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598" autoAdjust="0"/>
  </p:normalViewPr>
  <p:slideViewPr>
    <p:cSldViewPr>
      <p:cViewPr varScale="1">
        <p:scale>
          <a:sx n="95" d="100"/>
          <a:sy n="95" d="100"/>
        </p:scale>
        <p:origin x="-44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0F2E1-5436-44D0-9440-2D61DCF089CE}" type="datetimeFigureOut">
              <a:rPr lang="ru-RU" smtClean="0"/>
              <a:t>02.11.2010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25F3A20-B0DD-4C28-B835-011D576A32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0F2E1-5436-44D0-9440-2D61DCF089CE}" type="datetimeFigureOut">
              <a:rPr lang="ru-RU" smtClean="0"/>
              <a:t>02.11.2010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3A20-B0DD-4C28-B835-011D576A32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0F2E1-5436-44D0-9440-2D61DCF089CE}" type="datetimeFigureOut">
              <a:rPr lang="ru-RU" smtClean="0"/>
              <a:t>02.11.2010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3A20-B0DD-4C28-B835-011D576A32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0F2E1-5436-44D0-9440-2D61DCF089CE}" type="datetimeFigureOut">
              <a:rPr lang="ru-RU" smtClean="0"/>
              <a:t>02.11.2010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25F3A20-B0DD-4C28-B835-011D576A32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0F2E1-5436-44D0-9440-2D61DCF089CE}" type="datetimeFigureOut">
              <a:rPr lang="ru-RU" smtClean="0"/>
              <a:t>02.11.2010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3A20-B0DD-4C28-B835-011D576A32E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0F2E1-5436-44D0-9440-2D61DCF089CE}" type="datetimeFigureOut">
              <a:rPr lang="ru-RU" smtClean="0"/>
              <a:t>02.11.2010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3A20-B0DD-4C28-B835-011D576A32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0F2E1-5436-44D0-9440-2D61DCF089CE}" type="datetimeFigureOut">
              <a:rPr lang="ru-RU" smtClean="0"/>
              <a:t>02.11.2010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25F3A20-B0DD-4C28-B835-011D576A32E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0F2E1-5436-44D0-9440-2D61DCF089CE}" type="datetimeFigureOut">
              <a:rPr lang="ru-RU" smtClean="0"/>
              <a:t>02.11.2010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3A20-B0DD-4C28-B835-011D576A32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0F2E1-5436-44D0-9440-2D61DCF089CE}" type="datetimeFigureOut">
              <a:rPr lang="ru-RU" smtClean="0"/>
              <a:t>02.11.2010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3A20-B0DD-4C28-B835-011D576A32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0F2E1-5436-44D0-9440-2D61DCF089CE}" type="datetimeFigureOut">
              <a:rPr lang="ru-RU" smtClean="0"/>
              <a:t>02.11.2010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3A20-B0DD-4C28-B835-011D576A32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0F2E1-5436-44D0-9440-2D61DCF089CE}" type="datetimeFigureOut">
              <a:rPr lang="ru-RU" smtClean="0"/>
              <a:t>02.11.2010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3A20-B0DD-4C28-B835-011D576A32E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960F2E1-5436-44D0-9440-2D61DCF089CE}" type="datetimeFigureOut">
              <a:rPr lang="ru-RU" smtClean="0"/>
              <a:t>02.11.2010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25F3A20-B0DD-4C28-B835-011D576A32E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714356"/>
            <a:ext cx="6100778" cy="1019180"/>
          </a:xfrm>
        </p:spPr>
        <p:txBody>
          <a:bodyPr>
            <a:normAutofit/>
          </a:bodyPr>
          <a:lstStyle/>
          <a:p>
            <a:pPr algn="ctr"/>
            <a:r>
              <a:rPr lang="ru-RU" sz="4000" i="1" dirty="0" smtClean="0"/>
              <a:t>Тема уроку:</a:t>
            </a:r>
            <a:endParaRPr lang="ru-RU" sz="40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285992"/>
            <a:ext cx="8101042" cy="2928958"/>
          </a:xfrm>
        </p:spPr>
        <p:txBody>
          <a:bodyPr>
            <a:normAutofit/>
          </a:bodyPr>
          <a:lstStyle/>
          <a:p>
            <a:pPr algn="ctr"/>
            <a:r>
              <a:rPr lang="ru-RU" sz="4800" i="1" u="sng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Природа </a:t>
            </a:r>
            <a:r>
              <a:rPr lang="ru-RU" sz="4800" i="1" u="sng" dirty="0" err="1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і</a:t>
            </a:r>
            <a:r>
              <a:rPr lang="ru-RU" sz="4800" i="1" u="sng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 </a:t>
            </a:r>
          </a:p>
          <a:p>
            <a:pPr algn="ctr"/>
            <a:r>
              <a:rPr lang="ru-RU" sz="4800" i="1" u="sng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здоров</a:t>
            </a:r>
            <a:r>
              <a:rPr lang="en-US" sz="4800" i="1" u="sng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’</a:t>
            </a:r>
            <a:r>
              <a:rPr lang="uk-UA" sz="4800" i="1" u="sng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я</a:t>
            </a:r>
            <a:endParaRPr lang="ru-RU" sz="4800" i="1" u="sng" dirty="0">
              <a:solidFill>
                <a:schemeClr val="bg2">
                  <a:lumMod val="2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latin typeface="Arial Black" pitchFamily="34" charset="0"/>
              </a:rPr>
              <a:t>Мета уроку:</a:t>
            </a:r>
            <a:endParaRPr lang="ru-RU" b="1" i="1" dirty="0">
              <a:latin typeface="Arial Black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357158" y="2143116"/>
            <a:ext cx="8634442" cy="3937009"/>
          </a:xfrm>
        </p:spPr>
        <p:txBody>
          <a:bodyPr>
            <a:normAutofit lnSpcReduction="10000"/>
          </a:bodyPr>
          <a:lstStyle/>
          <a:p>
            <a:pPr marL="514350" indent="-514350"/>
            <a:r>
              <a:rPr lang="uk-UA" b="1" dirty="0" smtClean="0">
                <a:solidFill>
                  <a:schemeClr val="tx1"/>
                </a:solidFill>
              </a:rPr>
              <a:t>Ознайомитись з чинниками природи, що сприяють збереженню здоров</a:t>
            </a:r>
            <a:r>
              <a:rPr lang="en-US" b="1" dirty="0" smtClean="0">
                <a:solidFill>
                  <a:schemeClr val="tx1"/>
                </a:solidFill>
              </a:rPr>
              <a:t>’</a:t>
            </a:r>
            <a:r>
              <a:rPr lang="uk-UA" b="1" dirty="0" smtClean="0">
                <a:solidFill>
                  <a:schemeClr val="tx1"/>
                </a:solidFill>
              </a:rPr>
              <a:t>я людини;</a:t>
            </a:r>
          </a:p>
          <a:p>
            <a:pPr marL="514350" indent="-514350"/>
            <a:r>
              <a:rPr lang="uk-UA" b="1" dirty="0" smtClean="0">
                <a:solidFill>
                  <a:schemeClr val="tx1"/>
                </a:solidFill>
              </a:rPr>
              <a:t>Розвивати вміння використовувати природно-кліматичні фактори для загартовування організму;</a:t>
            </a:r>
          </a:p>
          <a:p>
            <a:pPr marL="514350" indent="-514350"/>
            <a:r>
              <a:rPr lang="uk-UA" b="1" dirty="0" smtClean="0">
                <a:solidFill>
                  <a:schemeClr val="tx1"/>
                </a:solidFill>
              </a:rPr>
              <a:t>Виховувати бережне ставлення до природи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latin typeface="Arial Black" pitchFamily="34" charset="0"/>
              </a:rPr>
              <a:t>План роботи</a:t>
            </a:r>
            <a:endParaRPr lang="ru-RU" b="1" i="1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uk-UA" b="1" dirty="0" smtClean="0"/>
              <a:t>Вправа </a:t>
            </a:r>
            <a:r>
              <a:rPr lang="uk-UA" b="1" dirty="0" err="1" smtClean="0"/>
              <a:t>“Очікування”</a:t>
            </a:r>
            <a:endParaRPr lang="uk-UA" b="1" dirty="0" smtClean="0"/>
          </a:p>
          <a:p>
            <a:r>
              <a:rPr lang="uk-UA" b="1" dirty="0" smtClean="0"/>
              <a:t>Збір інформації</a:t>
            </a:r>
          </a:p>
          <a:p>
            <a:r>
              <a:rPr lang="uk-UA" b="1" dirty="0" smtClean="0"/>
              <a:t>Загадки</a:t>
            </a:r>
          </a:p>
          <a:p>
            <a:r>
              <a:rPr lang="uk-UA" b="1" dirty="0" smtClean="0"/>
              <a:t>Робота в групах (дискусія </a:t>
            </a:r>
            <a:r>
              <a:rPr lang="uk-UA" b="1" dirty="0" err="1" smtClean="0"/>
              <a:t>“За-проти”</a:t>
            </a:r>
            <a:r>
              <a:rPr lang="uk-UA" b="1" dirty="0" smtClean="0"/>
              <a:t>)</a:t>
            </a:r>
          </a:p>
          <a:p>
            <a:pPr marL="514350" indent="-514350"/>
            <a:r>
              <a:rPr lang="uk-UA" b="1" dirty="0" smtClean="0"/>
              <a:t>Презентація роботи в групах, висновки</a:t>
            </a:r>
          </a:p>
          <a:p>
            <a:pPr marL="514350" indent="-514350"/>
            <a:r>
              <a:rPr lang="uk-UA" b="1" dirty="0" smtClean="0"/>
              <a:t>Відпочинок</a:t>
            </a:r>
          </a:p>
          <a:p>
            <a:pPr marL="514350" indent="-514350"/>
            <a:r>
              <a:rPr lang="uk-UA" b="1" dirty="0" smtClean="0"/>
              <a:t>Сюжетно-рольова гра</a:t>
            </a:r>
          </a:p>
          <a:p>
            <a:pPr marL="514350" indent="-514350"/>
            <a:r>
              <a:rPr lang="uk-UA" b="1" dirty="0" smtClean="0"/>
              <a:t>Кросворд</a:t>
            </a:r>
          </a:p>
          <a:p>
            <a:pPr marL="514350" indent="-514350"/>
            <a:r>
              <a:rPr lang="uk-UA" b="1" dirty="0" smtClean="0"/>
              <a:t>Робота з висловами (в групах)</a:t>
            </a:r>
          </a:p>
          <a:p>
            <a:pPr marL="514350" indent="-514350"/>
            <a:r>
              <a:rPr lang="uk-UA" b="1" dirty="0" smtClean="0"/>
              <a:t>Робота в зошитах</a:t>
            </a:r>
          </a:p>
          <a:p>
            <a:pPr marL="514350" indent="-514350"/>
            <a:r>
              <a:rPr lang="uk-UA" b="1" dirty="0" smtClean="0"/>
              <a:t>Підсумок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smtClean="0"/>
              <a:t>Капелюхи Де Бона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uk-UA" b="1" dirty="0" smtClean="0">
                <a:solidFill>
                  <a:schemeClr val="bg1"/>
                </a:solidFill>
              </a:rPr>
              <a:t>Білий</a:t>
            </a:r>
            <a:r>
              <a:rPr lang="uk-UA" dirty="0" smtClean="0"/>
              <a:t> – колір чистоти, правди, </a:t>
            </a:r>
            <a:r>
              <a:rPr lang="uk-UA" dirty="0" err="1" smtClean="0"/>
              <a:t>збора</a:t>
            </a:r>
            <a:r>
              <a:rPr lang="uk-UA" dirty="0" smtClean="0"/>
              <a:t> інформації</a:t>
            </a:r>
          </a:p>
          <a:p>
            <a:pPr>
              <a:buFont typeface="Wingdings" pitchFamily="2" charset="2"/>
              <a:buChar char="v"/>
            </a:pPr>
            <a:r>
              <a:rPr lang="uk-UA" b="1" dirty="0" smtClean="0">
                <a:solidFill>
                  <a:srgbClr val="FFFF00"/>
                </a:solidFill>
              </a:rPr>
              <a:t>Жовтий</a:t>
            </a:r>
            <a:r>
              <a:rPr lang="uk-UA" dirty="0" smtClean="0"/>
              <a:t> – колір сонця, переваги, позитивності</a:t>
            </a:r>
          </a:p>
          <a:p>
            <a:pPr>
              <a:buFont typeface="Wingdings" pitchFamily="2" charset="2"/>
              <a:buChar char="v"/>
            </a:pPr>
            <a:r>
              <a:rPr lang="uk-UA" b="1" dirty="0" smtClean="0"/>
              <a:t>Чорний</a:t>
            </a:r>
            <a:r>
              <a:rPr lang="uk-UA" dirty="0" smtClean="0"/>
              <a:t> – колір землі, допомагає побачити негативне, шкідливе</a:t>
            </a:r>
          </a:p>
          <a:p>
            <a:pPr>
              <a:buFont typeface="Wingdings" pitchFamily="2" charset="2"/>
              <a:buChar char="v"/>
            </a:pPr>
            <a:r>
              <a:rPr lang="uk-UA" b="1" dirty="0" smtClean="0">
                <a:solidFill>
                  <a:srgbClr val="0070C0"/>
                </a:solidFill>
              </a:rPr>
              <a:t>Синій</a:t>
            </a:r>
            <a:r>
              <a:rPr lang="uk-UA" dirty="0" smtClean="0"/>
              <a:t> – колір розмислів, знань</a:t>
            </a:r>
          </a:p>
          <a:p>
            <a:pPr>
              <a:buFont typeface="Wingdings" pitchFamily="2" charset="2"/>
              <a:buChar char="v"/>
            </a:pPr>
            <a:r>
              <a:rPr lang="uk-UA" b="1" dirty="0" smtClean="0">
                <a:solidFill>
                  <a:srgbClr val="00B050"/>
                </a:solidFill>
              </a:rPr>
              <a:t>Зелений</a:t>
            </a:r>
            <a:r>
              <a:rPr lang="uk-UA" dirty="0" smtClean="0"/>
              <a:t> – колір життя, нових ідей, досліджень</a:t>
            </a:r>
          </a:p>
          <a:p>
            <a:pPr>
              <a:buFont typeface="Wingdings" pitchFamily="2" charset="2"/>
              <a:buChar char="v"/>
            </a:pPr>
            <a:r>
              <a:rPr lang="uk-UA" b="1" dirty="0" smtClean="0">
                <a:solidFill>
                  <a:srgbClr val="FF0000"/>
                </a:solidFill>
              </a:rPr>
              <a:t>Червоний</a:t>
            </a:r>
            <a:r>
              <a:rPr lang="uk-UA" dirty="0" smtClean="0"/>
              <a:t> – колір відчуття, емоцій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latin typeface="Arial Black" pitchFamily="34" charset="0"/>
              </a:rPr>
              <a:t>Загадки</a:t>
            </a:r>
            <a:endParaRPr lang="ru-RU" b="1" i="1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uk-UA" b="1" dirty="0" smtClean="0"/>
              <a:t>Голуба хустинка, жовтий клубок. По хустинці качається, людям усміхається.</a:t>
            </a:r>
          </a:p>
          <a:p>
            <a:pPr marL="514350" indent="-514350">
              <a:buFont typeface="+mj-lt"/>
              <a:buAutoNum type="arabicPeriod"/>
            </a:pPr>
            <a:r>
              <a:rPr lang="uk-UA" b="1" dirty="0" smtClean="0"/>
              <a:t>Чисте, напоєне запахом квітів. Дихати без нього не можна…</a:t>
            </a:r>
          </a:p>
          <a:p>
            <a:pPr marL="514350" indent="-514350">
              <a:buFont typeface="+mj-lt"/>
              <a:buAutoNum type="arabicPeriod"/>
            </a:pPr>
            <a:r>
              <a:rPr lang="uk-UA" b="1" dirty="0" smtClean="0"/>
              <a:t>Вона прозора, як сльоза,</a:t>
            </a:r>
          </a:p>
          <a:p>
            <a:pPr marL="514350" indent="-514350">
              <a:buNone/>
            </a:pPr>
            <a:r>
              <a:rPr lang="uk-UA" b="1" dirty="0" smtClean="0"/>
              <a:t>     І кольором, як бірюза,</a:t>
            </a:r>
          </a:p>
          <a:p>
            <a:pPr marL="514350" indent="-514350">
              <a:buNone/>
            </a:pPr>
            <a:r>
              <a:rPr lang="uk-UA" b="1" dirty="0" smtClean="0"/>
              <a:t>     На все вона спроможна,</a:t>
            </a:r>
          </a:p>
          <a:p>
            <a:pPr marL="514350" indent="-514350">
              <a:buNone/>
            </a:pPr>
            <a:r>
              <a:rPr lang="uk-UA" b="1" dirty="0" smtClean="0"/>
              <a:t>     Без неї жити не можна…</a:t>
            </a:r>
          </a:p>
          <a:p>
            <a:pPr marL="514350" indent="-514350">
              <a:buNone/>
            </a:pPr>
            <a:r>
              <a:rPr lang="uk-UA" b="1" dirty="0" smtClean="0"/>
              <a:t>     Тепер відгадайте, хто </a:t>
            </a:r>
            <a:r>
              <a:rPr lang="uk-UA" b="1" dirty="0" err="1" smtClean="0"/>
              <a:t>вона-</a:t>
            </a:r>
            <a:endParaRPr lang="uk-UA" b="1" dirty="0" smtClean="0"/>
          </a:p>
          <a:p>
            <a:pPr marL="514350" indent="-514350">
              <a:buNone/>
            </a:pPr>
            <a:r>
              <a:rPr lang="uk-UA" b="1" dirty="0" smtClean="0"/>
              <a:t>     Ота звичайна рідина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latin typeface="Arial Black" pitchFamily="34" charset="0"/>
              </a:rPr>
              <a:t>Питання:</a:t>
            </a:r>
            <a:endParaRPr lang="ru-RU" b="1" i="1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285992"/>
            <a:ext cx="8705880" cy="3794133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uk-UA" b="1" dirty="0" smtClean="0"/>
              <a:t>Де була Марійка з дідусем?</a:t>
            </a:r>
          </a:p>
          <a:p>
            <a:pPr>
              <a:buFont typeface="Wingdings" pitchFamily="2" charset="2"/>
              <a:buChar char="Ø"/>
            </a:pPr>
            <a:r>
              <a:rPr lang="uk-UA" b="1" dirty="0" smtClean="0"/>
              <a:t>Що розповів дідусь про конвалію?</a:t>
            </a:r>
          </a:p>
          <a:p>
            <a:pPr>
              <a:buFont typeface="Wingdings" pitchFamily="2" charset="2"/>
              <a:buChar char="Ø"/>
            </a:pPr>
            <a:r>
              <a:rPr lang="uk-UA" b="1" dirty="0" smtClean="0"/>
              <a:t>Яку силу має деревій?</a:t>
            </a:r>
          </a:p>
          <a:p>
            <a:pPr>
              <a:buFont typeface="Wingdings" pitchFamily="2" charset="2"/>
              <a:buChar char="Ø"/>
            </a:pPr>
            <a:r>
              <a:rPr lang="uk-UA" b="1" dirty="0" smtClean="0"/>
              <a:t>Чому подорожник – наш справжній друг?</a:t>
            </a:r>
          </a:p>
          <a:p>
            <a:pPr>
              <a:buFont typeface="Wingdings" pitchFamily="2" charset="2"/>
              <a:buChar char="Ø"/>
            </a:pPr>
            <a:r>
              <a:rPr lang="uk-UA" b="1" dirty="0" smtClean="0"/>
              <a:t>Допоможіть Марійці відповісти на питання: </a:t>
            </a:r>
            <a:r>
              <a:rPr lang="uk-UA" b="1" dirty="0" err="1" smtClean="0"/>
              <a:t>“Чому</a:t>
            </a:r>
            <a:r>
              <a:rPr lang="uk-UA" b="1" dirty="0" smtClean="0"/>
              <a:t> ліс – це зелена аптека?”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Кросворд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000240"/>
            <a:ext cx="8705880" cy="4079885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uk-UA" dirty="0" smtClean="0"/>
              <a:t>                   * </a:t>
            </a:r>
            <a:r>
              <a:rPr lang="uk-UA" b="1" dirty="0" smtClean="0"/>
              <a:t>а</a:t>
            </a:r>
            <a:r>
              <a:rPr lang="uk-UA" dirty="0" smtClean="0"/>
              <a:t> * * * *</a:t>
            </a:r>
          </a:p>
          <a:p>
            <a:pPr marL="514350" indent="-514350">
              <a:buFont typeface="+mj-lt"/>
              <a:buAutoNum type="arabicPeriod"/>
            </a:pPr>
            <a:r>
              <a:rPr lang="uk-UA" dirty="0" smtClean="0"/>
              <a:t> </a:t>
            </a:r>
            <a:r>
              <a:rPr lang="uk-UA" dirty="0" smtClean="0"/>
              <a:t>              * * * </a:t>
            </a:r>
            <a:r>
              <a:rPr lang="uk-UA" b="1" dirty="0" smtClean="0"/>
              <a:t>п</a:t>
            </a:r>
          </a:p>
          <a:p>
            <a:pPr marL="514350" indent="-514350">
              <a:buFont typeface="+mj-lt"/>
              <a:buAutoNum type="arabicPeriod"/>
            </a:pPr>
            <a:r>
              <a:rPr lang="uk-UA" dirty="0" smtClean="0"/>
              <a:t> </a:t>
            </a:r>
            <a:r>
              <a:rPr lang="uk-UA" dirty="0" smtClean="0"/>
              <a:t>              * * * </a:t>
            </a:r>
            <a:r>
              <a:rPr lang="uk-UA" b="1" dirty="0" smtClean="0"/>
              <a:t>т</a:t>
            </a:r>
            <a:r>
              <a:rPr lang="uk-UA" dirty="0" smtClean="0"/>
              <a:t> * * * *</a:t>
            </a:r>
          </a:p>
          <a:p>
            <a:pPr marL="514350" indent="-514350">
              <a:buFont typeface="+mj-lt"/>
              <a:buAutoNum type="arabicPeriod"/>
            </a:pPr>
            <a:r>
              <a:rPr lang="uk-UA" dirty="0" smtClean="0"/>
              <a:t> </a:t>
            </a:r>
            <a:r>
              <a:rPr lang="uk-UA" dirty="0" smtClean="0"/>
              <a:t>                 * *</a:t>
            </a:r>
            <a:r>
              <a:rPr lang="uk-UA" b="1" dirty="0" smtClean="0"/>
              <a:t> е </a:t>
            </a:r>
            <a:r>
              <a:rPr lang="uk-UA" dirty="0" smtClean="0"/>
              <a:t>* * * *</a:t>
            </a:r>
          </a:p>
          <a:p>
            <a:pPr marL="514350" indent="-514350">
              <a:buFont typeface="+mj-lt"/>
              <a:buAutoNum type="arabicPeriod"/>
            </a:pPr>
            <a:r>
              <a:rPr lang="uk-UA" dirty="0" smtClean="0"/>
              <a:t> </a:t>
            </a:r>
            <a:r>
              <a:rPr lang="uk-UA" dirty="0" smtClean="0"/>
              <a:t>               * * * </a:t>
            </a:r>
            <a:r>
              <a:rPr lang="uk-UA" b="1" dirty="0" smtClean="0"/>
              <a:t>к</a:t>
            </a:r>
            <a:r>
              <a:rPr lang="uk-UA" dirty="0" smtClean="0"/>
              <a:t> * *</a:t>
            </a:r>
          </a:p>
          <a:p>
            <a:pPr marL="514350" indent="-514350">
              <a:buFont typeface="+mj-lt"/>
              <a:buAutoNum type="arabicPeriod"/>
            </a:pPr>
            <a:r>
              <a:rPr lang="uk-UA" dirty="0" smtClean="0"/>
              <a:t> </a:t>
            </a:r>
            <a:r>
              <a:rPr lang="uk-UA" dirty="0" smtClean="0"/>
              <a:t>        * * * * * * </a:t>
            </a:r>
            <a:r>
              <a:rPr lang="uk-UA" b="1" dirty="0" smtClean="0"/>
              <a:t>а</a:t>
            </a:r>
            <a:r>
              <a:rPr lang="uk-UA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Вислови: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500306"/>
            <a:ext cx="8482042" cy="3579819"/>
          </a:xfrm>
        </p:spPr>
        <p:txBody>
          <a:bodyPr/>
          <a:lstStyle/>
          <a:p>
            <a:r>
              <a:rPr lang="uk-UA" b="1" i="1" dirty="0" smtClean="0"/>
              <a:t>Їж по яблуку на день – лікар тобі не знадобиться.</a:t>
            </a:r>
          </a:p>
          <a:p>
            <a:r>
              <a:rPr lang="uk-UA" b="1" i="1" dirty="0" smtClean="0"/>
              <a:t>Цибуля на столі – міцне здоров</a:t>
            </a:r>
            <a:r>
              <a:rPr lang="en-US" b="1" i="1" dirty="0" smtClean="0"/>
              <a:t>’</a:t>
            </a:r>
            <a:r>
              <a:rPr lang="uk-UA" b="1" i="1" dirty="0" smtClean="0"/>
              <a:t>я.</a:t>
            </a:r>
          </a:p>
          <a:p>
            <a:r>
              <a:rPr lang="uk-UA" b="1" i="1" dirty="0" smtClean="0"/>
              <a:t>Зелень на столі – здоров</a:t>
            </a:r>
            <a:r>
              <a:rPr lang="en-US" b="1" i="1" dirty="0" smtClean="0"/>
              <a:t>’</a:t>
            </a:r>
            <a:r>
              <a:rPr lang="uk-UA" b="1" i="1" dirty="0" smtClean="0"/>
              <a:t>я на 100 років!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115</TotalTime>
  <Words>307</Words>
  <Application>Microsoft Office PowerPoint</Application>
  <PresentationFormat>Экран (4:3)</PresentationFormat>
  <Paragraphs>52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Трек</vt:lpstr>
      <vt:lpstr>Тема уроку:</vt:lpstr>
      <vt:lpstr>Мета уроку:</vt:lpstr>
      <vt:lpstr>План роботи</vt:lpstr>
      <vt:lpstr>Капелюхи Де Бона</vt:lpstr>
      <vt:lpstr>Загадки</vt:lpstr>
      <vt:lpstr>Питання:</vt:lpstr>
      <vt:lpstr>Кросворд</vt:lpstr>
      <vt:lpstr>Вислови:</vt:lpstr>
    </vt:vector>
  </TitlesOfParts>
  <Company>Wolfish 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Луценко</dc:creator>
  <cp:lastModifiedBy>Луценко</cp:lastModifiedBy>
  <cp:revision>7</cp:revision>
  <dcterms:created xsi:type="dcterms:W3CDTF">2010-11-02T18:45:25Z</dcterms:created>
  <dcterms:modified xsi:type="dcterms:W3CDTF">2010-11-02T20:41:07Z</dcterms:modified>
</cp:coreProperties>
</file>