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7" r:id="rId2"/>
    <p:sldId id="256" r:id="rId3"/>
    <p:sldId id="258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4" r:id="rId15"/>
    <p:sldId id="275" r:id="rId16"/>
    <p:sldId id="270" r:id="rId17"/>
    <p:sldId id="271" r:id="rId18"/>
    <p:sldId id="272" r:id="rId19"/>
    <p:sldId id="276" r:id="rId20"/>
    <p:sldId id="273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84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743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94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899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12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2678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242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413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458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302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84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2192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0725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6345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427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566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81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41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F56AD16-694A-4F24-8753-D129E870B0D2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5D57868-BF8A-4F64-B285-E98CD6302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707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120" y="476038"/>
            <a:ext cx="8255759" cy="590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23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808" y="668740"/>
            <a:ext cx="10563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Починаючи</a:t>
            </a:r>
            <a:r>
              <a:rPr lang="ru-RU" sz="2400" b="1" dirty="0"/>
              <a:t> </a:t>
            </a:r>
            <a:r>
              <a:rPr lang="ru-RU" sz="2400" b="1" dirty="0" err="1"/>
              <a:t>із</a:t>
            </a:r>
            <a:r>
              <a:rPr lang="ru-RU" sz="2400" b="1" dirty="0"/>
              <a:t> 2006 року  16 </a:t>
            </a:r>
            <a:r>
              <a:rPr lang="ru-RU" sz="2400" b="1" dirty="0" err="1"/>
              <a:t>жовтня</a:t>
            </a:r>
            <a:r>
              <a:rPr lang="ru-RU" sz="2400" b="1" dirty="0"/>
              <a:t> у </a:t>
            </a:r>
            <a:r>
              <a:rPr lang="ru-RU" sz="2400" b="1" dirty="0" err="1"/>
              <a:t>всьому</a:t>
            </a:r>
            <a:r>
              <a:rPr lang="ru-RU" sz="2400" b="1" dirty="0"/>
              <a:t> </a:t>
            </a:r>
            <a:r>
              <a:rPr lang="ru-RU" sz="2400" b="1" dirty="0" err="1"/>
              <a:t>світі</a:t>
            </a:r>
            <a:r>
              <a:rPr lang="ru-RU" sz="2400" b="1" dirty="0"/>
              <a:t> </a:t>
            </a:r>
            <a:r>
              <a:rPr lang="ru-RU" sz="2400" b="1" dirty="0" err="1"/>
              <a:t>відзначають</a:t>
            </a:r>
            <a:r>
              <a:rPr lang="ru-RU" sz="2400" b="1" dirty="0"/>
              <a:t> День </a:t>
            </a:r>
            <a:r>
              <a:rPr lang="ru-RU" sz="2400" b="1" dirty="0" err="1"/>
              <a:t>хліба</a:t>
            </a:r>
            <a:r>
              <a:rPr lang="ru-RU" sz="2400" b="1" dirty="0"/>
              <a:t>. У </a:t>
            </a:r>
            <a:r>
              <a:rPr lang="ru-RU" sz="2400" b="1" dirty="0" err="1"/>
              <a:t>цей</a:t>
            </a:r>
            <a:r>
              <a:rPr lang="ru-RU" sz="2400" b="1" dirty="0"/>
              <a:t> день у </a:t>
            </a:r>
            <a:r>
              <a:rPr lang="ru-RU" sz="2400" b="1" dirty="0" err="1"/>
              <a:t>різних</a:t>
            </a:r>
            <a:r>
              <a:rPr lang="ru-RU" sz="2400" b="1" dirty="0"/>
              <a:t> </a:t>
            </a:r>
            <a:r>
              <a:rPr lang="ru-RU" sz="2400" b="1" dirty="0" err="1"/>
              <a:t>країнах</a:t>
            </a:r>
            <a:r>
              <a:rPr lang="ru-RU" sz="2400" b="1" dirty="0"/>
              <a:t> </a:t>
            </a:r>
            <a:r>
              <a:rPr lang="ru-RU" sz="2400" b="1" dirty="0" err="1"/>
              <a:t>відбуваються</a:t>
            </a:r>
            <a:r>
              <a:rPr lang="ru-RU" sz="2400" b="1" dirty="0"/>
              <a:t> </a:t>
            </a:r>
            <a:r>
              <a:rPr lang="ru-RU" sz="2400" b="1" dirty="0" err="1"/>
              <a:t>різноманітні</a:t>
            </a:r>
            <a:r>
              <a:rPr lang="ru-RU" sz="2400" b="1" dirty="0"/>
              <a:t> заходи </a:t>
            </a:r>
            <a:r>
              <a:rPr lang="ru-RU" sz="2400" b="1" dirty="0" err="1"/>
              <a:t>пов'язані</a:t>
            </a:r>
            <a:r>
              <a:rPr lang="ru-RU" sz="2400" b="1" dirty="0"/>
              <a:t> з </a:t>
            </a:r>
            <a:r>
              <a:rPr lang="ru-RU" sz="2400" b="1" dirty="0" err="1"/>
              <a:t>пекарською</a:t>
            </a:r>
            <a:r>
              <a:rPr lang="ru-RU" sz="2400" b="1" dirty="0"/>
              <a:t> справою, а </a:t>
            </a:r>
            <a:r>
              <a:rPr lang="ru-RU" sz="2400" b="1" dirty="0" err="1"/>
              <a:t>тисячі</a:t>
            </a:r>
            <a:r>
              <a:rPr lang="ru-RU" sz="2400" b="1" dirty="0"/>
              <a:t> людей </a:t>
            </a:r>
            <a:r>
              <a:rPr lang="ru-RU" sz="2400" b="1" dirty="0" err="1"/>
              <a:t>печуть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591868" y="2062516"/>
            <a:ext cx="4449171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2400" b="1" i="1" dirty="0"/>
              <a:t>Як тепло </a:t>
            </a:r>
            <a:r>
              <a:rPr lang="ru-RU" sz="2400" b="1" i="1" dirty="0" err="1"/>
              <a:t>пахне</a:t>
            </a:r>
            <a:r>
              <a:rPr lang="ru-RU" sz="2400" b="1" i="1" dirty="0"/>
              <a:t> </a:t>
            </a:r>
            <a:r>
              <a:rPr lang="ru-RU" sz="2400" b="1" i="1" dirty="0" err="1"/>
              <a:t>хліб</a:t>
            </a:r>
            <a:r>
              <a:rPr lang="ru-RU" sz="2400" b="1" i="1" dirty="0"/>
              <a:t>! </a:t>
            </a:r>
          </a:p>
          <a:p>
            <a:pPr algn="ctr"/>
            <a:r>
              <a:rPr lang="ru-RU" sz="2400" b="1" i="1" dirty="0" err="1"/>
              <a:t>Любов’ю</a:t>
            </a:r>
            <a:r>
              <a:rPr lang="ru-RU" sz="2400" b="1" i="1" dirty="0"/>
              <a:t> </a:t>
            </a:r>
            <a:r>
              <a:rPr lang="ru-RU" sz="2400" b="1" i="1" dirty="0" err="1"/>
              <a:t>трударів</a:t>
            </a:r>
            <a:r>
              <a:rPr lang="ru-RU" sz="2400" b="1" i="1" dirty="0"/>
              <a:t>, </a:t>
            </a:r>
          </a:p>
          <a:p>
            <a:pPr algn="ctr"/>
            <a:r>
              <a:rPr lang="ru-RU" sz="2400" b="1" i="1" dirty="0"/>
              <a:t>І </a:t>
            </a:r>
            <a:r>
              <a:rPr lang="ru-RU" sz="2400" b="1" i="1" dirty="0" err="1"/>
              <a:t>радістю</a:t>
            </a:r>
            <a:r>
              <a:rPr lang="ru-RU" sz="2400" b="1" i="1" dirty="0"/>
              <a:t> земною, </a:t>
            </a:r>
          </a:p>
          <a:p>
            <a:pPr algn="ctr"/>
            <a:r>
              <a:rPr lang="ru-RU" sz="2400" b="1" i="1" dirty="0"/>
              <a:t>І </a:t>
            </a:r>
            <a:r>
              <a:rPr lang="ru-RU" sz="2400" b="1" i="1" dirty="0" err="1"/>
              <a:t>сонцем</a:t>
            </a:r>
            <a:r>
              <a:rPr lang="ru-RU" sz="2400" b="1" i="1" dirty="0"/>
              <a:t>, </a:t>
            </a:r>
            <a:r>
              <a:rPr lang="ru-RU" sz="2400" b="1" i="1" dirty="0" err="1"/>
              <a:t>що</a:t>
            </a:r>
            <a:r>
              <a:rPr lang="ru-RU" sz="2400" b="1" i="1" dirty="0"/>
              <a:t> </a:t>
            </a:r>
            <a:r>
              <a:rPr lang="ru-RU" sz="2400" b="1" i="1" dirty="0" err="1"/>
              <a:t>всміхалося</a:t>
            </a:r>
            <a:r>
              <a:rPr lang="ru-RU" sz="2400" b="1" i="1" dirty="0"/>
              <a:t> весною, </a:t>
            </a:r>
          </a:p>
          <a:p>
            <a:pPr algn="ctr"/>
            <a:r>
              <a:rPr lang="ru-RU" sz="2400" b="1" i="1" dirty="0"/>
              <a:t>І </a:t>
            </a:r>
            <a:r>
              <a:rPr lang="ru-RU" sz="2400" b="1" i="1" dirty="0" err="1"/>
              <a:t>щастям</a:t>
            </a:r>
            <a:r>
              <a:rPr lang="ru-RU" sz="2400" b="1" i="1" dirty="0"/>
              <a:t> наших </a:t>
            </a:r>
            <a:r>
              <a:rPr lang="ru-RU" sz="2400" b="1" i="1" dirty="0" err="1"/>
              <a:t>неповторних</a:t>
            </a:r>
            <a:r>
              <a:rPr lang="ru-RU" sz="2400" b="1" i="1" dirty="0"/>
              <a:t> </a:t>
            </a:r>
            <a:r>
              <a:rPr lang="ru-RU" sz="2400" b="1" i="1" dirty="0" err="1"/>
              <a:t>діб</a:t>
            </a:r>
            <a:r>
              <a:rPr lang="ru-RU" sz="2400" b="1" i="1" dirty="0"/>
              <a:t>. </a:t>
            </a:r>
          </a:p>
          <a:p>
            <a:pPr algn="ctr"/>
            <a:r>
              <a:rPr lang="ru-RU" sz="2400" b="1" i="1" dirty="0"/>
              <a:t>Духмяно </a:t>
            </a:r>
            <a:r>
              <a:rPr lang="ru-RU" sz="2400" b="1" i="1" dirty="0" err="1"/>
              <a:t>пахне</a:t>
            </a:r>
            <a:r>
              <a:rPr lang="ru-RU" sz="2400" b="1" i="1" dirty="0"/>
              <a:t> </a:t>
            </a:r>
            <a:r>
              <a:rPr lang="ru-RU" sz="2400" b="1" i="1" dirty="0" err="1"/>
              <a:t>хліб</a:t>
            </a:r>
            <a:r>
              <a:rPr lang="ru-RU" sz="2400" b="1" i="1" dirty="0"/>
              <a:t>.</a:t>
            </a:r>
          </a:p>
          <a:p>
            <a:pPr algn="ctr"/>
            <a:r>
              <a:rPr lang="ru-RU" sz="2000" b="1" i="1" dirty="0"/>
              <a:t>                         Платон ВОРОНЬКО</a:t>
            </a:r>
            <a:endParaRPr lang="ru-RU" sz="2000" b="1" i="1" dirty="0"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" y="1966981"/>
            <a:ext cx="5529620" cy="414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1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4275" y="1023581"/>
            <a:ext cx="63189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</a:t>
            </a:r>
            <a:r>
              <a:rPr lang="ru-RU" sz="2400" b="1" dirty="0" err="1"/>
              <a:t>Україні</a:t>
            </a:r>
            <a:r>
              <a:rPr lang="ru-RU" sz="2400" b="1" dirty="0"/>
              <a:t> до </a:t>
            </a:r>
            <a:r>
              <a:rPr lang="ru-RU" sz="2400" b="1" dirty="0" err="1"/>
              <a:t>хліба</a:t>
            </a:r>
            <a:r>
              <a:rPr lang="ru-RU" sz="2400" b="1" dirty="0"/>
              <a:t> </a:t>
            </a:r>
            <a:r>
              <a:rPr lang="ru-RU" sz="2400" b="1" dirty="0" err="1"/>
              <a:t>завжди</a:t>
            </a:r>
            <a:r>
              <a:rPr lang="ru-RU" sz="2400" b="1" dirty="0"/>
              <a:t> </a:t>
            </a:r>
            <a:r>
              <a:rPr lang="ru-RU" sz="2400" b="1" dirty="0" err="1"/>
              <a:t>ставилися</a:t>
            </a:r>
            <a:r>
              <a:rPr lang="ru-RU" sz="2400" b="1" dirty="0"/>
              <a:t> </a:t>
            </a:r>
            <a:r>
              <a:rPr lang="ru-RU" sz="2400" b="1" dirty="0" err="1"/>
              <a:t>дбайливо</a:t>
            </a:r>
            <a:r>
              <a:rPr lang="ru-RU" sz="2400" b="1" dirty="0"/>
              <a:t> і з </a:t>
            </a:r>
            <a:r>
              <a:rPr lang="ru-RU" sz="2400" b="1" dirty="0" err="1"/>
              <a:t>любов’ю</a:t>
            </a:r>
            <a:r>
              <a:rPr lang="ru-RU" sz="2400" b="1" dirty="0"/>
              <a:t>, </a:t>
            </a:r>
            <a:r>
              <a:rPr lang="ru-RU" sz="2400" b="1" dirty="0" err="1"/>
              <a:t>оспівуючи</a:t>
            </a:r>
            <a:r>
              <a:rPr lang="ru-RU" sz="2400" b="1" dirty="0"/>
              <a:t> </a:t>
            </a:r>
            <a:r>
              <a:rPr lang="ru-RU" sz="2400" b="1" dirty="0" err="1"/>
              <a:t>родючу</a:t>
            </a:r>
            <a:r>
              <a:rPr lang="ru-RU" sz="2400" b="1" dirty="0"/>
              <a:t> землю, яка </a:t>
            </a:r>
            <a:r>
              <a:rPr lang="ru-RU" sz="2400" b="1" dirty="0" err="1"/>
              <a:t>дарує</a:t>
            </a:r>
            <a:r>
              <a:rPr lang="ru-RU" sz="2400" b="1" dirty="0"/>
              <a:t> </a:t>
            </a:r>
            <a:r>
              <a:rPr lang="ru-RU" sz="2400" b="1" dirty="0" err="1"/>
              <a:t>головну</a:t>
            </a:r>
            <a:r>
              <a:rPr lang="ru-RU" sz="2400" b="1" dirty="0"/>
              <a:t> </a:t>
            </a:r>
            <a:r>
              <a:rPr lang="ru-RU" sz="2400" b="1" dirty="0" err="1"/>
              <a:t>їжу</a:t>
            </a:r>
            <a:r>
              <a:rPr lang="ru-RU" sz="2400" b="1" dirty="0"/>
              <a:t>. </a:t>
            </a:r>
            <a:r>
              <a:rPr lang="ru-RU" sz="2400" b="1" dirty="0" err="1"/>
              <a:t>Зовсім</a:t>
            </a:r>
            <a:r>
              <a:rPr lang="ru-RU" sz="2400" b="1" dirty="0"/>
              <a:t> не дивно,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безліч</a:t>
            </a:r>
            <a:r>
              <a:rPr lang="ru-RU" sz="2400" b="1" dirty="0"/>
              <a:t> </a:t>
            </a:r>
            <a:r>
              <a:rPr lang="ru-RU" sz="2400" b="1" dirty="0" err="1"/>
              <a:t>прислів’їв</a:t>
            </a:r>
            <a:r>
              <a:rPr lang="ru-RU" sz="2400" b="1" dirty="0"/>
              <a:t> і </a:t>
            </a:r>
            <a:r>
              <a:rPr lang="ru-RU" sz="2400" b="1" dirty="0" err="1"/>
              <a:t>приказок</a:t>
            </a:r>
            <a:r>
              <a:rPr lang="ru-RU" sz="2400" b="1" dirty="0"/>
              <a:t> </a:t>
            </a:r>
            <a:r>
              <a:rPr lang="ru-RU" sz="2400" b="1" dirty="0" err="1"/>
              <a:t>присвячено</a:t>
            </a:r>
            <a:r>
              <a:rPr lang="ru-RU" sz="2400" b="1" dirty="0"/>
              <a:t> </a:t>
            </a:r>
            <a:r>
              <a:rPr lang="ru-RU" sz="2400" b="1" dirty="0" err="1"/>
              <a:t>хлібу</a:t>
            </a:r>
            <a:r>
              <a:rPr lang="ru-RU" sz="2400" b="1" dirty="0"/>
              <a:t>, </a:t>
            </a:r>
            <a:r>
              <a:rPr lang="ru-RU" sz="2400" b="1" dirty="0" err="1"/>
              <a:t>який</a:t>
            </a:r>
            <a:r>
              <a:rPr lang="ru-RU" sz="2400" b="1" dirty="0"/>
              <a:t> </a:t>
            </a:r>
            <a:r>
              <a:rPr lang="ru-RU" sz="2400" b="1" dirty="0" err="1"/>
              <a:t>символізує</a:t>
            </a:r>
            <a:r>
              <a:rPr lang="ru-RU" sz="2400" b="1" dirty="0"/>
              <a:t> </a:t>
            </a:r>
            <a:r>
              <a:rPr lang="ru-RU" sz="2400" b="1" dirty="0" err="1"/>
              <a:t>добробут</a:t>
            </a:r>
            <a:r>
              <a:rPr lang="ru-RU" sz="2400" b="1" dirty="0"/>
              <a:t> і достаток, мир і </a:t>
            </a:r>
            <a:r>
              <a:rPr lang="ru-RU" sz="2400" b="1" dirty="0" err="1"/>
              <a:t>здоров’я</a:t>
            </a:r>
            <a:r>
              <a:rPr lang="ru-RU" sz="2400" b="1" dirty="0"/>
              <a:t>. У </a:t>
            </a:r>
            <a:r>
              <a:rPr lang="ru-RU" sz="2400" b="1" dirty="0" err="1"/>
              <a:t>православних</a:t>
            </a:r>
            <a:r>
              <a:rPr lang="ru-RU" sz="2400" b="1" dirty="0"/>
              <a:t> храмах </a:t>
            </a:r>
            <a:r>
              <a:rPr lang="ru-RU" sz="2400" b="1" dirty="0" err="1"/>
              <a:t>парафіян</a:t>
            </a:r>
            <a:r>
              <a:rPr lang="ru-RU" sz="2400" b="1" dirty="0"/>
              <a:t> </a:t>
            </a:r>
            <a:r>
              <a:rPr lang="ru-RU" sz="2400" b="1" dirty="0" err="1"/>
              <a:t>причащають</a:t>
            </a:r>
            <a:r>
              <a:rPr lang="ru-RU" sz="2400" b="1" dirty="0"/>
              <a:t> вином і </a:t>
            </a:r>
            <a:r>
              <a:rPr lang="ru-RU" sz="2400" b="1" dirty="0" err="1"/>
              <a:t>хлібом</a:t>
            </a:r>
            <a:r>
              <a:rPr lang="ru-RU" sz="2400" b="1" dirty="0"/>
              <a:t>, </a:t>
            </a:r>
            <a:r>
              <a:rPr lang="ru-RU" sz="2400" b="1" dirty="0" err="1"/>
              <a:t>молодих</a:t>
            </a:r>
            <a:r>
              <a:rPr lang="ru-RU" sz="2400" b="1" dirty="0"/>
              <a:t> </a:t>
            </a:r>
            <a:r>
              <a:rPr lang="ru-RU" sz="2400" b="1" dirty="0" err="1"/>
              <a:t>зустрічають</a:t>
            </a:r>
            <a:r>
              <a:rPr lang="ru-RU" sz="2400" b="1" dirty="0"/>
              <a:t> на </a:t>
            </a:r>
            <a:r>
              <a:rPr lang="ru-RU" sz="2400" b="1" dirty="0" err="1"/>
              <a:t>порозі</a:t>
            </a:r>
            <a:r>
              <a:rPr lang="ru-RU" sz="2400" b="1" dirty="0"/>
              <a:t> </a:t>
            </a:r>
            <a:r>
              <a:rPr lang="ru-RU" sz="2400" b="1" dirty="0" err="1"/>
              <a:t>домівки</a:t>
            </a:r>
            <a:r>
              <a:rPr lang="ru-RU" sz="2400" b="1" dirty="0"/>
              <a:t> батьки з </a:t>
            </a:r>
            <a:r>
              <a:rPr lang="ru-RU" sz="2400" b="1" dirty="0" err="1"/>
              <a:t>короваєм</a:t>
            </a:r>
            <a:r>
              <a:rPr lang="ru-RU" sz="2400" b="1" dirty="0"/>
              <a:t> і </a:t>
            </a:r>
            <a:r>
              <a:rPr lang="ru-RU" sz="2400" b="1" dirty="0" err="1"/>
              <a:t>сіллю</a:t>
            </a:r>
            <a:r>
              <a:rPr lang="ru-RU" sz="2400" b="1" dirty="0"/>
              <a:t>, а </a:t>
            </a:r>
            <a:r>
              <a:rPr lang="ru-RU" sz="2400" b="1" dirty="0" err="1"/>
              <a:t>проводжаючи</a:t>
            </a:r>
            <a:r>
              <a:rPr lang="ru-RU" sz="2400" b="1" dirty="0"/>
              <a:t> </a:t>
            </a:r>
            <a:r>
              <a:rPr lang="ru-RU" sz="2400" b="1" dirty="0" err="1"/>
              <a:t>рідних</a:t>
            </a:r>
            <a:r>
              <a:rPr lang="ru-RU" sz="2400" b="1" dirty="0"/>
              <a:t> у </a:t>
            </a:r>
            <a:r>
              <a:rPr lang="ru-RU" sz="2400" b="1" dirty="0" err="1"/>
              <a:t>далеку</a:t>
            </a:r>
            <a:r>
              <a:rPr lang="ru-RU" sz="2400" b="1" dirty="0"/>
              <a:t> дорогу, </a:t>
            </a:r>
            <a:r>
              <a:rPr lang="ru-RU" sz="2400" b="1" dirty="0" err="1"/>
              <a:t>люблячі</a:t>
            </a:r>
            <a:r>
              <a:rPr lang="ru-RU" sz="2400" b="1" dirty="0"/>
              <a:t> люди </a:t>
            </a:r>
            <a:r>
              <a:rPr lang="ru-RU" sz="2400" b="1" dirty="0" err="1"/>
              <a:t>завжди</a:t>
            </a:r>
            <a:r>
              <a:rPr lang="ru-RU" sz="2400" b="1" dirty="0"/>
              <a:t> </a:t>
            </a:r>
            <a:r>
              <a:rPr lang="ru-RU" sz="2400" b="1" dirty="0" err="1"/>
              <a:t>дають</a:t>
            </a:r>
            <a:r>
              <a:rPr lang="ru-RU" sz="2400" b="1" dirty="0"/>
              <a:t> з собою </a:t>
            </a:r>
            <a:r>
              <a:rPr lang="ru-RU" sz="2400" b="1" dirty="0" err="1"/>
              <a:t>окраєць</a:t>
            </a:r>
            <a:r>
              <a:rPr lang="ru-RU" sz="2400" b="1" dirty="0"/>
              <a:t> </a:t>
            </a:r>
            <a:r>
              <a:rPr lang="ru-RU" sz="2400" b="1" dirty="0" err="1"/>
              <a:t>хліба</a:t>
            </a:r>
            <a:r>
              <a:rPr lang="ru-RU" sz="2400" b="1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369" y="486323"/>
            <a:ext cx="3987263" cy="588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40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923" y="668740"/>
            <a:ext cx="8366078" cy="5445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Вислови</a:t>
            </a:r>
            <a:r>
              <a:rPr lang="ru-RU" sz="2800" b="1" dirty="0">
                <a:solidFill>
                  <a:srgbClr val="FF0000"/>
                </a:solidFill>
              </a:rPr>
              <a:t> та </a:t>
            </a:r>
            <a:r>
              <a:rPr lang="ru-RU" sz="2800" b="1" dirty="0" err="1">
                <a:solidFill>
                  <a:srgbClr val="FF0000"/>
                </a:solidFill>
              </a:rPr>
              <a:t>приказки</a:t>
            </a:r>
            <a:r>
              <a:rPr lang="ru-RU" sz="2800" b="1" dirty="0">
                <a:solidFill>
                  <a:srgbClr val="FF0000"/>
                </a:solidFill>
              </a:rPr>
              <a:t> про </a:t>
            </a:r>
            <a:r>
              <a:rPr lang="ru-RU" sz="2800" b="1" dirty="0" err="1">
                <a:solidFill>
                  <a:srgbClr val="FF0000"/>
                </a:solidFill>
              </a:rPr>
              <a:t>хліб</a:t>
            </a:r>
            <a:r>
              <a:rPr lang="ru-RU" sz="2800" b="1" dirty="0">
                <a:solidFill>
                  <a:srgbClr val="FF0000"/>
                </a:solidFill>
              </a:rPr>
              <a:t>:</a:t>
            </a:r>
          </a:p>
          <a:p>
            <a:r>
              <a:rPr lang="ru-RU" sz="2400" b="1" dirty="0" err="1"/>
              <a:t>Багато</a:t>
            </a:r>
            <a:r>
              <a:rPr lang="ru-RU" sz="2400" b="1" dirty="0"/>
              <a:t> </a:t>
            </a:r>
            <a:r>
              <a:rPr lang="ru-RU" sz="2400" b="1" dirty="0" err="1"/>
              <a:t>снігу</a:t>
            </a:r>
            <a:r>
              <a:rPr lang="ru-RU" sz="2400" b="1" dirty="0"/>
              <a:t> — </a:t>
            </a:r>
            <a:r>
              <a:rPr lang="ru-RU" sz="2400" b="1" dirty="0" err="1"/>
              <a:t>багато</a:t>
            </a:r>
            <a:r>
              <a:rPr lang="ru-RU" sz="2400" b="1" dirty="0"/>
              <a:t> </a:t>
            </a:r>
            <a:r>
              <a:rPr lang="ru-RU" sz="2400" b="1" dirty="0" err="1"/>
              <a:t>хліба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Без </a:t>
            </a:r>
            <a:r>
              <a:rPr lang="ru-RU" sz="2400" b="1" dirty="0" err="1"/>
              <a:t>солі</a:t>
            </a:r>
            <a:r>
              <a:rPr lang="ru-RU" sz="2400" b="1" dirty="0"/>
              <a:t>, без </a:t>
            </a:r>
            <a:r>
              <a:rPr lang="ru-RU" sz="2400" b="1" dirty="0" err="1"/>
              <a:t>хліба</a:t>
            </a:r>
            <a:r>
              <a:rPr lang="ru-RU" sz="2400" b="1" dirty="0"/>
              <a:t>—</a:t>
            </a:r>
            <a:r>
              <a:rPr lang="ru-RU" sz="2400" b="1" dirty="0" err="1"/>
              <a:t>немає</a:t>
            </a:r>
            <a:r>
              <a:rPr lang="ru-RU" sz="2400" b="1" dirty="0"/>
              <a:t> </a:t>
            </a:r>
            <a:r>
              <a:rPr lang="ru-RU" sz="2400" b="1" dirty="0" err="1"/>
              <a:t>обіда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Без </a:t>
            </a:r>
            <a:r>
              <a:rPr lang="ru-RU" sz="2400" b="1" dirty="0" err="1"/>
              <a:t>хліба</a:t>
            </a:r>
            <a:r>
              <a:rPr lang="ru-RU" sz="2400" b="1" dirty="0"/>
              <a:t> —не </a:t>
            </a:r>
            <a:r>
              <a:rPr lang="ru-RU" sz="2400" b="1" dirty="0" err="1"/>
              <a:t>обід</a:t>
            </a:r>
            <a:r>
              <a:rPr lang="ru-RU" sz="2400" b="1" dirty="0"/>
              <a:t>; без </a:t>
            </a:r>
            <a:r>
              <a:rPr lang="ru-RU" sz="2400" b="1" dirty="0" err="1"/>
              <a:t>капусти</a:t>
            </a:r>
            <a:r>
              <a:rPr lang="ru-RU" sz="2400" b="1" dirty="0"/>
              <a:t> — не борщ.</a:t>
            </a:r>
          </a:p>
          <a:p>
            <a:r>
              <a:rPr lang="ru-RU" sz="2400" b="1" dirty="0"/>
              <a:t>Весна днем красна, а на </a:t>
            </a:r>
            <a:r>
              <a:rPr lang="ru-RU" sz="2400" b="1" dirty="0" err="1"/>
              <a:t>хліб</a:t>
            </a:r>
            <a:r>
              <a:rPr lang="ru-RU" sz="2400" b="1" dirty="0"/>
              <a:t> </a:t>
            </a:r>
            <a:r>
              <a:rPr lang="ru-RU" sz="2400" b="1" dirty="0" err="1"/>
              <a:t>пісна</a:t>
            </a:r>
            <a:r>
              <a:rPr lang="ru-RU" sz="2400" b="1" dirty="0"/>
              <a:t>.</a:t>
            </a:r>
          </a:p>
          <a:p>
            <a:r>
              <a:rPr lang="ru-RU" sz="2400" b="1" dirty="0" err="1"/>
              <a:t>Глибше</a:t>
            </a:r>
            <a:r>
              <a:rPr lang="ru-RU" sz="2400" b="1" dirty="0"/>
              <a:t> </a:t>
            </a:r>
            <a:r>
              <a:rPr lang="ru-RU" sz="2400" b="1" dirty="0" err="1"/>
              <a:t>орати</a:t>
            </a:r>
            <a:r>
              <a:rPr lang="ru-RU" sz="2400" b="1" dirty="0"/>
              <a:t> — </a:t>
            </a:r>
            <a:r>
              <a:rPr lang="ru-RU" sz="2400" b="1" dirty="0" err="1"/>
              <a:t>більше</a:t>
            </a:r>
            <a:r>
              <a:rPr lang="ru-RU" sz="2400" b="1" dirty="0"/>
              <a:t> </a:t>
            </a:r>
            <a:r>
              <a:rPr lang="ru-RU" sz="2400" b="1" dirty="0" err="1"/>
              <a:t>хліба</a:t>
            </a:r>
            <a:r>
              <a:rPr lang="ru-RU" sz="2400" b="1" dirty="0"/>
              <a:t> </a:t>
            </a:r>
            <a:r>
              <a:rPr lang="ru-RU" sz="2400" b="1" dirty="0" err="1"/>
              <a:t>мати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Давайте, </a:t>
            </a:r>
            <a:r>
              <a:rPr lang="ru-RU" sz="2400" b="1" dirty="0" err="1"/>
              <a:t>що</a:t>
            </a:r>
            <a:r>
              <a:rPr lang="ru-RU" sz="2400" b="1" dirty="0"/>
              <a:t> попало, як не </a:t>
            </a:r>
            <a:r>
              <a:rPr lang="ru-RU" sz="2400" b="1" dirty="0" err="1"/>
              <a:t>хліб</a:t>
            </a:r>
            <a:r>
              <a:rPr lang="ru-RU" sz="2400" b="1" dirty="0"/>
              <a:t>, то сало.</a:t>
            </a:r>
          </a:p>
          <a:p>
            <a:r>
              <a:rPr lang="ru-RU" sz="2400" b="1" dirty="0"/>
              <a:t>Де оре сошка, там </a:t>
            </a:r>
            <a:r>
              <a:rPr lang="ru-RU" sz="2400" b="1" dirty="0" err="1"/>
              <a:t>хліба</a:t>
            </a:r>
            <a:r>
              <a:rPr lang="ru-RU" sz="2400" b="1" dirty="0"/>
              <a:t> </a:t>
            </a:r>
            <a:r>
              <a:rPr lang="ru-RU" sz="2400" b="1" dirty="0" err="1"/>
              <a:t>трошки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Держи </a:t>
            </a:r>
            <a:r>
              <a:rPr lang="ru-RU" sz="2400" b="1" dirty="0" err="1"/>
              <a:t>хліб</a:t>
            </a:r>
            <a:r>
              <a:rPr lang="ru-RU" sz="2400" b="1" dirty="0"/>
              <a:t> на </a:t>
            </a:r>
            <a:r>
              <a:rPr lang="ru-RU" sz="2400" b="1" dirty="0" err="1"/>
              <a:t>обід</a:t>
            </a:r>
            <a:r>
              <a:rPr lang="ru-RU" sz="2400" b="1" dirty="0"/>
              <a:t>, а слово на </a:t>
            </a:r>
            <a:r>
              <a:rPr lang="ru-RU" sz="2400" b="1" dirty="0" err="1"/>
              <a:t>одвіт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Дурне й сало без </a:t>
            </a:r>
            <a:r>
              <a:rPr lang="ru-RU" sz="2400" b="1" dirty="0" err="1"/>
              <a:t>хліба</a:t>
            </a:r>
            <a:r>
              <a:rPr lang="ru-RU" sz="2400" b="1" dirty="0"/>
              <a:t>!</a:t>
            </a:r>
          </a:p>
          <a:p>
            <a:r>
              <a:rPr lang="ru-RU" sz="2400" b="1" dirty="0" err="1"/>
              <a:t>Житній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 —</a:t>
            </a:r>
            <a:r>
              <a:rPr lang="ru-RU" sz="2400" b="1" dirty="0" err="1"/>
              <a:t>пирогів</a:t>
            </a:r>
            <a:r>
              <a:rPr lang="ru-RU" sz="2400" b="1" dirty="0"/>
              <a:t> </a:t>
            </a:r>
            <a:r>
              <a:rPr lang="ru-RU" sz="2400" b="1" dirty="0" err="1"/>
              <a:t>дід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Зима без </a:t>
            </a:r>
            <a:r>
              <a:rPr lang="ru-RU" sz="2400" b="1" dirty="0" err="1"/>
              <a:t>снігу</a:t>
            </a:r>
            <a:r>
              <a:rPr lang="ru-RU" sz="2400" b="1" dirty="0"/>
              <a:t> — </a:t>
            </a:r>
            <a:r>
              <a:rPr lang="ru-RU" sz="2400" b="1" dirty="0" err="1"/>
              <a:t>літо</a:t>
            </a:r>
            <a:r>
              <a:rPr lang="ru-RU" sz="2400" b="1" dirty="0"/>
              <a:t> без </a:t>
            </a:r>
            <a:r>
              <a:rPr lang="ru-RU" sz="2400" b="1" dirty="0" err="1"/>
              <a:t>хліба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На </a:t>
            </a:r>
            <a:r>
              <a:rPr lang="ru-RU" sz="2400" b="1" dirty="0" err="1"/>
              <a:t>чорній</a:t>
            </a:r>
            <a:r>
              <a:rPr lang="ru-RU" sz="2400" b="1" dirty="0"/>
              <a:t> </a:t>
            </a:r>
            <a:r>
              <a:rPr lang="ru-RU" sz="2400" b="1" dirty="0" err="1"/>
              <a:t>землі</a:t>
            </a:r>
            <a:r>
              <a:rPr lang="ru-RU" sz="2400" b="1" dirty="0"/>
              <a:t> </a:t>
            </a:r>
            <a:r>
              <a:rPr lang="ru-RU" sz="2400" b="1" dirty="0" err="1"/>
              <a:t>білий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 родить.</a:t>
            </a:r>
          </a:p>
          <a:p>
            <a:r>
              <a:rPr lang="ru-RU" sz="2400" b="1" dirty="0"/>
              <a:t>Не буде </a:t>
            </a:r>
            <a:r>
              <a:rPr lang="ru-RU" sz="2400" b="1" dirty="0" err="1"/>
              <a:t>хліба</a:t>
            </a:r>
            <a:r>
              <a:rPr lang="ru-RU" sz="2400" b="1" dirty="0"/>
              <a:t>, не буде й </a:t>
            </a:r>
            <a:r>
              <a:rPr lang="ru-RU" sz="2400" b="1" dirty="0" err="1"/>
              <a:t>обіда</a:t>
            </a:r>
            <a:r>
              <a:rPr lang="ru-RU" sz="2400" b="1" dirty="0"/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785" y="2511187"/>
            <a:ext cx="5190699" cy="381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32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3332" y="450376"/>
            <a:ext cx="109455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Традиції</a:t>
            </a:r>
            <a:r>
              <a:rPr lang="ru-RU" sz="2400" b="1" dirty="0"/>
              <a:t> </a:t>
            </a:r>
            <a:r>
              <a:rPr lang="ru-RU" sz="2400" b="1" dirty="0" err="1"/>
              <a:t>випікання</a:t>
            </a:r>
            <a:r>
              <a:rPr lang="ru-RU" sz="2400" b="1" dirty="0"/>
              <a:t> </a:t>
            </a:r>
            <a:r>
              <a:rPr lang="ru-RU" sz="2400" b="1" dirty="0" err="1"/>
              <a:t>хліба</a:t>
            </a:r>
            <a:r>
              <a:rPr lang="ru-RU" sz="2400" b="1" dirty="0"/>
              <a:t> </a:t>
            </a:r>
            <a:r>
              <a:rPr lang="ru-RU" sz="2400" b="1" dirty="0" err="1"/>
              <a:t>мають</a:t>
            </a:r>
            <a:r>
              <a:rPr lang="ru-RU" sz="2400" b="1" dirty="0"/>
              <a:t> </a:t>
            </a:r>
            <a:r>
              <a:rPr lang="ru-RU" sz="2400" b="1" dirty="0" err="1"/>
              <a:t>давню</a:t>
            </a:r>
            <a:r>
              <a:rPr lang="ru-RU" sz="2400" b="1" dirty="0"/>
              <a:t> </a:t>
            </a:r>
            <a:r>
              <a:rPr lang="ru-RU" sz="2400" b="1" dirty="0" err="1"/>
              <a:t>історію</a:t>
            </a:r>
            <a:r>
              <a:rPr lang="ru-RU" sz="2400" b="1" dirty="0"/>
              <a:t>. </a:t>
            </a:r>
            <a:r>
              <a:rPr lang="ru-RU" sz="2400" b="1" dirty="0" err="1"/>
              <a:t>Здавна</a:t>
            </a:r>
            <a:r>
              <a:rPr lang="ru-RU" sz="2400" b="1" dirty="0"/>
              <a:t>, перед </a:t>
            </a:r>
            <a:r>
              <a:rPr lang="ru-RU" sz="2400" b="1" dirty="0" err="1"/>
              <a:t>тим</a:t>
            </a:r>
            <a:r>
              <a:rPr lang="ru-RU" sz="2400" b="1" dirty="0"/>
              <a:t> як </a:t>
            </a:r>
            <a:r>
              <a:rPr lang="ru-RU" sz="2400" b="1" dirty="0" err="1"/>
              <a:t>почати</a:t>
            </a:r>
            <a:r>
              <a:rPr lang="ru-RU" sz="2400" b="1" dirty="0"/>
              <a:t> </a:t>
            </a:r>
            <a:r>
              <a:rPr lang="ru-RU" sz="2400" b="1" dirty="0" err="1"/>
              <a:t>місити</a:t>
            </a:r>
            <a:r>
              <a:rPr lang="ru-RU" sz="2400" b="1" dirty="0"/>
              <a:t> </a:t>
            </a:r>
            <a:r>
              <a:rPr lang="ru-RU" sz="2400" b="1" dirty="0" err="1"/>
              <a:t>тісто</a:t>
            </a:r>
            <a:r>
              <a:rPr lang="ru-RU" sz="2400" b="1" dirty="0"/>
              <a:t>, </a:t>
            </a:r>
            <a:r>
              <a:rPr lang="ru-RU" sz="2400" b="1" dirty="0" err="1"/>
              <a:t>господиня</a:t>
            </a:r>
            <a:r>
              <a:rPr lang="ru-RU" sz="2400" b="1" dirty="0"/>
              <a:t> </a:t>
            </a:r>
            <a:r>
              <a:rPr lang="ru-RU" sz="2400" b="1" dirty="0" err="1"/>
              <a:t>молилася</a:t>
            </a:r>
            <a:r>
              <a:rPr lang="ru-RU" sz="2400" b="1" dirty="0"/>
              <a:t> і просила у Бога </a:t>
            </a:r>
            <a:r>
              <a:rPr lang="ru-RU" sz="2400" b="1" dirty="0" err="1"/>
              <a:t>благословення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ставало </a:t>
            </a:r>
            <a:r>
              <a:rPr lang="ru-RU" sz="2400" b="1" dirty="0" err="1"/>
              <a:t>запорукою</a:t>
            </a:r>
            <a:r>
              <a:rPr lang="ru-RU" sz="2400" b="1" dirty="0"/>
              <a:t> </a:t>
            </a:r>
            <a:r>
              <a:rPr lang="ru-RU" sz="2400" b="1" dirty="0" err="1"/>
              <a:t>вдалої</a:t>
            </a:r>
            <a:r>
              <a:rPr lang="ru-RU" sz="2400" b="1" dirty="0"/>
              <a:t> </a:t>
            </a:r>
            <a:r>
              <a:rPr lang="ru-RU" sz="2400" b="1" dirty="0" err="1"/>
              <a:t>випічки</a:t>
            </a:r>
            <a:r>
              <a:rPr lang="ru-RU" sz="2400" b="1" dirty="0"/>
              <a:t>.</a:t>
            </a:r>
          </a:p>
          <a:p>
            <a:r>
              <a:rPr lang="ru-RU" sz="2400" b="1" dirty="0" err="1"/>
              <a:t>Наші</a:t>
            </a:r>
            <a:r>
              <a:rPr lang="ru-RU" sz="2400" b="1" dirty="0"/>
              <a:t> </a:t>
            </a:r>
            <a:r>
              <a:rPr lang="ru-RU" sz="2400" b="1" dirty="0" err="1"/>
              <a:t>бабусі</a:t>
            </a:r>
            <a:r>
              <a:rPr lang="ru-RU" sz="2400" b="1" dirty="0"/>
              <a:t>, </a:t>
            </a:r>
            <a:r>
              <a:rPr lang="ru-RU" sz="2400" b="1" dirty="0" err="1"/>
              <a:t>вимішуючи</a:t>
            </a:r>
            <a:r>
              <a:rPr lang="ru-RU" sz="2400" b="1" dirty="0"/>
              <a:t> </a:t>
            </a:r>
            <a:r>
              <a:rPr lang="ru-RU" sz="2400" b="1" dirty="0" err="1"/>
              <a:t>тісто</a:t>
            </a:r>
            <a:r>
              <a:rPr lang="ru-RU" sz="2400" b="1" dirty="0"/>
              <a:t>, </a:t>
            </a:r>
            <a:r>
              <a:rPr lang="ru-RU" sz="2400" b="1" dirty="0" err="1"/>
              <a:t>намагалися</a:t>
            </a:r>
            <a:r>
              <a:rPr lang="ru-RU" sz="2400" b="1" dirty="0"/>
              <a:t> </a:t>
            </a:r>
            <a:r>
              <a:rPr lang="ru-RU" sz="2400" b="1" dirty="0" err="1"/>
              <a:t>перебувати</a:t>
            </a:r>
            <a:r>
              <a:rPr lang="ru-RU" sz="2400" b="1" dirty="0"/>
              <a:t> в гарному </a:t>
            </a:r>
            <a:r>
              <a:rPr lang="ru-RU" sz="2400" b="1" dirty="0" err="1"/>
              <a:t>настрої</a:t>
            </a:r>
            <a:r>
              <a:rPr lang="ru-RU" sz="2400" b="1" dirty="0"/>
              <a:t>. При </a:t>
            </a:r>
            <a:r>
              <a:rPr lang="ru-RU" sz="2400" b="1" dirty="0" err="1"/>
              <a:t>цьому</a:t>
            </a:r>
            <a:r>
              <a:rPr lang="ru-RU" sz="2400" b="1" dirty="0"/>
              <a:t> вони частенько </a:t>
            </a:r>
            <a:r>
              <a:rPr lang="ru-RU" sz="2400" b="1" dirty="0" err="1"/>
              <a:t>наспівували</a:t>
            </a:r>
            <a:r>
              <a:rPr lang="ru-RU" sz="2400" b="1" dirty="0"/>
              <a:t> </a:t>
            </a:r>
            <a:r>
              <a:rPr lang="ru-RU" sz="2400" b="1" dirty="0" err="1"/>
              <a:t>душевні</a:t>
            </a:r>
            <a:r>
              <a:rPr lang="ru-RU" sz="2400" b="1" dirty="0"/>
              <a:t> </a:t>
            </a:r>
            <a:r>
              <a:rPr lang="ru-RU" sz="2400" b="1" dirty="0" err="1"/>
              <a:t>пісні</a:t>
            </a:r>
            <a:r>
              <a:rPr lang="ru-RU" sz="2400" b="1" dirty="0"/>
              <a:t>. </a:t>
            </a:r>
            <a:r>
              <a:rPr lang="ru-RU" sz="2400" b="1" dirty="0" err="1"/>
              <a:t>Поки</a:t>
            </a:r>
            <a:r>
              <a:rPr lang="ru-RU" sz="2400" b="1" dirty="0"/>
              <a:t> </a:t>
            </a:r>
            <a:r>
              <a:rPr lang="ru-RU" sz="2400" b="1" dirty="0" err="1"/>
              <a:t>тісто</a:t>
            </a:r>
            <a:r>
              <a:rPr lang="ru-RU" sz="2400" b="1" dirty="0"/>
              <a:t> „</a:t>
            </a:r>
            <a:r>
              <a:rPr lang="ru-RU" sz="2400" b="1" dirty="0" err="1"/>
              <a:t>підходило</a:t>
            </a:r>
            <a:r>
              <a:rPr lang="ru-RU" sz="2400" b="1" dirty="0"/>
              <a:t>“, у </a:t>
            </a:r>
            <a:r>
              <a:rPr lang="ru-RU" sz="2400" b="1" dirty="0" err="1"/>
              <a:t>хаті</a:t>
            </a:r>
            <a:r>
              <a:rPr lang="ru-RU" sz="2400" b="1" dirty="0"/>
              <a:t> </a:t>
            </a:r>
            <a:r>
              <a:rPr lang="ru-RU" sz="2400" b="1" dirty="0" err="1"/>
              <a:t>було</a:t>
            </a:r>
            <a:r>
              <a:rPr lang="ru-RU" sz="2400" b="1" dirty="0"/>
              <a:t> заборонено </a:t>
            </a:r>
            <a:r>
              <a:rPr lang="ru-RU" sz="2400" b="1" dirty="0" err="1"/>
              <a:t>голосно</a:t>
            </a:r>
            <a:r>
              <a:rPr lang="ru-RU" sz="2400" b="1" dirty="0"/>
              <a:t> </a:t>
            </a:r>
            <a:r>
              <a:rPr lang="ru-RU" sz="2400" b="1" dirty="0" err="1"/>
              <a:t>розмовляти</a:t>
            </a:r>
            <a:r>
              <a:rPr lang="ru-RU" sz="2400" b="1" dirty="0"/>
              <a:t>, </a:t>
            </a:r>
            <a:r>
              <a:rPr lang="ru-RU" sz="2400" b="1" dirty="0" err="1"/>
              <a:t>лаятися</a:t>
            </a:r>
            <a:r>
              <a:rPr lang="ru-RU" sz="2400" b="1" dirty="0"/>
              <a:t> і </a:t>
            </a:r>
            <a:r>
              <a:rPr lang="ru-RU" sz="2400" b="1" dirty="0" err="1"/>
              <a:t>грюкати</a:t>
            </a:r>
            <a:r>
              <a:rPr lang="ru-RU" sz="2400" b="1" dirty="0"/>
              <a:t> </a:t>
            </a:r>
            <a:r>
              <a:rPr lang="ru-RU" sz="2400" b="1" dirty="0" err="1"/>
              <a:t>дверима</a:t>
            </a:r>
            <a:r>
              <a:rPr lang="ru-RU" sz="2400" b="1" dirty="0"/>
              <a:t>, а перед </a:t>
            </a:r>
            <a:r>
              <a:rPr lang="ru-RU" sz="2400" b="1" dirty="0" err="1"/>
              <a:t>тим</a:t>
            </a:r>
            <a:r>
              <a:rPr lang="ru-RU" sz="2400" b="1" dirty="0"/>
              <a:t> як </a:t>
            </a:r>
            <a:r>
              <a:rPr lang="ru-RU" sz="2400" b="1" dirty="0" err="1"/>
              <a:t>посадити</a:t>
            </a:r>
            <a:r>
              <a:rPr lang="ru-RU" sz="2400" b="1" dirty="0"/>
              <a:t> </a:t>
            </a:r>
            <a:r>
              <a:rPr lang="ru-RU" sz="2400" b="1" dirty="0" err="1"/>
              <a:t>коровай</a:t>
            </a:r>
            <a:r>
              <a:rPr lang="ru-RU" sz="2400" b="1" dirty="0"/>
              <a:t> у </a:t>
            </a:r>
            <a:r>
              <a:rPr lang="ru-RU" sz="2400" b="1" dirty="0" err="1"/>
              <a:t>піч</a:t>
            </a:r>
            <a:r>
              <a:rPr lang="ru-RU" sz="2400" b="1" dirty="0"/>
              <a:t>, над ним </a:t>
            </a:r>
            <a:r>
              <a:rPr lang="ru-RU" sz="2400" b="1" dirty="0" err="1"/>
              <a:t>робили</a:t>
            </a:r>
            <a:r>
              <a:rPr lang="ru-RU" sz="2400" b="1" dirty="0"/>
              <a:t> </a:t>
            </a:r>
            <a:r>
              <a:rPr lang="ru-RU" sz="2400" b="1" dirty="0" err="1"/>
              <a:t>хрест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3128032"/>
            <a:ext cx="2705243" cy="3217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299" y="2773653"/>
            <a:ext cx="2675387" cy="35717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825" y="3608701"/>
            <a:ext cx="4407868" cy="247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21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808" y="586854"/>
            <a:ext cx="1060658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Вперше</a:t>
            </a:r>
            <a:r>
              <a:rPr lang="ru-RU" sz="2400" b="1" dirty="0"/>
              <a:t> </a:t>
            </a:r>
            <a:r>
              <a:rPr lang="ru-RU" sz="2400" b="1" dirty="0" err="1"/>
              <a:t>людина</a:t>
            </a:r>
            <a:r>
              <a:rPr lang="ru-RU" sz="2400" b="1" dirty="0"/>
              <a:t> поча­ла </a:t>
            </a:r>
            <a:r>
              <a:rPr lang="ru-RU" sz="2400" b="1" dirty="0" err="1"/>
              <a:t>збирати</a:t>
            </a:r>
            <a:r>
              <a:rPr lang="ru-RU" sz="2400" b="1" dirty="0"/>
              <a:t> і </a:t>
            </a:r>
            <a:r>
              <a:rPr lang="ru-RU" sz="2400" b="1" dirty="0" err="1"/>
              <a:t>вирощувати</a:t>
            </a:r>
            <a:r>
              <a:rPr lang="ru-RU" sz="2400" b="1" dirty="0"/>
              <a:t> </a:t>
            </a:r>
            <a:r>
              <a:rPr lang="ru-RU" sz="2400" b="1" dirty="0" err="1"/>
              <a:t>хлібні</a:t>
            </a:r>
            <a:r>
              <a:rPr lang="ru-RU" sz="2400" b="1" dirty="0"/>
              <a:t> </a:t>
            </a:r>
            <a:r>
              <a:rPr lang="ru-RU" sz="2400" b="1" dirty="0" err="1"/>
              <a:t>рослини</a:t>
            </a:r>
            <a:r>
              <a:rPr lang="ru-RU" sz="2400" b="1" dirty="0"/>
              <a:t>  </a:t>
            </a:r>
            <a:r>
              <a:rPr lang="ru-RU" sz="2400" b="1" dirty="0" err="1"/>
              <a:t>понад</a:t>
            </a:r>
            <a:r>
              <a:rPr lang="ru-RU" sz="2400" b="1" dirty="0"/>
              <a:t> 15 </a:t>
            </a:r>
            <a:r>
              <a:rPr lang="ru-RU" sz="2400" b="1" dirty="0" err="1"/>
              <a:t>тисяч</a:t>
            </a:r>
            <a:r>
              <a:rPr lang="ru-RU" sz="2400" b="1" dirty="0"/>
              <a:t> </a:t>
            </a:r>
            <a:r>
              <a:rPr lang="ru-RU" sz="2400" b="1" dirty="0" err="1"/>
              <a:t>років</a:t>
            </a:r>
            <a:r>
              <a:rPr lang="ru-RU" sz="2400" b="1" dirty="0"/>
              <a:t> тому. </a:t>
            </a:r>
            <a:r>
              <a:rPr lang="ru-RU" sz="2400" b="1" dirty="0" err="1"/>
              <a:t>Спочатку</a:t>
            </a:r>
            <a:r>
              <a:rPr lang="ru-RU" sz="2400" b="1" dirty="0"/>
              <a:t>  люди </a:t>
            </a:r>
            <a:r>
              <a:rPr lang="ru-RU" sz="2400" b="1" dirty="0" err="1"/>
              <a:t>їли</a:t>
            </a:r>
            <a:r>
              <a:rPr lang="ru-RU" sz="2400" b="1" dirty="0"/>
              <a:t> </a:t>
            </a:r>
            <a:r>
              <a:rPr lang="ru-RU" sz="2400" b="1" dirty="0" err="1"/>
              <a:t>сирі</a:t>
            </a:r>
            <a:r>
              <a:rPr lang="ru-RU" sz="2400" b="1" dirty="0"/>
              <a:t> зерна, </a:t>
            </a:r>
            <a:r>
              <a:rPr lang="ru-RU" sz="2400" b="1" dirty="0" err="1"/>
              <a:t>лише</a:t>
            </a:r>
            <a:r>
              <a:rPr lang="ru-RU" sz="2400" b="1" dirty="0"/>
              <a:t> </a:t>
            </a:r>
            <a:r>
              <a:rPr lang="ru-RU" sz="2400" b="1" dirty="0" err="1"/>
              <a:t>пізніше</a:t>
            </a:r>
            <a:r>
              <a:rPr lang="ru-RU" sz="2400" b="1" dirty="0"/>
              <a:t> вони </a:t>
            </a:r>
            <a:r>
              <a:rPr lang="ru-RU" sz="2400" b="1" dirty="0" err="1"/>
              <a:t>навчилися</a:t>
            </a:r>
            <a:r>
              <a:rPr lang="ru-RU" sz="2400" b="1" dirty="0"/>
              <a:t> </a:t>
            </a:r>
            <a:r>
              <a:rPr lang="ru-RU" sz="2400" b="1" dirty="0" err="1"/>
              <a:t>розтирати</a:t>
            </a:r>
            <a:r>
              <a:rPr lang="ru-RU" sz="2400" b="1" dirty="0"/>
              <a:t> </a:t>
            </a:r>
            <a:r>
              <a:rPr lang="ru-RU" sz="2400" b="1" dirty="0" err="1"/>
              <a:t>їх</a:t>
            </a:r>
            <a:r>
              <a:rPr lang="ru-RU" sz="2400" b="1" dirty="0"/>
              <a:t> </a:t>
            </a:r>
            <a:r>
              <a:rPr lang="ru-RU" sz="2400" b="1" dirty="0" err="1"/>
              <a:t>між</a:t>
            </a:r>
            <a:r>
              <a:rPr lang="ru-RU" sz="2400" b="1" dirty="0"/>
              <a:t> </a:t>
            </a:r>
            <a:r>
              <a:rPr lang="ru-RU" sz="2400" b="1" dirty="0" err="1"/>
              <a:t>каменями</a:t>
            </a:r>
            <a:r>
              <a:rPr lang="ru-RU" sz="2400" b="1" dirty="0"/>
              <a:t> і </a:t>
            </a:r>
            <a:r>
              <a:rPr lang="ru-RU" sz="2400" b="1" dirty="0" err="1"/>
              <a:t>змішувати</a:t>
            </a:r>
            <a:r>
              <a:rPr lang="ru-RU" sz="2400" b="1" dirty="0"/>
              <a:t> з водою. </a:t>
            </a:r>
            <a:r>
              <a:rPr lang="ru-RU" sz="2400" b="1" dirty="0" err="1"/>
              <a:t>Звідси</a:t>
            </a:r>
            <a:r>
              <a:rPr lang="ru-RU" sz="2400" b="1" dirty="0"/>
              <a:t> й </a:t>
            </a:r>
            <a:r>
              <a:rPr lang="ru-RU" sz="2400" b="1" dirty="0" err="1"/>
              <a:t>веде</a:t>
            </a:r>
            <a:r>
              <a:rPr lang="ru-RU" sz="2400" b="1" dirty="0"/>
              <a:t> </a:t>
            </a:r>
            <a:r>
              <a:rPr lang="ru-RU" sz="2400" b="1" dirty="0" err="1"/>
              <a:t>свій</a:t>
            </a:r>
            <a:r>
              <a:rPr lang="ru-RU" sz="2400" b="1" dirty="0"/>
              <a:t> початок </a:t>
            </a:r>
            <a:r>
              <a:rPr lang="ru-RU" sz="2400" b="1" dirty="0" err="1"/>
              <a:t>історія</a:t>
            </a:r>
            <a:r>
              <a:rPr lang="ru-RU" sz="2400" b="1" dirty="0"/>
              <a:t> про перше </a:t>
            </a:r>
            <a:r>
              <a:rPr lang="ru-RU" sz="2400" b="1" dirty="0" err="1"/>
              <a:t>борошно</a:t>
            </a:r>
            <a:r>
              <a:rPr lang="ru-RU" sz="2400" b="1" dirty="0"/>
              <a:t> і перший </a:t>
            </a:r>
            <a:r>
              <a:rPr lang="ru-RU" sz="2400" b="1" dirty="0" err="1"/>
              <a:t>хліб</a:t>
            </a:r>
            <a:r>
              <a:rPr lang="ru-RU" sz="2400" b="1" dirty="0"/>
              <a:t> у </a:t>
            </a:r>
            <a:r>
              <a:rPr lang="ru-RU" sz="2400" b="1" dirty="0" err="1"/>
              <a:t>вигляді</a:t>
            </a:r>
            <a:r>
              <a:rPr lang="ru-RU" sz="2400" b="1" dirty="0"/>
              <a:t> </a:t>
            </a:r>
            <a:r>
              <a:rPr lang="ru-RU" sz="2400" b="1" dirty="0" err="1"/>
              <a:t>рідкої</a:t>
            </a:r>
            <a:r>
              <a:rPr lang="ru-RU" sz="2400" b="1" dirty="0"/>
              <a:t> </a:t>
            </a:r>
            <a:r>
              <a:rPr lang="ru-RU" sz="2400" b="1" dirty="0" err="1"/>
              <a:t>каші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Археологи </a:t>
            </a:r>
            <a:r>
              <a:rPr lang="ru-RU" sz="2400" b="1" dirty="0" err="1"/>
              <a:t>стверджують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ту кашу і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вважати</a:t>
            </a:r>
            <a:r>
              <a:rPr lang="ru-RU" sz="2400" b="1" dirty="0"/>
              <a:t> </a:t>
            </a:r>
            <a:r>
              <a:rPr lang="ru-RU" sz="2400" b="1" dirty="0" err="1"/>
              <a:t>прахлібом</a:t>
            </a:r>
            <a:r>
              <a:rPr lang="ru-RU" sz="2400" b="1" dirty="0"/>
              <a:t>. З часом зерна почали </a:t>
            </a:r>
            <a:r>
              <a:rPr lang="ru-RU" sz="2400" b="1" dirty="0" err="1"/>
              <a:t>обжа­рювати</a:t>
            </a:r>
            <a:r>
              <a:rPr lang="ru-RU" sz="2400" b="1" dirty="0"/>
              <a:t>, а </a:t>
            </a:r>
            <a:r>
              <a:rPr lang="ru-RU" sz="2400" b="1" dirty="0" err="1"/>
              <a:t>потім</a:t>
            </a:r>
            <a:r>
              <a:rPr lang="ru-RU" sz="2400" b="1" dirty="0"/>
              <a:t> </a:t>
            </a:r>
            <a:r>
              <a:rPr lang="ru-RU" sz="2400" b="1" dirty="0" err="1"/>
              <a:t>з’явився</a:t>
            </a:r>
            <a:r>
              <a:rPr lang="ru-RU" sz="2400" b="1" dirty="0"/>
              <a:t> перший </a:t>
            </a:r>
            <a:r>
              <a:rPr lang="ru-RU" sz="2400" b="1" dirty="0" err="1"/>
              <a:t>прісний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 - </a:t>
            </a:r>
            <a:r>
              <a:rPr lang="ru-RU" sz="2400" b="1" dirty="0" err="1"/>
              <a:t>коржі</a:t>
            </a:r>
            <a:r>
              <a:rPr lang="ru-RU" sz="2400" b="1" dirty="0"/>
              <a:t> з </a:t>
            </a:r>
            <a:r>
              <a:rPr lang="ru-RU" sz="2400" b="1" dirty="0" err="1"/>
              <a:t>густої</a:t>
            </a:r>
            <a:r>
              <a:rPr lang="ru-RU" sz="2400" b="1" dirty="0"/>
              <a:t> </a:t>
            </a:r>
            <a:r>
              <a:rPr lang="ru-RU" sz="2400" b="1" dirty="0" err="1"/>
              <a:t>зернової</a:t>
            </a:r>
            <a:r>
              <a:rPr lang="ru-RU" sz="2400" b="1" dirty="0"/>
              <a:t> </a:t>
            </a:r>
            <a:r>
              <a:rPr lang="ru-RU" sz="2400" b="1" dirty="0" err="1"/>
              <a:t>каші</a:t>
            </a:r>
            <a:r>
              <a:rPr lang="ru-RU" sz="2400" b="1" dirty="0"/>
              <a:t> - </a:t>
            </a:r>
            <a:r>
              <a:rPr lang="ru-RU" sz="2400" b="1" dirty="0" err="1"/>
              <a:t>тіста</a:t>
            </a:r>
            <a:r>
              <a:rPr lang="ru-RU" sz="2400" b="1" dirty="0"/>
              <a:t>. З </a:t>
            </a:r>
            <a:r>
              <a:rPr lang="ru-RU" sz="2400" b="1" dirty="0" err="1"/>
              <a:t>цих</a:t>
            </a:r>
            <a:r>
              <a:rPr lang="ru-RU" sz="2400" b="1" dirty="0"/>
              <a:t> перших </a:t>
            </a:r>
            <a:r>
              <a:rPr lang="ru-RU" sz="2400" b="1" dirty="0" err="1"/>
              <a:t>ячмінних</a:t>
            </a:r>
            <a:r>
              <a:rPr lang="ru-RU" sz="2400" b="1" dirty="0"/>
              <a:t> </a:t>
            </a:r>
            <a:r>
              <a:rPr lang="ru-RU" sz="2400" b="1" dirty="0" err="1"/>
              <a:t>коржів</a:t>
            </a:r>
            <a:r>
              <a:rPr lang="ru-RU" sz="2400" b="1" dirty="0"/>
              <a:t>  </a:t>
            </a:r>
            <a:r>
              <a:rPr lang="ru-RU" sz="2400" b="1" dirty="0" err="1"/>
              <a:t>почалася</a:t>
            </a:r>
            <a:r>
              <a:rPr lang="ru-RU" sz="2400" b="1" dirty="0"/>
              <a:t>  </a:t>
            </a:r>
            <a:r>
              <a:rPr lang="ru-RU" sz="2400" b="1" dirty="0" err="1"/>
              <a:t>епоха</a:t>
            </a:r>
            <a:r>
              <a:rPr lang="ru-RU" sz="2400" b="1" dirty="0"/>
              <a:t>  </a:t>
            </a:r>
            <a:r>
              <a:rPr lang="ru-RU" sz="2400" b="1" dirty="0" err="1"/>
              <a:t>хлібопечення</a:t>
            </a:r>
            <a:r>
              <a:rPr lang="ru-RU" sz="2400" b="1" dirty="0"/>
              <a:t>.</a:t>
            </a:r>
          </a:p>
          <a:p>
            <a:r>
              <a:rPr lang="ru-RU" sz="2400" b="1" dirty="0" err="1"/>
              <a:t>Хліб</a:t>
            </a:r>
            <a:r>
              <a:rPr lang="ru-RU" sz="2400" b="1" dirty="0"/>
              <a:t> </a:t>
            </a:r>
            <a:r>
              <a:rPr lang="ru-RU" sz="2400" b="1" dirty="0" err="1"/>
              <a:t>із</a:t>
            </a:r>
            <a:r>
              <a:rPr lang="ru-RU" sz="2400" b="1" dirty="0"/>
              <a:t> </a:t>
            </a:r>
            <a:r>
              <a:rPr lang="ru-RU" sz="2400" b="1" dirty="0" err="1"/>
              <a:t>збродженого</a:t>
            </a:r>
            <a:r>
              <a:rPr lang="ru-RU" sz="2400" b="1" dirty="0"/>
              <a:t> </a:t>
            </a:r>
            <a:r>
              <a:rPr lang="ru-RU" sz="2400" b="1" dirty="0" err="1"/>
              <a:t>тіста</a:t>
            </a:r>
            <a:r>
              <a:rPr lang="ru-RU" sz="2400" b="1" dirty="0"/>
              <a:t> </a:t>
            </a:r>
            <a:r>
              <a:rPr lang="ru-RU" sz="2400" b="1" dirty="0" err="1"/>
              <a:t>з’явився</a:t>
            </a:r>
            <a:r>
              <a:rPr lang="ru-RU" sz="2400" b="1" dirty="0"/>
              <a:t> </a:t>
            </a:r>
            <a:r>
              <a:rPr lang="ru-RU" sz="2400" b="1" dirty="0" err="1"/>
              <a:t>пізніше</a:t>
            </a:r>
            <a:r>
              <a:rPr lang="ru-RU" sz="2400" b="1" dirty="0"/>
              <a:t>.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батьківщиною</a:t>
            </a:r>
            <a:r>
              <a:rPr lang="ru-RU" sz="2400" b="1" dirty="0"/>
              <a:t> </a:t>
            </a:r>
            <a:r>
              <a:rPr lang="ru-RU" sz="2400" b="1" dirty="0" err="1"/>
              <a:t>вважають</a:t>
            </a:r>
            <a:r>
              <a:rPr lang="ru-RU" sz="2400" b="1" dirty="0"/>
              <a:t> </a:t>
            </a:r>
            <a:r>
              <a:rPr lang="ru-RU" sz="2400" b="1" dirty="0" err="1"/>
              <a:t>Єги­пет</a:t>
            </a:r>
            <a:r>
              <a:rPr lang="ru-RU" sz="2400" b="1" dirty="0"/>
              <a:t>. Пекли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різної</a:t>
            </a:r>
            <a:r>
              <a:rPr lang="ru-RU" sz="2400" b="1" dirty="0"/>
              <a:t> </a:t>
            </a:r>
            <a:r>
              <a:rPr lang="ru-RU" sz="2400" b="1" dirty="0" err="1"/>
              <a:t>форми</a:t>
            </a:r>
            <a:r>
              <a:rPr lang="ru-RU" sz="2400" b="1" dirty="0"/>
              <a:t> — </a:t>
            </a:r>
            <a:r>
              <a:rPr lang="ru-RU" sz="2400" b="1" dirty="0" err="1"/>
              <a:t>круглий</a:t>
            </a:r>
            <a:r>
              <a:rPr lang="ru-RU" sz="2400" b="1" dirty="0"/>
              <a:t>, </a:t>
            </a:r>
            <a:r>
              <a:rPr lang="ru-RU" sz="2400" b="1" dirty="0" err="1"/>
              <a:t>довгастий</a:t>
            </a:r>
            <a:r>
              <a:rPr lang="ru-RU" sz="2400" b="1" dirty="0"/>
              <a:t>, у </a:t>
            </a:r>
            <a:r>
              <a:rPr lang="ru-RU" sz="2400" b="1" dirty="0" err="1"/>
              <a:t>вигляді</a:t>
            </a:r>
            <a:r>
              <a:rPr lang="ru-RU" sz="2400" b="1" dirty="0"/>
              <a:t> </a:t>
            </a:r>
            <a:r>
              <a:rPr lang="ru-RU" sz="2400" b="1" dirty="0" err="1"/>
              <a:t>пірамід</a:t>
            </a:r>
            <a:r>
              <a:rPr lang="ru-RU" sz="2400" b="1" dirty="0"/>
              <a:t> і </a:t>
            </a:r>
            <a:r>
              <a:rPr lang="ru-RU" sz="2400" b="1" dirty="0" err="1"/>
              <a:t>сфінксів</a:t>
            </a:r>
            <a:r>
              <a:rPr lang="ru-RU" sz="2400" b="1" dirty="0"/>
              <a:t>, </a:t>
            </a:r>
            <a:r>
              <a:rPr lang="ru-RU" sz="2400" b="1" dirty="0" err="1"/>
              <a:t>риб</a:t>
            </a:r>
            <a:r>
              <a:rPr lang="ru-RU" sz="2400" b="1" dirty="0"/>
              <a:t> та </a:t>
            </a:r>
            <a:r>
              <a:rPr lang="ru-RU" sz="2400" b="1" dirty="0" err="1"/>
              <a:t>різних</a:t>
            </a:r>
            <a:r>
              <a:rPr lang="ru-RU" sz="2400" b="1" dirty="0"/>
              <a:t> </a:t>
            </a:r>
            <a:r>
              <a:rPr lang="ru-RU" sz="2400" b="1" dirty="0" err="1"/>
              <a:t>фантастичних</a:t>
            </a:r>
            <a:r>
              <a:rPr lang="ru-RU" sz="2400" b="1" dirty="0"/>
              <a:t> </a:t>
            </a:r>
            <a:r>
              <a:rPr lang="ru-RU" sz="2400" b="1" dirty="0" err="1"/>
              <a:t>тварин</a:t>
            </a:r>
            <a:r>
              <a:rPr lang="ru-RU" sz="2400" b="1" dirty="0"/>
              <a:t>.</a:t>
            </a:r>
          </a:p>
          <a:p>
            <a:r>
              <a:rPr lang="ru-RU" sz="2400" b="1" dirty="0"/>
              <a:t>Печений </a:t>
            </a:r>
            <a:r>
              <a:rPr lang="ru-RU" sz="2400" b="1" dirty="0" err="1"/>
              <a:t>хліб</a:t>
            </a:r>
            <a:r>
              <a:rPr lang="ru-RU" sz="2400" b="1" dirty="0"/>
              <a:t> </a:t>
            </a:r>
            <a:r>
              <a:rPr lang="ru-RU" sz="2400" b="1" dirty="0" err="1"/>
              <a:t>був</a:t>
            </a:r>
            <a:r>
              <a:rPr lang="ru-RU" sz="2400" b="1" dirty="0"/>
              <a:t> і в </a:t>
            </a:r>
            <a:r>
              <a:rPr lang="ru-RU" sz="2400" b="1" dirty="0" err="1"/>
              <a:t>давні</a:t>
            </a:r>
            <a:r>
              <a:rPr lang="ru-RU" sz="2400" b="1" dirty="0"/>
              <a:t> </a:t>
            </a:r>
            <a:r>
              <a:rPr lang="ru-RU" sz="2400" b="1" dirty="0" err="1"/>
              <a:t>часи</a:t>
            </a:r>
            <a:r>
              <a:rPr lang="ru-RU" sz="2400" b="1" dirty="0"/>
              <a:t> </a:t>
            </a:r>
            <a:r>
              <a:rPr lang="ru-RU" sz="2400" b="1" dirty="0" err="1"/>
              <a:t>основ­ним</a:t>
            </a:r>
            <a:r>
              <a:rPr lang="ru-RU" sz="2400" b="1" dirty="0"/>
              <a:t> продуктом </a:t>
            </a:r>
            <a:r>
              <a:rPr lang="ru-RU" sz="2400" b="1" dirty="0" err="1"/>
              <a:t>харчування</a:t>
            </a:r>
            <a:r>
              <a:rPr lang="ru-RU" sz="2400" b="1" dirty="0"/>
              <a:t> </a:t>
            </a:r>
            <a:r>
              <a:rPr lang="ru-RU" sz="2400" b="1" dirty="0" err="1"/>
              <a:t>українців</a:t>
            </a:r>
            <a:r>
              <a:rPr lang="ru-RU" sz="2400" b="1" dirty="0"/>
              <a:t>. </a:t>
            </a:r>
            <a:r>
              <a:rPr lang="ru-RU" sz="2400" b="1" dirty="0" err="1"/>
              <a:t>Деякі</a:t>
            </a:r>
            <a:r>
              <a:rPr lang="ru-RU" sz="2400" b="1" dirty="0"/>
              <a:t> </a:t>
            </a:r>
            <a:r>
              <a:rPr lang="ru-RU" sz="2400" b="1" dirty="0" err="1"/>
              <a:t>вчені</a:t>
            </a:r>
            <a:r>
              <a:rPr lang="ru-RU" sz="2400" b="1" dirty="0"/>
              <a:t> </a:t>
            </a:r>
            <a:r>
              <a:rPr lang="ru-RU" sz="2400" b="1" dirty="0" err="1"/>
              <a:t>вважають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саме</a:t>
            </a:r>
            <a:r>
              <a:rPr lang="ru-RU" sz="2400" b="1" dirty="0"/>
              <a:t> предки-</a:t>
            </a:r>
            <a:r>
              <a:rPr lang="ru-RU" sz="2400" b="1" dirty="0" err="1"/>
              <a:t>хлібороби</a:t>
            </a:r>
            <a:r>
              <a:rPr lang="ru-RU" sz="2400" b="1" dirty="0"/>
              <a:t> </a:t>
            </a:r>
            <a:r>
              <a:rPr lang="ru-RU" sz="2400" b="1" dirty="0" err="1"/>
              <a:t>сучасних</a:t>
            </a:r>
            <a:r>
              <a:rPr lang="ru-RU" sz="2400" b="1" dirty="0"/>
              <a:t> </a:t>
            </a:r>
            <a:r>
              <a:rPr lang="ru-RU" sz="2400" b="1" dirty="0" err="1"/>
              <a:t>українців</a:t>
            </a:r>
            <a:r>
              <a:rPr lang="ru-RU" sz="2400" b="1" dirty="0"/>
              <a:t> -                </a:t>
            </a:r>
            <a:r>
              <a:rPr lang="ru-RU" sz="2400" b="1" dirty="0" err="1"/>
              <a:t>орії</a:t>
            </a:r>
            <a:r>
              <a:rPr lang="ru-RU" sz="2400" b="1" dirty="0"/>
              <a:t> - </a:t>
            </a:r>
            <a:r>
              <a:rPr lang="ru-RU" sz="2400" b="1" dirty="0" err="1"/>
              <a:t>проклали</a:t>
            </a:r>
            <a:r>
              <a:rPr lang="ru-RU" sz="2400" b="1" dirty="0"/>
              <a:t> першу </a:t>
            </a:r>
            <a:r>
              <a:rPr lang="ru-RU" sz="2400" b="1" dirty="0" err="1"/>
              <a:t>борозну</a:t>
            </a:r>
            <a:r>
              <a:rPr lang="ru-RU" sz="2400" b="1" dirty="0"/>
              <a:t> та спекли перший </a:t>
            </a:r>
            <a:r>
              <a:rPr lang="ru-RU" sz="2400" b="1" dirty="0" err="1"/>
              <a:t>хліб</a:t>
            </a:r>
            <a:r>
              <a:rPr lang="ru-RU" sz="24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69645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3456" y="573206"/>
            <a:ext cx="1195543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Кожен</a:t>
            </a:r>
            <a:r>
              <a:rPr lang="ru-RU" sz="2800" b="1" dirty="0">
                <a:solidFill>
                  <a:srgbClr val="FF0000"/>
                </a:solidFill>
              </a:rPr>
              <a:t> народ </a:t>
            </a:r>
            <a:r>
              <a:rPr lang="ru-RU" sz="2800" b="1" dirty="0" err="1">
                <a:solidFill>
                  <a:srgbClr val="FF0000"/>
                </a:solidFill>
              </a:rPr>
              <a:t>має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свої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традиції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випікання</a:t>
            </a:r>
            <a:r>
              <a:rPr lang="ru-RU" sz="2800" b="1" dirty="0">
                <a:solidFill>
                  <a:srgbClr val="FF0000"/>
                </a:solidFill>
              </a:rPr>
              <a:t> головного </a:t>
            </a:r>
            <a:r>
              <a:rPr lang="ru-RU" sz="2800" b="1" dirty="0" err="1">
                <a:solidFill>
                  <a:srgbClr val="FF0000"/>
                </a:solidFill>
              </a:rPr>
              <a:t>смаколику</a:t>
            </a:r>
            <a:endParaRPr lang="ru-RU" sz="2800" b="1" dirty="0">
              <a:solidFill>
                <a:srgbClr val="FF0000"/>
              </a:solidFill>
            </a:endParaRPr>
          </a:p>
          <a:p>
            <a:r>
              <a:rPr lang="ru-RU" sz="2400" b="1" dirty="0" err="1"/>
              <a:t>Фокачча</a:t>
            </a:r>
            <a:r>
              <a:rPr lang="ru-RU" sz="2400" b="1" dirty="0"/>
              <a:t> – </a:t>
            </a:r>
            <a:r>
              <a:rPr lang="ru-RU" sz="2400" b="1" dirty="0" err="1"/>
              <a:t>традиційний</a:t>
            </a:r>
            <a:r>
              <a:rPr lang="ru-RU" sz="2400" b="1" dirty="0"/>
              <a:t> </a:t>
            </a:r>
            <a:r>
              <a:rPr lang="ru-RU" sz="2400" b="1" dirty="0" err="1"/>
              <a:t>пісний</a:t>
            </a:r>
            <a:r>
              <a:rPr lang="ru-RU" sz="2400" b="1" dirty="0"/>
              <a:t> </a:t>
            </a:r>
            <a:r>
              <a:rPr lang="ru-RU" sz="2400" b="1" dirty="0" err="1"/>
              <a:t>італійський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. </a:t>
            </a:r>
            <a:r>
              <a:rPr lang="ru-RU" sz="2400" b="1" dirty="0" err="1"/>
              <a:t>Традиційно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змащують</a:t>
            </a:r>
            <a:r>
              <a:rPr lang="ru-RU" sz="2400" b="1" dirty="0"/>
              <a:t> оливковою </a:t>
            </a:r>
            <a:r>
              <a:rPr lang="ru-RU" sz="2400" b="1" dirty="0" err="1"/>
              <a:t>олією</a:t>
            </a:r>
            <a:r>
              <a:rPr lang="ru-RU" sz="2400" b="1" dirty="0"/>
              <a:t> і </a:t>
            </a:r>
            <a:r>
              <a:rPr lang="ru-RU" sz="2400" b="1" dirty="0" err="1"/>
              <a:t>доповнюють</a:t>
            </a:r>
            <a:r>
              <a:rPr lang="ru-RU" sz="2400" b="1" dirty="0"/>
              <a:t> </a:t>
            </a:r>
            <a:r>
              <a:rPr lang="ru-RU" sz="2400" b="1" dirty="0" err="1"/>
              <a:t>базиліком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90" y="1835090"/>
            <a:ext cx="8787417" cy="439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8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6412" y="600502"/>
            <a:ext cx="96489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Візитна</a:t>
            </a:r>
            <a:r>
              <a:rPr lang="ru-RU" sz="2400" b="1" dirty="0"/>
              <a:t> </a:t>
            </a:r>
            <a:r>
              <a:rPr lang="ru-RU" sz="2400" b="1" dirty="0" err="1"/>
              <a:t>картка</a:t>
            </a:r>
            <a:r>
              <a:rPr lang="ru-RU" sz="2400" b="1" dirty="0"/>
              <a:t> </a:t>
            </a:r>
            <a:r>
              <a:rPr lang="ru-RU" sz="2400" b="1" dirty="0" err="1"/>
              <a:t>Франції</a:t>
            </a:r>
            <a:r>
              <a:rPr lang="ru-RU" sz="2400" b="1" dirty="0"/>
              <a:t> – </a:t>
            </a:r>
            <a:r>
              <a:rPr lang="ru-RU" sz="2400" b="1" dirty="0" err="1"/>
              <a:t>здобний</a:t>
            </a:r>
            <a:r>
              <a:rPr lang="ru-RU" sz="2400" b="1" dirty="0"/>
              <a:t> </a:t>
            </a:r>
            <a:r>
              <a:rPr lang="ru-RU" sz="2400" b="1" dirty="0" err="1"/>
              <a:t>солодкий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 на </a:t>
            </a:r>
            <a:r>
              <a:rPr lang="ru-RU" sz="2400" b="1" dirty="0" err="1"/>
              <a:t>основі</a:t>
            </a:r>
            <a:r>
              <a:rPr lang="ru-RU" sz="2400" b="1" dirty="0"/>
              <a:t> </a:t>
            </a:r>
            <a:r>
              <a:rPr lang="ru-RU" sz="2400" b="1" dirty="0" err="1"/>
              <a:t>пивних</a:t>
            </a:r>
            <a:r>
              <a:rPr lang="ru-RU" sz="2400" b="1" dirty="0"/>
              <a:t> </a:t>
            </a:r>
            <a:r>
              <a:rPr lang="ru-RU" sz="2400" b="1" dirty="0" err="1"/>
              <a:t>дріжджів</a:t>
            </a:r>
            <a:r>
              <a:rPr lang="ru-RU" sz="2400" b="1" dirty="0"/>
              <a:t>. Форма </a:t>
            </a:r>
            <a:r>
              <a:rPr lang="ru-RU" sz="2400" b="1" dirty="0" err="1"/>
              <a:t>нагадує</a:t>
            </a:r>
            <a:r>
              <a:rPr lang="ru-RU" sz="2400" b="1" dirty="0"/>
              <a:t> </a:t>
            </a:r>
            <a:r>
              <a:rPr lang="ru-RU" sz="2400" b="1" dirty="0" err="1"/>
              <a:t>кілька</a:t>
            </a:r>
            <a:r>
              <a:rPr lang="ru-RU" sz="2400" b="1" dirty="0"/>
              <a:t> </a:t>
            </a:r>
            <a:r>
              <a:rPr lang="ru-RU" sz="2400" b="1" dirty="0" err="1"/>
              <a:t>круглих</a:t>
            </a:r>
            <a:r>
              <a:rPr lang="ru-RU" sz="2400" b="1" dirty="0"/>
              <a:t> </a:t>
            </a:r>
            <a:r>
              <a:rPr lang="ru-RU" sz="2400" b="1" dirty="0" err="1"/>
              <a:t>булочок</a:t>
            </a:r>
            <a:r>
              <a:rPr lang="ru-RU" sz="2400" b="1" dirty="0"/>
              <a:t>, </a:t>
            </a:r>
            <a:r>
              <a:rPr lang="ru-RU" sz="2400" b="1" dirty="0" err="1"/>
              <a:t>які</a:t>
            </a:r>
            <a:r>
              <a:rPr lang="ru-RU" sz="2400" b="1" dirty="0"/>
              <a:t> сплели </a:t>
            </a:r>
            <a:r>
              <a:rPr lang="ru-RU" sz="2400" b="1" dirty="0" err="1"/>
              <a:t>воєдино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494" y="1542575"/>
            <a:ext cx="7663888" cy="466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57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695" y="504967"/>
            <a:ext cx="10481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</a:t>
            </a:r>
            <a:r>
              <a:rPr lang="ru-RU" sz="2400" b="1" dirty="0" err="1"/>
              <a:t>Ізраїлі</a:t>
            </a:r>
            <a:r>
              <a:rPr lang="ru-RU" sz="2400" b="1" dirty="0"/>
              <a:t> в </a:t>
            </a:r>
            <a:r>
              <a:rPr lang="ru-RU" sz="2400" b="1" dirty="0" err="1"/>
              <a:t>суботу</a:t>
            </a:r>
            <a:r>
              <a:rPr lang="ru-RU" sz="2400" b="1" dirty="0"/>
              <a:t> </a:t>
            </a:r>
            <a:r>
              <a:rPr lang="ru-RU" sz="2400" b="1" dirty="0" err="1"/>
              <a:t>подається</a:t>
            </a:r>
            <a:r>
              <a:rPr lang="ru-RU" sz="2400" b="1" dirty="0"/>
              <a:t> </a:t>
            </a:r>
            <a:r>
              <a:rPr lang="ru-RU" sz="2400" b="1" dirty="0" err="1"/>
              <a:t>традиційний</a:t>
            </a:r>
            <a:r>
              <a:rPr lang="ru-RU" sz="2400" b="1" dirty="0"/>
              <a:t> плетений </a:t>
            </a:r>
            <a:r>
              <a:rPr lang="ru-RU" sz="2400" b="1" dirty="0" err="1"/>
              <a:t>яєчний</a:t>
            </a:r>
            <a:r>
              <a:rPr lang="ru-RU" sz="2400" b="1" dirty="0"/>
              <a:t> </a:t>
            </a:r>
            <a:r>
              <a:rPr lang="ru-RU" sz="2400" b="1" dirty="0" err="1"/>
              <a:t>хліб</a:t>
            </a:r>
            <a:r>
              <a:rPr lang="ru-RU" sz="2400" b="1" dirty="0"/>
              <a:t>. На смак </a:t>
            </a:r>
            <a:r>
              <a:rPr lang="ru-RU" sz="2400" b="1" dirty="0" err="1"/>
              <a:t>він</a:t>
            </a:r>
            <a:r>
              <a:rPr lang="ru-RU" sz="2400" b="1" dirty="0"/>
              <a:t> </a:t>
            </a:r>
            <a:r>
              <a:rPr lang="ru-RU" sz="2400" b="1" dirty="0" err="1"/>
              <a:t>злегка</a:t>
            </a:r>
            <a:r>
              <a:rPr lang="ru-RU" sz="2400" b="1" dirty="0"/>
              <a:t> </a:t>
            </a:r>
            <a:r>
              <a:rPr lang="ru-RU" sz="2400" b="1" dirty="0" err="1"/>
              <a:t>підсолоджений</a:t>
            </a:r>
            <a:r>
              <a:rPr lang="ru-RU" sz="2400" b="1" dirty="0"/>
              <a:t>. Часто до </a:t>
            </a:r>
            <a:r>
              <a:rPr lang="ru-RU" sz="2400" b="1" dirty="0" err="1"/>
              <a:t>здоби</a:t>
            </a:r>
            <a:r>
              <a:rPr lang="ru-RU" sz="2400" b="1" dirty="0"/>
              <a:t> </a:t>
            </a:r>
            <a:r>
              <a:rPr lang="ru-RU" sz="2400" b="1" dirty="0" err="1"/>
              <a:t>додають</a:t>
            </a:r>
            <a:r>
              <a:rPr lang="ru-RU" sz="2400" b="1" dirty="0"/>
              <a:t> </a:t>
            </a:r>
            <a:r>
              <a:rPr lang="ru-RU" sz="2400" b="1" dirty="0" err="1"/>
              <a:t>родзинки</a:t>
            </a:r>
            <a:r>
              <a:rPr lang="ru-RU" sz="2400" b="1" dirty="0"/>
              <a:t>, кунжут </a:t>
            </a:r>
            <a:r>
              <a:rPr lang="ru-RU" sz="2400" b="1" dirty="0" err="1"/>
              <a:t>або</a:t>
            </a:r>
            <a:r>
              <a:rPr lang="ru-RU" sz="2400" b="1" dirty="0"/>
              <a:t> мак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336" y="1435072"/>
            <a:ext cx="8034195" cy="476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96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991" y="627797"/>
            <a:ext cx="10508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Індійський</a:t>
            </a:r>
            <a:r>
              <a:rPr lang="ru-RU" sz="2400" b="1" dirty="0"/>
              <a:t> </a:t>
            </a:r>
            <a:r>
              <a:rPr lang="ru-RU" sz="2400" b="1" dirty="0" err="1"/>
              <a:t>Naan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куштувати</a:t>
            </a:r>
            <a:r>
              <a:rPr lang="ru-RU" sz="2400" b="1" dirty="0"/>
              <a:t> з </a:t>
            </a:r>
            <a:r>
              <a:rPr lang="ru-RU" sz="2400" b="1" dirty="0" err="1"/>
              <a:t>різноманітними</a:t>
            </a:r>
            <a:r>
              <a:rPr lang="ru-RU" sz="2400" b="1" dirty="0"/>
              <a:t> добавками – </a:t>
            </a:r>
            <a:r>
              <a:rPr lang="ru-RU" sz="2400" b="1" dirty="0" err="1"/>
              <a:t>від</a:t>
            </a:r>
            <a:r>
              <a:rPr lang="ru-RU" sz="2400" b="1" dirty="0"/>
              <a:t> трав до </a:t>
            </a:r>
            <a:r>
              <a:rPr lang="ru-RU" sz="2400" b="1" dirty="0" err="1"/>
              <a:t>насіння</a:t>
            </a:r>
            <a:r>
              <a:rPr lang="ru-RU" sz="2400" b="1" dirty="0"/>
              <a:t> </a:t>
            </a:r>
            <a:r>
              <a:rPr lang="ru-RU" sz="2400" b="1" dirty="0" err="1"/>
              <a:t>гарбуза</a:t>
            </a:r>
            <a:r>
              <a:rPr lang="ru-RU" sz="2400" b="1" dirty="0"/>
              <a:t> і </a:t>
            </a:r>
            <a:r>
              <a:rPr lang="ru-RU" sz="2400" b="1" dirty="0" err="1"/>
              <a:t>сиру</a:t>
            </a:r>
            <a:r>
              <a:rPr lang="ru-RU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286" y="1458794"/>
            <a:ext cx="8776186" cy="474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35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922" y="559559"/>
            <a:ext cx="10522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Німецький</a:t>
            </a:r>
            <a:r>
              <a:rPr lang="ru-RU" sz="2400" b="1" dirty="0"/>
              <a:t> крендель </a:t>
            </a:r>
            <a:r>
              <a:rPr lang="ru-RU" sz="2400" b="1" dirty="0" err="1"/>
              <a:t>знають</a:t>
            </a:r>
            <a:r>
              <a:rPr lang="ru-RU" sz="2400" b="1" dirty="0"/>
              <a:t> в </a:t>
            </a:r>
            <a:r>
              <a:rPr lang="ru-RU" sz="2400" b="1" dirty="0" err="1"/>
              <a:t>усьому</a:t>
            </a:r>
            <a:r>
              <a:rPr lang="ru-RU" sz="2400" b="1" dirty="0"/>
              <a:t> </a:t>
            </a:r>
            <a:r>
              <a:rPr lang="ru-RU" sz="2400" b="1" dirty="0" err="1"/>
              <a:t>світі</a:t>
            </a:r>
            <a:r>
              <a:rPr lang="ru-RU" sz="2400" b="1" dirty="0"/>
              <a:t>. Форма у </a:t>
            </a:r>
            <a:r>
              <a:rPr lang="ru-RU" sz="2400" b="1" dirty="0" err="1"/>
              <a:t>цього</a:t>
            </a:r>
            <a:r>
              <a:rPr lang="ru-RU" sz="2400" b="1" dirty="0"/>
              <a:t> </a:t>
            </a:r>
            <a:r>
              <a:rPr lang="ru-RU" sz="2400" b="1" dirty="0" err="1"/>
              <a:t>хліба</a:t>
            </a:r>
            <a:r>
              <a:rPr lang="ru-RU" sz="2400" b="1" dirty="0"/>
              <a:t> </a:t>
            </a:r>
            <a:r>
              <a:rPr lang="ru-RU" sz="2400" b="1" dirty="0" err="1"/>
              <a:t>може</a:t>
            </a:r>
            <a:r>
              <a:rPr lang="ru-RU" sz="2400" b="1" dirty="0"/>
              <a:t> бути </a:t>
            </a:r>
            <a:r>
              <a:rPr lang="ru-RU" sz="2400" b="1" dirty="0" err="1"/>
              <a:t>різною</a:t>
            </a:r>
            <a:r>
              <a:rPr lang="ru-RU" sz="2400" b="1" dirty="0"/>
              <a:t>, все </a:t>
            </a:r>
            <a:r>
              <a:rPr lang="ru-RU" sz="2400" b="1" dirty="0" err="1"/>
              <a:t>залежить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ru-RU" sz="2400" b="1" dirty="0" err="1"/>
              <a:t>фантазії</a:t>
            </a:r>
            <a:r>
              <a:rPr lang="ru-RU" sz="2400" b="1" dirty="0"/>
              <a:t> і </a:t>
            </a:r>
            <a:r>
              <a:rPr lang="ru-RU" sz="2400" b="1" dirty="0" err="1"/>
              <a:t>спритності</a:t>
            </a:r>
            <a:r>
              <a:rPr lang="ru-RU" sz="2400" b="1" dirty="0"/>
              <a:t> </a:t>
            </a:r>
            <a:r>
              <a:rPr lang="ru-RU" sz="2400" b="1" dirty="0" err="1"/>
              <a:t>господині</a:t>
            </a:r>
            <a:r>
              <a:rPr lang="ru-RU" sz="2400" b="1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733" y="1390556"/>
            <a:ext cx="8646533" cy="468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9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2639" y="586855"/>
            <a:ext cx="10290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</a:t>
            </a:r>
            <a:r>
              <a:rPr lang="ru-RU" sz="2400" b="1" dirty="0" err="1"/>
              <a:t>Бразилії</a:t>
            </a:r>
            <a:r>
              <a:rPr lang="ru-RU" sz="2400" b="1" dirty="0"/>
              <a:t> </a:t>
            </a:r>
            <a:r>
              <a:rPr lang="ru-RU" sz="2400" b="1" dirty="0" err="1"/>
              <a:t>маленькі</a:t>
            </a:r>
            <a:r>
              <a:rPr lang="ru-RU" sz="2400" b="1" dirty="0"/>
              <a:t> </a:t>
            </a:r>
            <a:r>
              <a:rPr lang="ru-RU" sz="2400" b="1" dirty="0" err="1"/>
              <a:t>сирні</a:t>
            </a:r>
            <a:r>
              <a:rPr lang="ru-RU" sz="2400" b="1" dirty="0"/>
              <a:t> булочки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знайти</a:t>
            </a:r>
            <a:r>
              <a:rPr lang="ru-RU" sz="2400" b="1" dirty="0"/>
              <a:t> в будь </a:t>
            </a:r>
            <a:r>
              <a:rPr lang="ru-RU" sz="2400" b="1" dirty="0" err="1"/>
              <a:t>який</a:t>
            </a:r>
            <a:r>
              <a:rPr lang="ru-RU" sz="2400" b="1" dirty="0"/>
              <a:t> </a:t>
            </a:r>
            <a:r>
              <a:rPr lang="ru-RU" sz="2400" b="1" dirty="0" err="1"/>
              <a:t>крамниці</a:t>
            </a:r>
            <a:r>
              <a:rPr lang="ru-RU" sz="2400" b="1" dirty="0"/>
              <a:t>. </a:t>
            </a:r>
            <a:r>
              <a:rPr lang="ru-RU" sz="2400" b="1" dirty="0" err="1"/>
              <a:t>Готують</a:t>
            </a:r>
            <a:r>
              <a:rPr lang="ru-RU" sz="2400" b="1" dirty="0"/>
              <a:t> </a:t>
            </a:r>
            <a:r>
              <a:rPr lang="ru-RU" sz="2400" b="1" dirty="0" err="1"/>
              <a:t>їх</a:t>
            </a:r>
            <a:r>
              <a:rPr lang="ru-RU" sz="2400" b="1" dirty="0"/>
              <a:t> з </a:t>
            </a:r>
            <a:r>
              <a:rPr lang="ru-RU" sz="2400" b="1" dirty="0" err="1"/>
              <a:t>кукурудзяного</a:t>
            </a:r>
            <a:r>
              <a:rPr lang="ru-RU" sz="2400" b="1" dirty="0"/>
              <a:t> </a:t>
            </a:r>
            <a:r>
              <a:rPr lang="ru-RU" sz="2400" b="1" dirty="0" err="1"/>
              <a:t>борошна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659" y="1417852"/>
            <a:ext cx="8612413" cy="475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99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5713" y="573206"/>
            <a:ext cx="70285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err="1">
                <a:solidFill>
                  <a:srgbClr val="800000"/>
                </a:solidFill>
              </a:rPr>
              <a:t>Цікаві</a:t>
            </a:r>
            <a:r>
              <a:rPr lang="ru-RU" sz="2800" b="1" dirty="0">
                <a:solidFill>
                  <a:srgbClr val="800000"/>
                </a:solidFill>
              </a:rPr>
              <a:t> </a:t>
            </a:r>
            <a:r>
              <a:rPr lang="ru-RU" sz="2800" b="1" dirty="0" err="1">
                <a:solidFill>
                  <a:srgbClr val="800000"/>
                </a:solidFill>
              </a:rPr>
              <a:t>факти</a:t>
            </a:r>
            <a:r>
              <a:rPr lang="ru-RU" sz="2800" b="1" dirty="0">
                <a:solidFill>
                  <a:srgbClr val="800000"/>
                </a:solidFill>
              </a:rPr>
              <a:t> про </a:t>
            </a:r>
            <a:r>
              <a:rPr lang="ru-RU" sz="2800" b="1" dirty="0" err="1">
                <a:solidFill>
                  <a:srgbClr val="800000"/>
                </a:solidFill>
              </a:rPr>
              <a:t>хліб</a:t>
            </a:r>
            <a:endParaRPr lang="ru-RU" sz="2800" b="1" dirty="0"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1445" y="1337481"/>
            <a:ext cx="38213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</a:rPr>
              <a:t>Перший в </a:t>
            </a:r>
            <a:r>
              <a:rPr lang="ru-RU" sz="2400" b="1" dirty="0" err="1">
                <a:solidFill>
                  <a:srgbClr val="000000"/>
                </a:solidFill>
              </a:rPr>
              <a:t>світі</a:t>
            </a:r>
            <a:r>
              <a:rPr lang="ru-RU" sz="2400" b="1" dirty="0">
                <a:solidFill>
                  <a:srgbClr val="000000"/>
                </a:solidFill>
              </a:rPr>
              <a:t> Музей </a:t>
            </a:r>
            <a:r>
              <a:rPr lang="ru-RU" sz="2400" b="1" dirty="0" err="1">
                <a:solidFill>
                  <a:srgbClr val="000000"/>
                </a:solidFill>
              </a:rPr>
              <a:t>хліба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з’явився</a:t>
            </a:r>
            <a:r>
              <a:rPr lang="ru-RU" sz="2400" b="1" dirty="0">
                <a:solidFill>
                  <a:srgbClr val="000000"/>
                </a:solidFill>
              </a:rPr>
              <a:t> в 1955 </a:t>
            </a:r>
            <a:r>
              <a:rPr lang="ru-RU" sz="2400" b="1" dirty="0" err="1">
                <a:solidFill>
                  <a:srgbClr val="000000"/>
                </a:solidFill>
              </a:rPr>
              <a:t>році</a:t>
            </a:r>
            <a:r>
              <a:rPr lang="ru-RU" sz="2400" b="1" dirty="0">
                <a:solidFill>
                  <a:srgbClr val="000000"/>
                </a:solidFill>
              </a:rPr>
              <a:t> в </a:t>
            </a:r>
            <a:r>
              <a:rPr lang="ru-RU" sz="2400" b="1" dirty="0" err="1">
                <a:solidFill>
                  <a:srgbClr val="000000"/>
                </a:solidFill>
              </a:rPr>
              <a:t>місті</a:t>
            </a:r>
            <a:r>
              <a:rPr lang="ru-RU" sz="2400" b="1" dirty="0">
                <a:solidFill>
                  <a:srgbClr val="000000"/>
                </a:solidFill>
              </a:rPr>
              <a:t> Ульм (</a:t>
            </a:r>
            <a:r>
              <a:rPr lang="ru-RU" sz="2400" b="1" dirty="0" err="1">
                <a:solidFill>
                  <a:srgbClr val="000000"/>
                </a:solidFill>
              </a:rPr>
              <a:t>Німеччина</a:t>
            </a:r>
            <a:r>
              <a:rPr lang="ru-RU" sz="2400" b="1" dirty="0">
                <a:solidFill>
                  <a:srgbClr val="000000"/>
                </a:solidFill>
              </a:rPr>
              <a:t>). В одному з </a:t>
            </a:r>
            <a:r>
              <a:rPr lang="ru-RU" sz="2400" b="1" dirty="0" err="1">
                <a:solidFill>
                  <a:srgbClr val="000000"/>
                </a:solidFill>
              </a:rPr>
              <a:t>колишніх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комор</a:t>
            </a:r>
            <a:r>
              <a:rPr lang="ru-RU" sz="2400" b="1" dirty="0">
                <a:solidFill>
                  <a:srgbClr val="000000"/>
                </a:solidFill>
              </a:rPr>
              <a:t> фабриканта </a:t>
            </a:r>
            <a:r>
              <a:rPr lang="ru-RU" sz="2400" b="1" dirty="0" err="1">
                <a:solidFill>
                  <a:srgbClr val="000000"/>
                </a:solidFill>
              </a:rPr>
              <a:t>Віллі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Ейслі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була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відкрита</a:t>
            </a:r>
            <a:r>
              <a:rPr lang="ru-RU" sz="2400" b="1" dirty="0">
                <a:solidFill>
                  <a:srgbClr val="000000"/>
                </a:solidFill>
              </a:rPr>
              <a:t> для </a:t>
            </a:r>
            <a:r>
              <a:rPr lang="ru-RU" sz="2400" b="1" dirty="0" err="1">
                <a:solidFill>
                  <a:srgbClr val="000000"/>
                </a:solidFill>
              </a:rPr>
              <a:t>відвідувачів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постійна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експозиція</a:t>
            </a:r>
            <a:r>
              <a:rPr lang="ru-RU" sz="2400" b="1" dirty="0">
                <a:solidFill>
                  <a:srgbClr val="000000"/>
                </a:solidFill>
              </a:rPr>
              <a:t>, </a:t>
            </a:r>
            <a:r>
              <a:rPr lang="ru-RU" sz="2400" b="1" dirty="0" err="1">
                <a:solidFill>
                  <a:srgbClr val="000000"/>
                </a:solidFill>
              </a:rPr>
              <a:t>котра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відтоді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постійно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поповнювалася</a:t>
            </a:r>
            <a:r>
              <a:rPr lang="ru-RU" sz="2400" b="1" dirty="0">
                <a:solidFill>
                  <a:srgbClr val="000000"/>
                </a:solidFill>
              </a:rPr>
              <a:t> і </a:t>
            </a:r>
            <a:r>
              <a:rPr lang="ru-RU" sz="2400" b="1" dirty="0" err="1">
                <a:solidFill>
                  <a:srgbClr val="000000"/>
                </a:solidFill>
              </a:rPr>
              <a:t>оновлювалася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656" y="1205608"/>
            <a:ext cx="6502400" cy="495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31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024" y="655093"/>
            <a:ext cx="6946711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одного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зернятка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отримуємо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міліграмів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борошна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випікання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одного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буханця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борошна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зернят.</a:t>
            </a:r>
            <a:b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підрахунками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люди у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з'їдають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мільйонів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буханок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хліба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кожного дня.</a:t>
            </a:r>
            <a:b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їсти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бутерброд на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сніданок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обід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вечерю, вам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знадобиться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два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місяці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з'їсти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хліба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виробленого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10 кг зерна.</a:t>
            </a:r>
            <a:b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комбайн за 5 секунд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збирає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пшениці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достатню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випікання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35 буханок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хліба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610" y="1146411"/>
            <a:ext cx="4421874" cy="450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09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048" y="504967"/>
            <a:ext cx="10317707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законом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Мерфі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хліб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падати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маслом вниз.                                 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хліба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йде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бутерброди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в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Англії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найпопулярніший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бутерброд з сиром, а в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Америці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з </a:t>
            </a:r>
            <a:r>
              <a:rPr lang="ru-RU" sz="2400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шинкою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769" y="1871495"/>
            <a:ext cx="8908915" cy="436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2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6160" y="627798"/>
            <a:ext cx="1075443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З </a:t>
            </a:r>
            <a:r>
              <a:rPr lang="ru-RU" sz="2800" b="1" dirty="0" err="1">
                <a:solidFill>
                  <a:srgbClr val="FF0000"/>
                </a:solidFill>
              </a:rPr>
              <a:t>хлібом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пов’язано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багато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незвичайних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рекордів</a:t>
            </a:r>
            <a:r>
              <a:rPr lang="ru-RU" sz="2800" b="1" dirty="0">
                <a:solidFill>
                  <a:srgbClr val="FF0000"/>
                </a:solidFill>
              </a:rPr>
              <a:t> з Книги </a:t>
            </a:r>
            <a:r>
              <a:rPr lang="ru-RU" sz="2800" b="1" dirty="0" err="1">
                <a:solidFill>
                  <a:srgbClr val="FF0000"/>
                </a:solidFill>
              </a:rPr>
              <a:t>Гіннеса</a:t>
            </a:r>
            <a:r>
              <a:rPr lang="ru-RU" sz="2800" b="1" dirty="0">
                <a:solidFill>
                  <a:srgbClr val="FF0000"/>
                </a:solidFill>
              </a:rPr>
              <a:t>. </a:t>
            </a:r>
          </a:p>
          <a:p>
            <a:r>
              <a:rPr lang="ru-RU" sz="2400" b="1" dirty="0" err="1"/>
              <a:t>Наприклад</a:t>
            </a:r>
            <a:r>
              <a:rPr lang="ru-RU" sz="2400" b="1" dirty="0"/>
              <a:t>, </a:t>
            </a:r>
            <a:r>
              <a:rPr lang="ru-RU" sz="2400" b="1" dirty="0" err="1"/>
              <a:t>справжнісінький</a:t>
            </a:r>
            <a:r>
              <a:rPr lang="ru-RU" sz="2400" b="1" dirty="0"/>
              <a:t> </a:t>
            </a:r>
            <a:r>
              <a:rPr lang="ru-RU" sz="2400" b="1" dirty="0" err="1"/>
              <a:t>гігант</a:t>
            </a:r>
            <a:r>
              <a:rPr lang="ru-RU" sz="2400" b="1" dirty="0"/>
              <a:t> </a:t>
            </a:r>
            <a:r>
              <a:rPr lang="ru-RU" sz="2400" b="1" dirty="0" err="1"/>
              <a:t>серед</a:t>
            </a:r>
            <a:r>
              <a:rPr lang="ru-RU" sz="2400" b="1" dirty="0"/>
              <a:t> булок </a:t>
            </a:r>
            <a:r>
              <a:rPr lang="ru-RU" sz="2400" b="1" dirty="0" err="1"/>
              <a:t>з’явився</a:t>
            </a:r>
            <a:r>
              <a:rPr lang="ru-RU" sz="2400" b="1" dirty="0"/>
              <a:t> в 1996 </a:t>
            </a:r>
            <a:r>
              <a:rPr lang="ru-RU" sz="2400" b="1" dirty="0" err="1"/>
              <a:t>році</a:t>
            </a:r>
            <a:r>
              <a:rPr lang="ru-RU" sz="2400" b="1" dirty="0"/>
              <a:t> в </a:t>
            </a:r>
            <a:r>
              <a:rPr lang="ru-RU" sz="2400" b="1" dirty="0" err="1"/>
              <a:t>мексиканському</a:t>
            </a:r>
            <a:r>
              <a:rPr lang="ru-RU" sz="2400" b="1" dirty="0"/>
              <a:t> Акапулько. </a:t>
            </a:r>
            <a:r>
              <a:rPr lang="ru-RU" sz="2400" b="1" dirty="0" err="1"/>
              <a:t>Місцеві</a:t>
            </a:r>
            <a:r>
              <a:rPr lang="ru-RU" sz="2400" b="1" dirty="0"/>
              <a:t> </a:t>
            </a:r>
            <a:r>
              <a:rPr lang="ru-RU" sz="2400" b="1" dirty="0" err="1"/>
              <a:t>пекарі</a:t>
            </a:r>
            <a:r>
              <a:rPr lang="ru-RU" sz="2400" b="1" dirty="0"/>
              <a:t> спекли диво-</a:t>
            </a:r>
            <a:r>
              <a:rPr lang="ru-RU" sz="2400" b="1" dirty="0" err="1"/>
              <a:t>виріб</a:t>
            </a:r>
            <a:r>
              <a:rPr lang="ru-RU" sz="2400" b="1" dirty="0"/>
              <a:t> </a:t>
            </a:r>
            <a:r>
              <a:rPr lang="ru-RU" sz="2400" b="1" dirty="0" err="1"/>
              <a:t>завдовжки</a:t>
            </a:r>
            <a:r>
              <a:rPr lang="ru-RU" sz="2400" b="1" dirty="0"/>
              <a:t> </a:t>
            </a:r>
            <a:r>
              <a:rPr lang="ru-RU" sz="2400" b="1" dirty="0" err="1"/>
              <a:t>понад</a:t>
            </a:r>
            <a:r>
              <a:rPr lang="ru-RU" sz="2400" b="1" dirty="0"/>
              <a:t> </a:t>
            </a:r>
            <a:r>
              <a:rPr lang="ru-RU" sz="2400" b="1" dirty="0" err="1"/>
              <a:t>дев’ять</a:t>
            </a:r>
            <a:r>
              <a:rPr lang="ru-RU" sz="2400" b="1" dirty="0"/>
              <a:t> </a:t>
            </a:r>
            <a:r>
              <a:rPr lang="ru-RU" sz="2400" b="1" dirty="0" err="1"/>
              <a:t>кілометрів</a:t>
            </a:r>
            <a:r>
              <a:rPr lang="ru-RU" sz="2400" b="1" dirty="0"/>
              <a:t>.</a:t>
            </a:r>
          </a:p>
          <a:p>
            <a:r>
              <a:rPr lang="ru-RU" sz="2400" b="1" dirty="0" err="1"/>
              <a:t>Лаври</a:t>
            </a:r>
            <a:r>
              <a:rPr lang="ru-RU" sz="2400" b="1" dirty="0"/>
              <a:t> </a:t>
            </a:r>
            <a:r>
              <a:rPr lang="ru-RU" sz="2400" b="1" dirty="0" err="1"/>
              <a:t>приготування</a:t>
            </a:r>
            <a:r>
              <a:rPr lang="ru-RU" sz="2400" b="1" dirty="0"/>
              <a:t> </a:t>
            </a:r>
            <a:r>
              <a:rPr lang="ru-RU" sz="2400" b="1" dirty="0" err="1"/>
              <a:t>найшвидшої</a:t>
            </a:r>
            <a:r>
              <a:rPr lang="ru-RU" sz="2400" b="1" dirty="0"/>
              <a:t> булочки належать пекарям з </a:t>
            </a:r>
            <a:r>
              <a:rPr lang="en-US" sz="2400" b="1" dirty="0"/>
              <a:t>Wheat Montana Farms and Bakery, </a:t>
            </a:r>
            <a:r>
              <a:rPr lang="ru-RU" sz="2400" b="1" dirty="0"/>
              <a:t>рекорд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був</a:t>
            </a:r>
            <a:r>
              <a:rPr lang="ru-RU" sz="2400" b="1" dirty="0"/>
              <a:t> занесений в книгу </a:t>
            </a:r>
            <a:r>
              <a:rPr lang="ru-RU" sz="2400" b="1" dirty="0" err="1"/>
              <a:t>рекордів</a:t>
            </a:r>
            <a:r>
              <a:rPr lang="ru-RU" sz="2400" b="1" dirty="0"/>
              <a:t> </a:t>
            </a:r>
            <a:r>
              <a:rPr lang="ru-RU" sz="2400" b="1" dirty="0" err="1"/>
              <a:t>Гіннеса</a:t>
            </a:r>
            <a:r>
              <a:rPr lang="ru-RU" sz="2400" b="1" dirty="0"/>
              <a:t> в 1995 </a:t>
            </a:r>
            <a:r>
              <a:rPr lang="ru-RU" sz="2400" b="1" dirty="0" err="1"/>
              <a:t>році</a:t>
            </a:r>
            <a:r>
              <a:rPr lang="ru-RU" sz="2400" b="1" dirty="0"/>
              <a:t>. Вони </a:t>
            </a:r>
            <a:r>
              <a:rPr lang="ru-RU" sz="2400" b="1" dirty="0" err="1"/>
              <a:t>потиснули</a:t>
            </a:r>
            <a:r>
              <a:rPr lang="ru-RU" sz="2400" b="1" dirty="0"/>
              <a:t> </a:t>
            </a:r>
            <a:r>
              <a:rPr lang="ru-RU" sz="2400" b="1" dirty="0" err="1"/>
              <a:t>пшеницю</a:t>
            </a:r>
            <a:r>
              <a:rPr lang="ru-RU" sz="2400" b="1" dirty="0"/>
              <a:t> в поле, </a:t>
            </a:r>
            <a:r>
              <a:rPr lang="ru-RU" sz="2400" b="1" dirty="0" err="1"/>
              <a:t>змололи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в </a:t>
            </a:r>
            <a:r>
              <a:rPr lang="ru-RU" sz="2400" b="1" dirty="0" err="1"/>
              <a:t>борошно</a:t>
            </a:r>
            <a:r>
              <a:rPr lang="ru-RU" sz="2400" b="1" dirty="0"/>
              <a:t>, а </a:t>
            </a:r>
            <a:r>
              <a:rPr lang="ru-RU" sz="2400" b="1" dirty="0" err="1"/>
              <a:t>потім</a:t>
            </a:r>
            <a:r>
              <a:rPr lang="ru-RU" sz="2400" b="1" dirty="0"/>
              <a:t> </a:t>
            </a:r>
            <a:r>
              <a:rPr lang="ru-RU" sz="2400" b="1" dirty="0" err="1"/>
              <a:t>замісили</a:t>
            </a:r>
            <a:r>
              <a:rPr lang="ru-RU" sz="2400" b="1" dirty="0"/>
              <a:t>, </a:t>
            </a:r>
            <a:r>
              <a:rPr lang="ru-RU" sz="2400" b="1" dirty="0" err="1"/>
              <a:t>сформували</a:t>
            </a:r>
            <a:r>
              <a:rPr lang="ru-RU" sz="2400" b="1" dirty="0"/>
              <a:t> коржик і </a:t>
            </a:r>
            <a:r>
              <a:rPr lang="ru-RU" sz="2400" b="1" dirty="0" err="1"/>
              <a:t>випекли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всього</a:t>
            </a:r>
            <a:r>
              <a:rPr lang="ru-RU" sz="2400" b="1" dirty="0"/>
              <a:t> за 8 </a:t>
            </a:r>
            <a:r>
              <a:rPr lang="ru-RU" sz="2400" b="1" dirty="0" err="1"/>
              <a:t>хвилин</a:t>
            </a:r>
            <a:r>
              <a:rPr lang="ru-RU" sz="2400" b="1" dirty="0"/>
              <a:t> і 13 секунд.</a:t>
            </a:r>
          </a:p>
          <a:p>
            <a:r>
              <a:rPr lang="ru-RU" sz="2400" b="1" dirty="0" err="1"/>
              <a:t>Найбільший</a:t>
            </a:r>
            <a:r>
              <a:rPr lang="ru-RU" sz="2400" b="1" dirty="0"/>
              <a:t> </a:t>
            </a:r>
            <a:r>
              <a:rPr lang="ru-RU" sz="2400" b="1" dirty="0" err="1"/>
              <a:t>коровай</a:t>
            </a:r>
            <a:r>
              <a:rPr lang="ru-RU" sz="2400" b="1" dirty="0"/>
              <a:t> в </a:t>
            </a:r>
            <a:r>
              <a:rPr lang="ru-RU" sz="2400" b="1" dirty="0" err="1"/>
              <a:t>світі</a:t>
            </a:r>
            <a:r>
              <a:rPr lang="ru-RU" sz="2400" b="1" dirty="0"/>
              <a:t> </a:t>
            </a:r>
            <a:r>
              <a:rPr lang="ru-RU" sz="2400" b="1" dirty="0" err="1"/>
              <a:t>був</a:t>
            </a:r>
            <a:r>
              <a:rPr lang="ru-RU" sz="2400" b="1" dirty="0"/>
              <a:t> </a:t>
            </a:r>
            <a:r>
              <a:rPr lang="ru-RU" sz="2400" b="1" dirty="0" err="1"/>
              <a:t>зареєстрований</a:t>
            </a:r>
            <a:r>
              <a:rPr lang="ru-RU" sz="2400" b="1" dirty="0"/>
              <a:t> на </a:t>
            </a:r>
            <a:r>
              <a:rPr lang="ru-RU" sz="2400" b="1" dirty="0" err="1"/>
              <a:t>Софіївській</a:t>
            </a:r>
            <a:r>
              <a:rPr lang="ru-RU" sz="2400" b="1" dirty="0"/>
              <a:t> </a:t>
            </a:r>
            <a:r>
              <a:rPr lang="ru-RU" sz="2400" b="1" dirty="0" err="1"/>
              <a:t>площі</a:t>
            </a:r>
            <a:r>
              <a:rPr lang="ru-RU" sz="2400" b="1" dirty="0"/>
              <a:t> в </a:t>
            </a:r>
            <a:r>
              <a:rPr lang="ru-RU" sz="2400" b="1" dirty="0" err="1"/>
              <a:t>Києві</a:t>
            </a:r>
            <a:r>
              <a:rPr lang="ru-RU" sz="2400" b="1" dirty="0"/>
              <a:t> і </a:t>
            </a:r>
            <a:r>
              <a:rPr lang="ru-RU" sz="2400" b="1" dirty="0" err="1"/>
              <a:t>потрапив</a:t>
            </a:r>
            <a:r>
              <a:rPr lang="ru-RU" sz="2400" b="1" dirty="0"/>
              <a:t> до Книги </a:t>
            </a:r>
            <a:r>
              <a:rPr lang="ru-RU" sz="2400" b="1" dirty="0" err="1"/>
              <a:t>рекордів</a:t>
            </a:r>
            <a:r>
              <a:rPr lang="ru-RU" sz="2400" b="1" dirty="0"/>
              <a:t> </a:t>
            </a:r>
            <a:r>
              <a:rPr lang="ru-RU" sz="2400" b="1" dirty="0" err="1"/>
              <a:t>Гіннеса</a:t>
            </a:r>
            <a:r>
              <a:rPr lang="ru-RU" sz="2400" b="1" dirty="0"/>
              <a:t>. Коровай спекли </a:t>
            </a:r>
            <a:r>
              <a:rPr lang="ru-RU" sz="2400" b="1" dirty="0" err="1"/>
              <a:t>спеціально</a:t>
            </a:r>
            <a:r>
              <a:rPr lang="ru-RU" sz="2400" b="1" dirty="0"/>
              <a:t> для «Свята </a:t>
            </a:r>
            <a:r>
              <a:rPr lang="ru-RU" sz="2400" b="1" dirty="0" err="1"/>
              <a:t>хліба</a:t>
            </a:r>
            <a:r>
              <a:rPr lang="ru-RU" sz="2400" b="1" dirty="0"/>
              <a:t> та </a:t>
            </a:r>
            <a:r>
              <a:rPr lang="ru-RU" sz="2400" b="1" dirty="0" err="1"/>
              <a:t>врожаю</a:t>
            </a:r>
            <a:r>
              <a:rPr lang="ru-RU" sz="2400" b="1" dirty="0"/>
              <a:t>». </a:t>
            </a:r>
            <a:r>
              <a:rPr lang="ru-RU" sz="2400" b="1" dirty="0" err="1"/>
              <a:t>Його</a:t>
            </a:r>
            <a:r>
              <a:rPr lang="ru-RU" sz="2400" b="1" dirty="0"/>
              <a:t> вага </a:t>
            </a:r>
            <a:r>
              <a:rPr lang="ru-RU" sz="2400" b="1" dirty="0" err="1"/>
              <a:t>склала</a:t>
            </a:r>
            <a:r>
              <a:rPr lang="ru-RU" sz="2400" b="1" dirty="0"/>
              <a:t> 150 кг, </a:t>
            </a:r>
            <a:r>
              <a:rPr lang="ru-RU" sz="2400" b="1" dirty="0" err="1"/>
              <a:t>висота</a:t>
            </a:r>
            <a:r>
              <a:rPr lang="ru-RU" sz="2400" b="1" dirty="0"/>
              <a:t> 65 см, а </a:t>
            </a:r>
            <a:r>
              <a:rPr lang="ru-RU" sz="2400" b="1" dirty="0" err="1"/>
              <a:t>діаметр</a:t>
            </a:r>
            <a:r>
              <a:rPr lang="ru-RU" sz="2400" b="1" dirty="0"/>
              <a:t> рекордсмена </a:t>
            </a:r>
            <a:r>
              <a:rPr lang="ru-RU" sz="2400" b="1" dirty="0" err="1"/>
              <a:t>виявився</a:t>
            </a:r>
            <a:r>
              <a:rPr lang="ru-RU" sz="2400" b="1" dirty="0"/>
              <a:t> 160 см</a:t>
            </a:r>
          </a:p>
        </p:txBody>
      </p:sp>
    </p:spTree>
    <p:extLst>
      <p:ext uri="{BB962C8B-B14F-4D97-AF65-F5344CB8AC3E}">
        <p14:creationId xmlns:p14="http://schemas.microsoft.com/office/powerpoint/2010/main" val="3873078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29" y="749091"/>
            <a:ext cx="6760130" cy="53598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677" y="749090"/>
            <a:ext cx="3020132" cy="535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7173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036" y="1105469"/>
            <a:ext cx="47084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Garamond" panose="02020404030301010803" pitchFamily="18" charset="0"/>
                <a:ea typeface="Times New Roman" panose="02020603050405020304" pitchFamily="18" charset="0"/>
              </a:rPr>
              <a:t>22 серпня 2017 року коровай-рекордсмен спік </a:t>
            </a:r>
            <a:r>
              <a:rPr lang="uk-UA" sz="2000" b="1" dirty="0" err="1">
                <a:latin typeface="Garamond" panose="02020404030301010803" pitchFamily="18" charset="0"/>
                <a:ea typeface="Times New Roman" panose="02020603050405020304" pitchFamily="18" charset="0"/>
              </a:rPr>
              <a:t>Салтівський</a:t>
            </a:r>
            <a:r>
              <a:rPr lang="uk-UA" sz="2000" b="1" dirty="0">
                <a:latin typeface="Garamond" panose="02020404030301010803" pitchFamily="18" charset="0"/>
                <a:ea typeface="Times New Roman" panose="02020603050405020304" pitchFamily="18" charset="0"/>
              </a:rPr>
              <a:t> </a:t>
            </a:r>
            <a:r>
              <a:rPr lang="uk-UA" sz="2000" b="1" dirty="0" err="1">
                <a:latin typeface="Garamond" panose="02020404030301010803" pitchFamily="18" charset="0"/>
                <a:ea typeface="Times New Roman" panose="02020603050405020304" pitchFamily="18" charset="0"/>
              </a:rPr>
              <a:t>хлібзавод</a:t>
            </a:r>
            <a:r>
              <a:rPr lang="uk-UA" sz="2000" b="1" dirty="0">
                <a:latin typeface="Garamond" panose="02020404030301010803" pitchFamily="18" charset="0"/>
                <a:ea typeface="Times New Roman" panose="02020603050405020304" pitchFamily="18" charset="0"/>
              </a:rPr>
              <a:t>, що знаходиться у Харкові. На Сорочинському ярмарку коровай вперше показали широкому загалу. Представники книги рекордів України зафіксували даний рекорд - вага короваю склала 614 кг 750 г. Для його випікання використали 65 кг родзинок.</a:t>
            </a:r>
            <a:endParaRPr lang="ru-RU" sz="2000" b="1" dirty="0">
              <a:latin typeface="Garamond" panose="02020404030301010803" pitchFamily="18" charset="0"/>
              <a:ea typeface="Times New Roman" panose="02020603050405020304" pitchFamily="18" charset="0"/>
            </a:endParaRPr>
          </a:p>
          <a:p>
            <a:r>
              <a:rPr lang="uk-UA" sz="2000" b="1" dirty="0">
                <a:latin typeface="Garamond" panose="02020404030301010803" pitchFamily="18" charset="0"/>
                <a:ea typeface="Times New Roman" panose="02020603050405020304" pitchFamily="18" charset="0"/>
              </a:rPr>
              <a:t>Коровай складається з 14 </a:t>
            </a:r>
            <a:r>
              <a:rPr lang="uk-UA" sz="2000" b="1" dirty="0" err="1">
                <a:latin typeface="Garamond" panose="02020404030301010803" pitchFamily="18" charset="0"/>
                <a:ea typeface="Times New Roman" panose="02020603050405020304" pitchFamily="18" charset="0"/>
              </a:rPr>
              <a:t>різноманітно</a:t>
            </a:r>
            <a:r>
              <a:rPr lang="uk-UA" sz="2000" b="1" dirty="0">
                <a:latin typeface="Garamond" panose="02020404030301010803" pitchFamily="18" charset="0"/>
                <a:ea typeface="Times New Roman" panose="02020603050405020304" pitchFamily="18" charset="0"/>
              </a:rPr>
              <a:t> прикрашених тематичних частин: карти України, національного прапора і малого герба, а також містить символіку 11 міст.</a:t>
            </a:r>
            <a:endParaRPr lang="ru-RU" sz="2000" b="1" dirty="0">
              <a:effectLst/>
              <a:latin typeface="Garamond" panose="020204040303010108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513" y="1105469"/>
            <a:ext cx="6109648" cy="409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093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45708" y="518615"/>
            <a:ext cx="530898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А </a:t>
            </a:r>
            <a:r>
              <a:rPr lang="ru-RU" sz="2400" b="1" dirty="0" err="1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чи</a:t>
            </a:r>
            <a:r>
              <a:rPr lang="ru-RU" sz="2400" b="1" dirty="0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 знали </a:t>
            </a:r>
            <a:r>
              <a:rPr lang="ru-RU" sz="2400" b="1" dirty="0" err="1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ви</a:t>
            </a:r>
            <a:r>
              <a:rPr lang="ru-RU" sz="2400" b="1" dirty="0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FF0000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 …                                 </a:t>
            </a:r>
            <a:r>
              <a:rPr lang="ru-RU" sz="2400" b="1" dirty="0">
                <a:latin typeface="Garamond" panose="02020404030301010803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Серед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тропічних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лісів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Азії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, в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Африці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, на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Мадагаскарі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ростуть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хлібні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дерева,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що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відіграють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велику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роль у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харчуванні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населення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. Плоди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хлібного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дерева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їдять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у сирому, вареному, печеному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вигляді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. З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напівстиглих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плодів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(за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своєю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формою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буває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круглий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або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довгастий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і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може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важити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до 14 кг)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готують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різні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напої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,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із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стиглих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-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печуть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пудинги і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навіть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бісквіти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.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Вживають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у </a:t>
            </a:r>
            <a:r>
              <a:rPr lang="ru-RU" sz="2000" b="1" dirty="0" err="1">
                <a:latin typeface="Garamond" panose="02020404030301010803" pitchFamily="18" charset="0"/>
                <a:ea typeface="Calibri" panose="020F0502020204030204" pitchFamily="34" charset="0"/>
              </a:rPr>
              <a:t>їжу</a:t>
            </a:r>
            <a:r>
              <a:rPr lang="ru-RU" sz="2000" b="1" dirty="0">
                <a:latin typeface="Garamond" panose="02020404030301010803" pitchFamily="18" charset="0"/>
                <a:ea typeface="Calibri" panose="020F0502020204030204" pitchFamily="34" charset="0"/>
              </a:rPr>
              <a:t> і </a:t>
            </a:r>
            <a:r>
              <a:rPr lang="ru-RU" sz="2000" b="1" dirty="0" err="1"/>
              <a:t>підсмажене</a:t>
            </a:r>
            <a:r>
              <a:rPr lang="ru-RU" sz="2000" b="1" dirty="0"/>
              <a:t> </a:t>
            </a:r>
            <a:r>
              <a:rPr lang="ru-RU" sz="2000" b="1" dirty="0" err="1"/>
              <a:t>насіння</a:t>
            </a:r>
            <a:r>
              <a:rPr lang="ru-RU" sz="2000" b="1" dirty="0"/>
              <a:t>. З волокон </a:t>
            </a:r>
            <a:r>
              <a:rPr lang="ru-RU" sz="2000" b="1" dirty="0" err="1"/>
              <a:t>молодих</a:t>
            </a:r>
            <a:r>
              <a:rPr lang="ru-RU" sz="2000" b="1" dirty="0"/>
              <a:t> дерев </a:t>
            </a:r>
            <a:r>
              <a:rPr lang="ru-RU" sz="2000" b="1" dirty="0" err="1"/>
              <a:t>виготовляють</a:t>
            </a:r>
            <a:r>
              <a:rPr lang="ru-RU" sz="2000" b="1" dirty="0"/>
              <a:t> </a:t>
            </a:r>
            <a:r>
              <a:rPr lang="ru-RU" sz="2000" b="1" dirty="0" err="1"/>
              <a:t>одяг</a:t>
            </a:r>
            <a:r>
              <a:rPr lang="ru-RU" sz="2000" b="1" dirty="0"/>
              <a:t>, </a:t>
            </a:r>
            <a:r>
              <a:rPr lang="ru-RU" sz="2000" b="1" dirty="0" err="1"/>
              <a:t>мотузки</a:t>
            </a:r>
            <a:r>
              <a:rPr lang="ru-RU" sz="2000" b="1" dirty="0"/>
              <a:t>, </a:t>
            </a:r>
            <a:r>
              <a:rPr lang="ru-RU" sz="2000" b="1" dirty="0" err="1"/>
              <a:t>риболовне</a:t>
            </a:r>
            <a:r>
              <a:rPr lang="ru-RU" sz="2000" b="1" dirty="0"/>
              <a:t> </a:t>
            </a:r>
            <a:r>
              <a:rPr lang="ru-RU" sz="2000" b="1" dirty="0" err="1"/>
              <a:t>знаряддя</a:t>
            </a:r>
            <a:r>
              <a:rPr lang="ru-RU" sz="2000" b="1" dirty="0"/>
              <a:t>. </a:t>
            </a:r>
            <a:r>
              <a:rPr lang="ru-RU" sz="2000" b="1" dirty="0" err="1"/>
              <a:t>Молочний</a:t>
            </a:r>
            <a:r>
              <a:rPr lang="ru-RU" sz="2000" b="1" dirty="0"/>
              <a:t> </a:t>
            </a:r>
            <a:r>
              <a:rPr lang="ru-RU" sz="2000" b="1" dirty="0" err="1"/>
              <a:t>сік</a:t>
            </a:r>
            <a:r>
              <a:rPr lang="ru-RU" sz="2000" b="1" dirty="0"/>
              <a:t>, </a:t>
            </a:r>
            <a:r>
              <a:rPr lang="ru-RU" sz="2000" b="1" dirty="0" err="1"/>
              <a:t>що</a:t>
            </a:r>
            <a:r>
              <a:rPr lang="ru-RU" sz="2000" b="1" dirty="0"/>
              <a:t> </a:t>
            </a:r>
            <a:r>
              <a:rPr lang="ru-RU" sz="2000" b="1" dirty="0" err="1"/>
              <a:t>виділяє</a:t>
            </a:r>
            <a:r>
              <a:rPr lang="ru-RU" sz="2000" b="1" dirty="0"/>
              <a:t> дерево, </a:t>
            </a:r>
            <a:r>
              <a:rPr lang="ru-RU" sz="2000" b="1" dirty="0" err="1"/>
              <a:t>використовують</a:t>
            </a:r>
            <a:r>
              <a:rPr lang="ru-RU" sz="2000" b="1" dirty="0"/>
              <a:t> як клей. З </a:t>
            </a:r>
            <a:r>
              <a:rPr lang="ru-RU" sz="2000" b="1" dirty="0" err="1"/>
              <a:t>листя</a:t>
            </a:r>
            <a:r>
              <a:rPr lang="ru-RU" sz="2000" b="1" dirty="0"/>
              <a:t> </a:t>
            </a:r>
            <a:r>
              <a:rPr lang="ru-RU" sz="2000" b="1" dirty="0" err="1"/>
              <a:t>виготовляють</a:t>
            </a:r>
            <a:r>
              <a:rPr lang="ru-RU" sz="2000" b="1" dirty="0"/>
              <a:t> </a:t>
            </a:r>
            <a:r>
              <a:rPr lang="ru-RU" sz="2000" b="1" dirty="0" err="1"/>
              <a:t>легкі</a:t>
            </a:r>
            <a:r>
              <a:rPr lang="ru-RU" sz="2000" b="1" dirty="0"/>
              <a:t> </a:t>
            </a:r>
            <a:r>
              <a:rPr lang="ru-RU" sz="2000" b="1" dirty="0" err="1"/>
              <a:t>капелюхи</a:t>
            </a:r>
            <a:r>
              <a:rPr lang="ru-RU" sz="2000" b="1" dirty="0"/>
              <a:t>, а </a:t>
            </a:r>
            <a:r>
              <a:rPr lang="ru-RU" sz="2000" b="1" dirty="0" err="1"/>
              <a:t>відвар</a:t>
            </a:r>
            <a:r>
              <a:rPr lang="ru-RU" sz="2000" b="1" dirty="0"/>
              <a:t> </a:t>
            </a:r>
            <a:r>
              <a:rPr lang="ru-RU" sz="2000" b="1" dirty="0" err="1"/>
              <a:t>застосовують</a:t>
            </a:r>
            <a:r>
              <a:rPr lang="ru-RU" sz="2000" b="1" dirty="0"/>
              <a:t> для </a:t>
            </a:r>
            <a:r>
              <a:rPr lang="ru-RU" sz="2000" b="1" dirty="0" err="1"/>
              <a:t>лікування</a:t>
            </a:r>
            <a:r>
              <a:rPr lang="ru-RU" sz="2000" b="1" dirty="0"/>
              <a:t> </a:t>
            </a:r>
            <a:r>
              <a:rPr lang="ru-RU" sz="2000" b="1" dirty="0" err="1"/>
              <a:t>щлунково</a:t>
            </a:r>
            <a:r>
              <a:rPr lang="ru-RU" sz="2000" b="1" dirty="0"/>
              <a:t> - </a:t>
            </a:r>
            <a:r>
              <a:rPr lang="ru-RU" sz="2000" b="1" dirty="0" err="1"/>
              <a:t>кишкових</a:t>
            </a:r>
            <a:r>
              <a:rPr lang="ru-RU" sz="2000" b="1" dirty="0"/>
              <a:t> хвороб.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6" y="518615"/>
            <a:ext cx="4578687" cy="575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39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2513" y="491320"/>
            <a:ext cx="1074078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 Скільки цікавого ви дізналися у такому на перший погляд знайомій повсякденній їжі. </a:t>
            </a:r>
            <a:r>
              <a:rPr lang="uk-UA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Понюхайте як пахне хліб. Це неповторний запах.                  Хліб ніби оживає, полонить наші душі. Хліб -</a:t>
            </a: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це і маленьке зернятко, яке нагадує сповиту дитину. Хліб – це і натруджені руки хлібороба, які стомлено падають на коліна. Хліб – це запашна паляниця, яку виймає пекар.</a:t>
            </a:r>
            <a:endParaRPr lang="ru-RU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400" b="1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Хліб – це святиня</a:t>
            </a:r>
            <a:r>
              <a:rPr lang="uk-UA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RU" sz="24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66" y="2691435"/>
            <a:ext cx="5800663" cy="35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68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0" y="531813"/>
            <a:ext cx="9990138" cy="1501775"/>
          </a:xfrm>
        </p:spPr>
        <p:txBody>
          <a:bodyPr>
            <a:normAutofit/>
          </a:bodyPr>
          <a:lstStyle/>
          <a:p>
            <a:r>
              <a:rPr lang="uk-UA" sz="6600" dirty="0">
                <a:solidFill>
                  <a:srgbClr val="FF0000"/>
                </a:solidFill>
              </a:rPr>
              <a:t>       </a:t>
            </a:r>
            <a:r>
              <a:rPr lang="uk-UA" sz="6600" b="1" dirty="0">
                <a:solidFill>
                  <a:srgbClr val="FF0000"/>
                </a:solidFill>
              </a:rPr>
              <a:t>Дякую за увагу!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92" y="1773835"/>
            <a:ext cx="5936517" cy="4431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429" y="1773835"/>
            <a:ext cx="4358718" cy="435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199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112</TotalTime>
  <Words>1185</Words>
  <Application>Microsoft Office PowerPoint</Application>
  <PresentationFormat>Широкоэкранный</PresentationFormat>
  <Paragraphs>50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Дякую за увагу!</vt:lpstr>
    </vt:vector>
  </TitlesOfParts>
  <Company>gypnor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15</cp:revision>
  <dcterms:created xsi:type="dcterms:W3CDTF">2023-10-09T06:45:22Z</dcterms:created>
  <dcterms:modified xsi:type="dcterms:W3CDTF">2025-10-20T13:49:05Z</dcterms:modified>
</cp:coreProperties>
</file>