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Override1.xml" ContentType="application/vnd.openxmlformats-officedocument.themeOverrid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5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65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61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28" r:id="rId14"/>
    <p:sldMasterId id="2147483840" r:id="rId15"/>
  </p:sldMasterIdLst>
  <p:sldIdLst>
    <p:sldId id="257" r:id="rId16"/>
    <p:sldId id="258" r:id="rId17"/>
    <p:sldId id="259" r:id="rId18"/>
    <p:sldId id="260" r:id="rId19"/>
    <p:sldId id="265" r:id="rId20"/>
    <p:sldId id="262" r:id="rId21"/>
    <p:sldId id="263" r:id="rId22"/>
    <p:sldId id="264" r:id="rId23"/>
    <p:sldId id="269" r:id="rId24"/>
    <p:sldId id="266" r:id="rId25"/>
    <p:sldId id="268" r:id="rId26"/>
    <p:sldId id="270" r:id="rId27"/>
    <p:sldId id="271" r:id="rId28"/>
    <p:sldId id="272" r:id="rId29"/>
    <p:sldId id="277" r:id="rId30"/>
    <p:sldId id="278" r:id="rId31"/>
    <p:sldId id="273" r:id="rId32"/>
    <p:sldId id="274" r:id="rId33"/>
    <p:sldId id="275" r:id="rId34"/>
    <p:sldId id="27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1"/>
          <p:cNvGrpSpPr/>
          <p:nvPr/>
        </p:nvGrpSpPr>
        <p:grpSpPr>
          <a:xfrm>
            <a:off x="0" y="0"/>
            <a:ext cx="9144000" cy="6400800"/>
            <a:chOff x="0" y="0"/>
            <a:chExt cx="9144000" cy="6400800"/>
          </a:xfrm>
        </p:grpSpPr>
        <p:sp>
          <p:nvSpPr>
            <p:cNvPr id="16" name="Rectangle 15"/>
            <p:cNvSpPr/>
            <p:nvPr/>
          </p:nvSpPr>
          <p:spPr>
            <a:xfrm>
              <a:off x="1828800" y="4572000"/>
              <a:ext cx="6858000" cy="1828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0" y="0"/>
              <a:ext cx="9144000" cy="6400800"/>
              <a:chOff x="0" y="0"/>
              <a:chExt cx="9144000" cy="640080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0"/>
                <a:ext cx="1828800" cy="64008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0" y="4572000"/>
                <a:ext cx="9144000" cy="18288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reflection blurRad="6350" stA="50000" endA="300" endPos="38500" dist="508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0" y="4572000"/>
              <a:ext cx="1828800" cy="18288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34200" y="6553200"/>
            <a:ext cx="1676400" cy="228600"/>
          </a:xfrm>
        </p:spPr>
        <p:txBody>
          <a:bodyPr vert="horz" lIns="91440" tIns="45720" rIns="91440" bIns="45720" rtlCol="0" anchor="t" anchorCtr="0"/>
          <a:lstStyle>
            <a:lvl1pPr marL="0" algn="r" defTabSz="914400" rtl="0" eaLnBrk="1" latinLnBrk="0" hangingPunct="1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91553" y="6553200"/>
            <a:ext cx="1676400" cy="228600"/>
          </a:xfrm>
        </p:spPr>
        <p:txBody>
          <a:bodyPr anchor="t" anchorCtr="0"/>
          <a:lstStyle>
            <a:lvl1pPr>
              <a:defRPr>
                <a:solidFill>
                  <a:sysClr val="windowText" lastClr="000000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70076" y="6553200"/>
            <a:ext cx="762000" cy="228600"/>
          </a:xfrm>
          <a:noFill/>
          <a:ln>
            <a:noFill/>
          </a:ln>
          <a:effectLst/>
        </p:spPr>
        <p:txBody>
          <a:bodyPr/>
          <a:lstStyle>
            <a:lvl1pPr algn="ctr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5867400"/>
            <a:ext cx="6570722" cy="457200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alpha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4648200"/>
            <a:ext cx="6553200" cy="1219200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2514600"/>
              <a:ext cx="1828800" cy="18288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1828800" y="2514600"/>
              <a:ext cx="7315200" cy="1828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667000"/>
            <a:ext cx="6629400" cy="114300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4495800"/>
            <a:ext cx="1524000" cy="20574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200000"/>
              </a:lnSpc>
              <a:buNone/>
              <a:defRPr sz="1600" b="1" kern="1200">
                <a:solidFill>
                  <a:srgbClr val="000000">
                    <a:alpha val="50196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31152" y="6556248"/>
            <a:ext cx="1673352" cy="228600"/>
          </a:xfrm>
        </p:spPr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92808" y="6556248"/>
            <a:ext cx="1673352" cy="228600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867656" y="6556248"/>
            <a:ext cx="762000" cy="228600"/>
          </a:xfrm>
          <a:noFill/>
          <a:ln>
            <a:noFill/>
          </a:ln>
          <a:effectLst/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900" kern="1200" cap="small" baseline="0">
                <a:solidFill>
                  <a:sysClr val="windowText" lastClr="000000"/>
                </a:solidFill>
                <a:latin typeface="+mj-lt"/>
                <a:ea typeface="+mn-ea"/>
                <a:cs typeface="+mn-cs"/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38400" y="2298700"/>
            <a:ext cx="2971800" cy="3827463"/>
          </a:xfrm>
        </p:spPr>
        <p:txBody>
          <a:bodyPr>
            <a:normAutofit/>
          </a:bodyPr>
          <a:lstStyle>
            <a:lvl1pPr marL="228600" indent="-228600">
              <a:defRPr sz="1800"/>
            </a:lvl1pPr>
            <a:lvl2pPr marL="457200" indent="-228600">
              <a:defRPr sz="1800"/>
            </a:lvl2pPr>
            <a:lvl3pPr marL="685800" indent="-228600">
              <a:defRPr sz="1800"/>
            </a:lvl3pPr>
            <a:lvl4pPr marL="914400" indent="-228600">
              <a:defRPr sz="1800"/>
            </a:lvl4pPr>
            <a:lvl5pPr marL="1143000" indent="-228600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0" y="2298700"/>
            <a:ext cx="2971800" cy="3827463"/>
          </a:xfrm>
        </p:spPr>
        <p:txBody>
          <a:bodyPr>
            <a:normAutofit/>
          </a:bodyPr>
          <a:lstStyle>
            <a:lvl1pPr marL="228600" indent="-228600">
              <a:defRPr sz="1800"/>
            </a:lvl1pPr>
            <a:lvl2pPr marL="457200" indent="-228600">
              <a:defRPr sz="1800"/>
            </a:lvl2pPr>
            <a:lvl3pPr marL="685800" indent="-228600">
              <a:defRPr sz="1800"/>
            </a:lvl3pPr>
            <a:lvl4pPr marL="914400" indent="-228600">
              <a:defRPr sz="1800"/>
            </a:lvl4pPr>
            <a:lvl5pPr marL="1143000" indent="-228600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0" y="2291697"/>
            <a:ext cx="2971800" cy="639762"/>
          </a:xfrm>
        </p:spPr>
        <p:txBody>
          <a:bodyPr vert="horz" lIns="91440" tIns="45720" rIns="91440" bIns="45720" rtlCol="0" anchor="ctr" anchorCtr="0">
            <a:noAutofit/>
          </a:bodyPr>
          <a:lstStyle>
            <a:lvl1pPr marL="0" indent="0">
              <a:buNone/>
              <a:defRPr sz="22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47925" y="3137647"/>
            <a:ext cx="2971800" cy="2999232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buSzPct val="80000"/>
              <a:buFont typeface="Wingdings" pitchFamily="2" charset="2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15000" y="2291697"/>
            <a:ext cx="2971800" cy="639762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15000" y="3137647"/>
            <a:ext cx="2971800" cy="3001962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buSzPct val="80000"/>
              <a:buFont typeface="Wingdings" pitchFamily="2" charset="2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0"/>
          <p:cNvGrpSpPr/>
          <p:nvPr/>
        </p:nvGrpSpPr>
        <p:grpSpPr>
          <a:xfrm>
            <a:off x="0" y="0"/>
            <a:ext cx="9144000" cy="1676400"/>
            <a:chOff x="0" y="0"/>
            <a:chExt cx="9144000" cy="16764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91440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9"/>
          <p:cNvGrpSpPr/>
          <p:nvPr/>
        </p:nvGrpSpPr>
        <p:grpSpPr>
          <a:xfrm>
            <a:off x="0" y="0"/>
            <a:ext cx="1828800" cy="1676400"/>
            <a:chOff x="457200" y="457200"/>
            <a:chExt cx="1828800" cy="1676400"/>
          </a:xfrm>
        </p:grpSpPr>
        <p:sp>
          <p:nvSpPr>
            <p:cNvPr id="8" name="Rectangle 7"/>
            <p:cNvSpPr/>
            <p:nvPr/>
          </p:nvSpPr>
          <p:spPr>
            <a:xfrm>
              <a:off x="457200" y="45720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Oval 8"/>
            <p:cNvSpPr/>
            <p:nvPr/>
          </p:nvSpPr>
          <p:spPr>
            <a:xfrm>
              <a:off x="952500" y="8763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448" y="228600"/>
            <a:ext cx="6245352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6624" y="2446991"/>
            <a:ext cx="5715000" cy="3531198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3031490"/>
            <a:ext cx="1524000" cy="2362200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400" b="1">
                <a:solidFill>
                  <a:srgbClr val="000000">
                    <a:alpha val="50196"/>
                  </a:srgb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1448" y="228600"/>
            <a:ext cx="6245352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400" kern="1200" cap="small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06624" y="2450592"/>
            <a:ext cx="5715000" cy="3529584"/>
          </a:xfrm>
          <a:noFill/>
          <a:ln w="101600" cmpd="sng">
            <a:miter lim="800000"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3031489"/>
            <a:ext cx="1527048" cy="235915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50000"/>
              </a:lnSpc>
              <a:buNone/>
              <a:defRPr sz="1400" b="1" kern="1200">
                <a:solidFill>
                  <a:srgbClr val="000000">
                    <a:alpha val="50196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5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>
          <a:xfrm>
            <a:off x="0" y="0"/>
            <a:ext cx="9144000" cy="6858000"/>
            <a:chOff x="-442912" y="457200"/>
            <a:chExt cx="9144000" cy="6858000"/>
          </a:xfrm>
        </p:grpSpPr>
        <p:sp>
          <p:nvSpPr>
            <p:cNvPr id="18" name="Rectangle 17"/>
            <p:cNvSpPr/>
            <p:nvPr/>
          </p:nvSpPr>
          <p:spPr>
            <a:xfrm>
              <a:off x="-442912" y="457200"/>
              <a:ext cx="9129712" cy="1676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872288" y="457200"/>
              <a:ext cx="182880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872288" y="45720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7367588" y="8763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7600" y="2298700"/>
            <a:ext cx="1447800" cy="38274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2286000"/>
            <a:ext cx="5943600" cy="38401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48600" y="533400"/>
            <a:ext cx="762000" cy="609600"/>
          </a:xfrm>
        </p:spPr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371600"/>
          </a:xfrm>
          <a:noFill/>
          <a:ln>
            <a:noFill/>
          </a:ln>
        </p:spPr>
        <p:txBody>
          <a:bodyPr lIns="182880" tIns="182880" rIns="182880" bIns="182880" anchor="b" anchorCtr="0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57600"/>
            <a:ext cx="7772400" cy="1371600"/>
          </a:xfrm>
          <a:noFill/>
          <a:ln>
            <a:noFill/>
          </a:ln>
          <a:effectLst>
            <a:innerShdw blurRad="114300">
              <a:schemeClr val="tx1"/>
            </a:innerShdw>
          </a:effectLst>
          <a:scene3d>
            <a:camera prst="orthographicFront"/>
            <a:lightRig rig="threePt" dir="t"/>
          </a:scene3d>
          <a:sp3d>
            <a:bevelT w="12700" h="50800" prst="softRound"/>
          </a:sp3d>
        </p:spPr>
        <p:txBody>
          <a:bodyPr lIns="182880" tIns="182880" rIns="182880" bIns="182880"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508750"/>
            <a:ext cx="2133600" cy="273050"/>
          </a:xfrm>
        </p:spPr>
        <p:txBody>
          <a:bodyPr/>
          <a:lstStyle/>
          <a:p>
            <a:fld id="{F774A44E-F788-4C36-A49D-91D7F8A28AA1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5724" y="6508750"/>
            <a:ext cx="2895600" cy="273050"/>
          </a:xfrm>
        </p:spPr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27648" y="6508750"/>
            <a:ext cx="2130552" cy="273050"/>
          </a:xfrm>
        </p:spPr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0" y="3579019"/>
            <a:ext cx="9144000" cy="1588"/>
          </a:xfrm>
          <a:prstGeom prst="line">
            <a:avLst/>
          </a:prstGeom>
          <a:ln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22"/>
          <p:cNvGrpSpPr/>
          <p:nvPr/>
        </p:nvGrpSpPr>
        <p:grpSpPr>
          <a:xfrm rot="5400000">
            <a:off x="4535424" y="2249423"/>
            <a:ext cx="91440" cy="9125712"/>
            <a:chOff x="0" y="0"/>
            <a:chExt cx="274320" cy="6858000"/>
          </a:xfrm>
        </p:grpSpPr>
        <p:sp>
          <p:nvSpPr>
            <p:cNvPr id="9" name="Rectangle 8"/>
            <p:cNvSpPr/>
            <p:nvPr/>
          </p:nvSpPr>
          <p:spPr>
            <a:xfrm>
              <a:off x="32603" y="0"/>
              <a:ext cx="6096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0"/>
              <a:ext cx="3048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91440" y="0"/>
              <a:ext cx="3048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52400" y="0"/>
              <a:ext cx="18288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2880" y="0"/>
              <a:ext cx="30480" cy="6858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3360" y="0"/>
              <a:ext cx="30480" cy="685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43840" y="0"/>
              <a:ext cx="3048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0960" y="0"/>
              <a:ext cx="3048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38A0-D0C3-4E86-8807-451C14673426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621" y="2981324"/>
            <a:ext cx="7168179" cy="1371600"/>
          </a:xfrm>
        </p:spPr>
        <p:txBody>
          <a:bodyPr lIns="182880" rIns="182880" anchor="b" anchorCtr="0"/>
          <a:lstStyle>
            <a:lvl1pPr marL="0" indent="0"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7620" y="4519613"/>
            <a:ext cx="7168179" cy="1371600"/>
          </a:xfrm>
          <a:noFill/>
          <a:ln>
            <a:noFill/>
          </a:ln>
          <a:effectLst>
            <a:innerShdw blurRad="114300">
              <a:schemeClr val="tx1"/>
            </a:innerShdw>
          </a:effectLst>
          <a:scene3d>
            <a:camera prst="orthographicFront"/>
            <a:lightRig rig="threePt" dir="t"/>
          </a:scene3d>
          <a:sp3d>
            <a:bevelT w="12700" h="50800" prst="softRound"/>
          </a:sp3d>
        </p:spPr>
        <p:txBody>
          <a:bodyPr lIns="182880" rIns="182880" anchor="t" anchorCtr="0"/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A91C8-A5EE-4699-B2E6-1414BFFCB65F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322294" y="4419600"/>
            <a:ext cx="7315200" cy="1588"/>
          </a:xfrm>
          <a:prstGeom prst="line">
            <a:avLst/>
          </a:prstGeom>
          <a:ln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2080" y="1828799"/>
            <a:ext cx="3246120" cy="41148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5527" y="1828799"/>
            <a:ext cx="3246120" cy="41148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ABC75-04FA-4E86-A198-16FCBC70AD4F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659685"/>
            <a:ext cx="34290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6840" y="2438399"/>
            <a:ext cx="3246120" cy="350520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32294" y="1659685"/>
            <a:ext cx="34290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0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3734" y="2438399"/>
            <a:ext cx="3246120" cy="350520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F1261-5580-4B88-8588-35A474AA5138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295400" y="2299447"/>
            <a:ext cx="7239000" cy="1588"/>
          </a:xfrm>
          <a:prstGeom prst="line">
            <a:avLst/>
          </a:prstGeom>
          <a:ln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065BC-FD36-4618-9732-8C7A645E8C6B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  <p:grpSp>
        <p:nvGrpSpPr>
          <p:cNvPr id="6" name="Group 22"/>
          <p:cNvGrpSpPr/>
          <p:nvPr/>
        </p:nvGrpSpPr>
        <p:grpSpPr>
          <a:xfrm>
            <a:off x="0" y="0"/>
            <a:ext cx="182880" cy="6858000"/>
            <a:chOff x="0" y="0"/>
            <a:chExt cx="274320" cy="6858000"/>
          </a:xfrm>
        </p:grpSpPr>
        <p:sp>
          <p:nvSpPr>
            <p:cNvPr id="7" name="Rectangle 6"/>
            <p:cNvSpPr/>
            <p:nvPr/>
          </p:nvSpPr>
          <p:spPr>
            <a:xfrm>
              <a:off x="32603" y="0"/>
              <a:ext cx="6096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0"/>
              <a:ext cx="3048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91440" y="0"/>
              <a:ext cx="3048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52400" y="0"/>
              <a:ext cx="18288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2880" y="0"/>
              <a:ext cx="30480" cy="6858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13360" y="0"/>
              <a:ext cx="30480" cy="685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43840" y="0"/>
              <a:ext cx="3048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0960" y="0"/>
              <a:ext cx="3048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40E68-0FE0-43FA-9564-EB4AEC85F8DD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  <p:grpSp>
        <p:nvGrpSpPr>
          <p:cNvPr id="5" name="Group 22"/>
          <p:cNvGrpSpPr/>
          <p:nvPr/>
        </p:nvGrpSpPr>
        <p:grpSpPr>
          <a:xfrm>
            <a:off x="0" y="0"/>
            <a:ext cx="182880" cy="6858000"/>
            <a:chOff x="0" y="0"/>
            <a:chExt cx="274320" cy="6858000"/>
          </a:xfrm>
        </p:grpSpPr>
        <p:sp>
          <p:nvSpPr>
            <p:cNvPr id="6" name="Rectangle 5"/>
            <p:cNvSpPr/>
            <p:nvPr/>
          </p:nvSpPr>
          <p:spPr>
            <a:xfrm>
              <a:off x="32603" y="0"/>
              <a:ext cx="6096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0"/>
              <a:ext cx="3048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91440" y="0"/>
              <a:ext cx="3048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52400" y="0"/>
              <a:ext cx="18288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2880" y="0"/>
              <a:ext cx="30480" cy="6858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13360" y="0"/>
              <a:ext cx="30480" cy="685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3840" y="0"/>
              <a:ext cx="3048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0960" y="0"/>
              <a:ext cx="3048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2687" y="188259"/>
            <a:ext cx="3008313" cy="1246841"/>
          </a:xfrm>
        </p:spPr>
        <p:txBody>
          <a:bodyPr anchor="ctr" anchorCtr="0"/>
          <a:lstStyle>
            <a:lvl1pPr algn="l">
              <a:defRPr sz="2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1905000"/>
            <a:ext cx="4572000" cy="4221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82687" y="1676400"/>
            <a:ext cx="2246313" cy="32766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6EF9-9DB7-4F16-B7FD-A6444FA0999C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rot="16200000">
            <a:off x="1431830" y="3902170"/>
            <a:ext cx="4453128" cy="1588"/>
          </a:xfrm>
          <a:prstGeom prst="line">
            <a:avLst/>
          </a:prstGeom>
          <a:ln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2687" y="192024"/>
            <a:ext cx="3008376" cy="1243584"/>
          </a:xfrm>
          <a:noFill/>
          <a:ln>
            <a:noFill/>
          </a:ln>
          <a:effectLst>
            <a:innerShdw blurRad="114300">
              <a:schemeClr val="tx1"/>
            </a:innerShdw>
          </a:effectLst>
          <a:scene3d>
            <a:camera prst="orthographicFront"/>
            <a:lightRig rig="threePt" dir="t"/>
          </a:scene3d>
          <a:sp3d>
            <a:bevelT w="12700" h="50800" prst="softRound"/>
          </a:sp3d>
        </p:spPr>
        <p:txBody>
          <a:bodyPr vert="horz" lIns="182880" tIns="182880" rIns="182880" bIns="18288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6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1905000"/>
            <a:ext cx="4572000" cy="4224528"/>
          </a:xfrm>
          <a:noFill/>
          <a:ln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none"/>
        </p:style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82687" y="1676400"/>
            <a:ext cx="2249424" cy="3273552"/>
          </a:xfrm>
          <a:noFill/>
          <a:ln>
            <a:noFill/>
          </a:ln>
        </p:spPr>
        <p:txBody>
          <a:bodyPr vert="horz" lIns="182880" tIns="182880" rIns="182880" bIns="182880" rtlCol="0">
            <a:normAutofit/>
          </a:bodyPr>
          <a:lstStyle>
            <a:lvl1pPr marL="0" indent="0"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3D1EC-A380-4F57-9563-A599E0EB0966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rot="16200000">
            <a:off x="1431830" y="3902170"/>
            <a:ext cx="4453128" cy="1588"/>
          </a:xfrm>
          <a:prstGeom prst="line">
            <a:avLst/>
          </a:prstGeom>
          <a:ln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irelight title.png"/>
          <p:cNvPicPr>
            <a:picLocks noChangeAspect="1"/>
          </p:cNvPicPr>
          <p:nvPr/>
        </p:nvPicPr>
        <p:blipFill>
          <a:blip r:embed="rId2" cstate="print"/>
          <a:srcRect l="43431" t="21353" b="20413"/>
          <a:stretch>
            <a:fillRect/>
          </a:stretch>
        </p:blipFill>
        <p:spPr>
          <a:xfrm>
            <a:off x="0" y="0"/>
            <a:ext cx="367230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1219200"/>
            <a:ext cx="6400800" cy="1600200"/>
          </a:xfrm>
        </p:spPr>
        <p:txBody>
          <a:bodyPr anchor="b" anchorCtr="0"/>
          <a:lstStyle>
            <a:lvl1pPr algn="l">
              <a:defRPr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2971800"/>
            <a:ext cx="5715000" cy="12954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5943600"/>
            <a:ext cx="2133600" cy="228600"/>
          </a:xfrm>
        </p:spPr>
        <p:txBody>
          <a:bodyPr/>
          <a:lstStyle>
            <a:lvl1pPr algn="l">
              <a:defRPr/>
            </a:lvl1pPr>
          </a:lstStyle>
          <a:p>
            <a:fld id="{6F69044E-5D2A-4CA0-BB42-883D2CBAE929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" y="5715000"/>
            <a:ext cx="2667000" cy="228600"/>
          </a:xfrm>
        </p:spPr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600" y="6248400"/>
            <a:ext cx="533400" cy="228600"/>
          </a:xfrm>
        </p:spPr>
        <p:txBody>
          <a:bodyPr/>
          <a:lstStyle>
            <a:lvl1pPr algn="l">
              <a:defRPr/>
            </a:lvl1pPr>
          </a:lstStyle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BCAA5-7FCC-4F39-B07C-209745313B8E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600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98588" y="1752600"/>
            <a:ext cx="5078412" cy="43735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CE102-B627-4A80-83C0-F04F5CED6BF4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E0EDF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2F7DF-926F-40E7-9B2B-D1F53D2E1C5C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2F50493C-A047-4F9E-8897-D05EFB532C84}" type="datetimeFigureOut">
              <a:rPr lang="uk-UA" smtClean="0"/>
              <a:pPr/>
              <a:t>11.04.2012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11.04.2012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11.04.2012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11.04.2012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F50493C-A047-4F9E-8897-D05EFB532C84}" type="datetimeFigureOut">
              <a:rPr lang="uk-UA" smtClean="0"/>
              <a:pPr/>
              <a:t>11.04.2012</a:t>
            </a:fld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2F50493C-A047-4F9E-8897-D05EFB532C84}" type="datetimeFigureOut">
              <a:rPr lang="uk-UA" smtClean="0"/>
              <a:pPr/>
              <a:t>11.04.2012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11.04.2012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irelight section.png"/>
          <p:cNvPicPr>
            <a:picLocks noChangeAspect="1"/>
          </p:cNvPicPr>
          <p:nvPr/>
        </p:nvPicPr>
        <p:blipFill>
          <a:blip r:embed="rId2" cstate="print"/>
          <a:srcRect l="7678" r="8563" b="31688"/>
          <a:stretch>
            <a:fillRect/>
          </a:stretch>
        </p:blipFill>
        <p:spPr>
          <a:xfrm>
            <a:off x="0" y="3048000"/>
            <a:ext cx="9144000" cy="381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2057400"/>
            <a:ext cx="7391400" cy="1590675"/>
          </a:xfrm>
        </p:spPr>
        <p:txBody>
          <a:bodyPr anchor="b" anchorCtr="0">
            <a:normAutofit/>
          </a:bodyPr>
          <a:lstStyle>
            <a:lvl1pPr algn="ctr">
              <a:defRPr sz="4400" b="0" i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7546" y="3810000"/>
            <a:ext cx="5388909" cy="14239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1500"/>
              </a:spcBef>
              <a:buFontTx/>
              <a:buNone/>
              <a:defRPr sz="1800" kern="120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D8FEB-8E5E-43C8-A624-2E6E48E6ECFC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11.04.2012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11.04.2012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11.04.2012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93C-A047-4F9E-8897-D05EFB532C84}" type="datetimeFigureOut">
              <a:rPr lang="uk-UA" smtClean="0"/>
              <a:pPr/>
              <a:t>11.04.2012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057401"/>
            <a:ext cx="2743200" cy="3898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57401"/>
            <a:ext cx="2743200" cy="3898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63DBF-A449-4C9D-B472-5959E548D7F2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resh title.png"/>
          <p:cNvPicPr>
            <a:picLocks noChangeAspect="1"/>
          </p:cNvPicPr>
          <p:nvPr/>
        </p:nvPicPr>
        <p:blipFill>
          <a:blip r:embed="rId2" cstate="print"/>
          <a:srcRect b="39770"/>
          <a:stretch>
            <a:fillRect/>
          </a:stretch>
        </p:blipFill>
        <p:spPr>
          <a:xfrm>
            <a:off x="377" y="1566826"/>
            <a:ext cx="9143245" cy="22431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34035"/>
            <a:ext cx="7772400" cy="1470025"/>
          </a:xfrm>
        </p:spPr>
        <p:txBody>
          <a:bodyPr anchor="b" anchorCtr="0">
            <a:noAutofit/>
          </a:bodyPr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114800"/>
            <a:ext cx="5257800" cy="1371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24600" y="6288741"/>
            <a:ext cx="1981200" cy="365125"/>
          </a:xfrm>
        </p:spPr>
        <p:txBody>
          <a:bodyPr/>
          <a:lstStyle>
            <a:lvl1pPr algn="r">
              <a:defRPr/>
            </a:lvl1pPr>
          </a:lstStyle>
          <a:p>
            <a:fld id="{E4BFED16-20FF-4D25-BE89-A70CF532F793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6288741"/>
            <a:ext cx="2895600" cy="365125"/>
          </a:xfrm>
        </p:spPr>
        <p:txBody>
          <a:bodyPr/>
          <a:lstStyle>
            <a:lvl1pPr algn="l">
              <a:defRPr/>
            </a:lvl1pPr>
          </a:lstStyle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6288741"/>
            <a:ext cx="685800" cy="365125"/>
          </a:xfrm>
        </p:spPr>
        <p:txBody>
          <a:bodyPr/>
          <a:lstStyle>
            <a:lvl1pPr>
              <a:defRPr sz="11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10" name="Picture 9" descr="Fresh title.png"/>
          <p:cNvPicPr>
            <a:picLocks noChangeAspect="1"/>
          </p:cNvPicPr>
          <p:nvPr/>
        </p:nvPicPr>
        <p:blipFill>
          <a:blip r:embed="rId2" cstate="print"/>
          <a:srcRect t="33632" b="59388"/>
          <a:stretch>
            <a:fillRect/>
          </a:stretch>
        </p:blipFill>
        <p:spPr>
          <a:xfrm>
            <a:off x="0" y="6598024"/>
            <a:ext cx="9143245" cy="2599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61794-85D9-42B0-9CA4-4B9405482476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resh sec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" y="3767583"/>
            <a:ext cx="9143245" cy="30904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353" y="2819400"/>
            <a:ext cx="7772400" cy="182880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0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2353" y="5257800"/>
            <a:ext cx="7772400" cy="685800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Wingdings" pitchFamily="2" charset="2"/>
              <a:buNone/>
              <a:defRPr sz="16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353" y="6553200"/>
            <a:ext cx="1981200" cy="231013"/>
          </a:xfrm>
        </p:spPr>
        <p:txBody>
          <a:bodyPr/>
          <a:lstStyle/>
          <a:p>
            <a:fld id="{4F2EA6C9-1718-48C7-805D-6A3617E9F5D0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1024" y="6553200"/>
            <a:ext cx="2895600" cy="231013"/>
          </a:xfrm>
        </p:spPr>
        <p:txBody>
          <a:bodyPr/>
          <a:lstStyle>
            <a:lvl1pPr algn="ctr">
              <a:defRPr/>
            </a:lvl1pPr>
          </a:lstStyle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58953" y="6553200"/>
            <a:ext cx="685800" cy="231013"/>
          </a:xfrm>
        </p:spPr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3706" y="2070100"/>
            <a:ext cx="3429000" cy="37385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259" y="2070100"/>
            <a:ext cx="3429000" cy="37385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3EF31-C8B6-4BD4-9D16-F3AC8DDC775F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675094" y="1842247"/>
            <a:ext cx="3505200" cy="39624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435" y="1809750"/>
            <a:ext cx="3429000" cy="639762"/>
          </a:xfrm>
          <a:noFill/>
        </p:spPr>
        <p:txBody>
          <a:bodyPr vert="horz" lIns="91440" tIns="91440" rIns="91440" bIns="9144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990600" y="1842247"/>
            <a:ext cx="3505200" cy="3962400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7494" y="1809750"/>
            <a:ext cx="3429000" cy="639762"/>
          </a:xfrm>
          <a:noFill/>
        </p:spPr>
        <p:txBody>
          <a:bodyPr vert="horz" lIns="91440" tIns="91440" rIns="91440" bIns="9144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7494" y="2590800"/>
            <a:ext cx="3429000" cy="32178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5435" y="2590800"/>
            <a:ext cx="3429000" cy="32178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5C959-6C9E-4BF8-9032-C5AB7C201A20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967753"/>
            <a:ext cx="27432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2819400"/>
            <a:ext cx="2743200" cy="3136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1967753"/>
            <a:ext cx="2743200" cy="63976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819400"/>
            <a:ext cx="2743200" cy="31369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3F5D0-5EBE-4B75-9D49-39A56D67876E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B82FE-08FA-4C4D-9C91-CDD6CF99217C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C2DE9-54D4-4956-9FD6-45392F923A05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4498848"/>
            <a:ext cx="7223760" cy="86868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2500" y="1673352"/>
            <a:ext cx="7223760" cy="25877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2500" y="5367528"/>
            <a:ext cx="7223760" cy="80467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6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52500" y="6553200"/>
            <a:ext cx="1828800" cy="228600"/>
          </a:xfrm>
        </p:spPr>
        <p:txBody>
          <a:bodyPr/>
          <a:lstStyle/>
          <a:p>
            <a:fld id="{2B2945AE-CC9C-46E0-A3F7-7AE51920CE85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4495800"/>
            <a:ext cx="7219950" cy="87153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52500" y="1676400"/>
            <a:ext cx="7219950" cy="2590800"/>
          </a:xfrm>
          <a:ln w="127000">
            <a:solidFill>
              <a:srgbClr val="FFFFFF">
                <a:alpha val="10000"/>
              </a:srgbClr>
            </a:solidFill>
            <a:miter lim="800000"/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2500" y="5367338"/>
            <a:ext cx="7223760" cy="80486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52500" y="6553200"/>
            <a:ext cx="1828800" cy="228600"/>
          </a:xfrm>
        </p:spPr>
        <p:txBody>
          <a:bodyPr/>
          <a:lstStyle/>
          <a:p>
            <a:fld id="{5AC13F5E-AA95-4998-9B70-2E5CEC66FD9C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266F-A60C-499A-ADF5-D606819B0226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1600200"/>
            <a:ext cx="17526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1600200"/>
            <a:ext cx="5257800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7B2B5-FD92-4505-85A3-06F93C88649B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A0FF-41E3-48D8-B6B1-AD2DFF309C37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69535-5BFE-4C6B-A00E-2CCC3E0C7147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ontent caption.png"/>
          <p:cNvPicPr>
            <a:picLocks noChangeAspect="1"/>
          </p:cNvPicPr>
          <p:nvPr/>
        </p:nvPicPr>
        <p:blipFill>
          <a:blip r:embed="rId2" cstate="print"/>
          <a:srcRect l="11342" t="23079" r="13047"/>
          <a:stretch>
            <a:fillRect/>
          </a:stretch>
        </p:blipFill>
        <p:spPr>
          <a:xfrm>
            <a:off x="0" y="0"/>
            <a:ext cx="9144000" cy="6095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25" y="438150"/>
            <a:ext cx="2743200" cy="1618488"/>
          </a:xfrm>
        </p:spPr>
        <p:txBody>
          <a:bodyPr anchor="ctr" anchorCtr="0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438150"/>
            <a:ext cx="4419600" cy="5118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439" y="2514600"/>
            <a:ext cx="1985962" cy="23622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FED56-6EAC-4129-98CD-9AD71FD8D485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tent caption.png"/>
          <p:cNvPicPr>
            <a:picLocks noChangeAspect="1"/>
          </p:cNvPicPr>
          <p:nvPr/>
        </p:nvPicPr>
        <p:blipFill>
          <a:blip r:embed="rId2" cstate="print"/>
          <a:srcRect l="11342" t="23079" r="13047"/>
          <a:stretch>
            <a:fillRect/>
          </a:stretch>
        </p:blipFill>
        <p:spPr>
          <a:xfrm>
            <a:off x="0" y="0"/>
            <a:ext cx="9144000" cy="6095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25" y="438150"/>
            <a:ext cx="2743200" cy="161925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75050" y="685800"/>
            <a:ext cx="5264150" cy="4648200"/>
          </a:xfrm>
          <a:prstGeom prst="ellipse">
            <a:avLst/>
          </a:prstGeom>
          <a:ln w="127000">
            <a:solidFill>
              <a:schemeClr val="tx1">
                <a:alpha val="10000"/>
              </a:schemeClr>
            </a:solidFill>
          </a:ln>
          <a:effectLst>
            <a:innerShdw blurRad="190500">
              <a:prstClr val="black">
                <a:alpha val="75000"/>
              </a:prstClr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2104" y="2514600"/>
            <a:ext cx="1984248" cy="2359152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>
              <a:buNone/>
              <a:defRPr sz="1400" kern="1200">
                <a:gradFill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37ED7-ED76-43BC-97DB-55B373391E40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4209" y="2057400"/>
            <a:ext cx="5678424" cy="3886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98D6F-16E8-49DC-8FE1-047F0921EDA6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533400"/>
            <a:ext cx="1752600" cy="43433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7800" y="533401"/>
            <a:ext cx="5029200" cy="5422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83B5-A467-46A0-A443-9E0EC05634EB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flipV="1">
            <a:off x="228600" y="4724400"/>
            <a:ext cx="8686800" cy="1828800"/>
          </a:xfrm>
          <a:prstGeom prst="round2SameRect">
            <a:avLst>
              <a:gd name="adj1" fmla="val 10784"/>
              <a:gd name="adj2" fmla="val 0"/>
            </a:avLst>
          </a:prstGeom>
          <a:solidFill>
            <a:schemeClr val="tx2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ound Same Side Corner Rectangle 7"/>
          <p:cNvSpPr/>
          <p:nvPr/>
        </p:nvSpPr>
        <p:spPr>
          <a:xfrm>
            <a:off x="228600" y="228600"/>
            <a:ext cx="8686800" cy="4419600"/>
          </a:xfrm>
          <a:prstGeom prst="round2SameRect">
            <a:avLst>
              <a:gd name="adj1" fmla="val 2821"/>
              <a:gd name="adj2" fmla="val 0"/>
            </a:avLst>
          </a:prstGeom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924800" cy="3886201"/>
          </a:xfrm>
        </p:spPr>
        <p:txBody>
          <a:bodyPr>
            <a:norm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304800" y="4800600"/>
            <a:ext cx="8534400" cy="1600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>
          <a:xfrm>
            <a:off x="228600" y="6553200"/>
            <a:ext cx="2133600" cy="287782"/>
          </a:xfrm>
        </p:spPr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4/11/2012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>
          <a:xfrm>
            <a:off x="2895600" y="6553200"/>
            <a:ext cx="3429000" cy="287782"/>
          </a:xfrm>
        </p:spPr>
        <p:txBody>
          <a:bodyPr/>
          <a:lstStyle/>
          <a:p>
            <a:endParaRPr lang="en-US" dirty="0">
              <a:solidFill>
                <a:srgbClr val="5D5C64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057400" cy="287782"/>
          </a:xfrm>
        </p:spPr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4/11/2012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228600" y="228600"/>
            <a:ext cx="8686800" cy="4953000"/>
          </a:xfrm>
          <a:prstGeom prst="round2SameRect">
            <a:avLst>
              <a:gd name="adj1" fmla="val 2821"/>
              <a:gd name="adj2" fmla="val 0"/>
            </a:avLst>
          </a:prstGeom>
          <a:solidFill>
            <a:schemeClr val="tx2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ound Same Side Corner Rectangle 6"/>
          <p:cNvSpPr/>
          <p:nvPr/>
        </p:nvSpPr>
        <p:spPr>
          <a:xfrm flipV="1">
            <a:off x="228600" y="5257800"/>
            <a:ext cx="8686800" cy="1295400"/>
          </a:xfrm>
          <a:prstGeom prst="round2SameRect">
            <a:avLst>
              <a:gd name="adj1" fmla="val 10784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4191000"/>
          </a:xfrm>
        </p:spPr>
        <p:txBody>
          <a:bodyPr anchor="ctr"/>
          <a:lstStyle>
            <a:lvl1pPr algn="ctr">
              <a:defRPr sz="4800" b="0" cap="none" baseline="0">
                <a:solidFill>
                  <a:schemeClr val="bg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722313" y="5410200"/>
            <a:ext cx="7772400" cy="10429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4/11/2012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301752" y="1600200"/>
            <a:ext cx="4160520" cy="47548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60520" cy="47548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4/11/2012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301752" y="1535112"/>
            <a:ext cx="4160520" cy="827087"/>
          </a:xfr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>
              <a:contourClr>
                <a:schemeClr val="accent2">
                  <a:shade val="75000"/>
                </a:schemeClr>
              </a:contourClr>
            </a:sp3d>
          </a:bodyPr>
          <a:lstStyle>
            <a:lvl1pPr marL="0" indent="0" algn="ctr">
              <a:buNone/>
              <a:defRPr lang="en-US" sz="2400" b="0" dirty="0" smtClean="0">
                <a:ln w="11430"/>
                <a:solidFill>
                  <a:schemeClr val="tx2"/>
                </a:solidFill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301752" y="2373312"/>
            <a:ext cx="41605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4" y="1535112"/>
            <a:ext cx="4160520" cy="827087"/>
          </a:xfr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>
              <a:contourClr>
                <a:schemeClr val="accent2">
                  <a:shade val="75000"/>
                </a:schemeClr>
              </a:contourClr>
            </a:sp3d>
          </a:bodyPr>
          <a:lstStyle>
            <a:lvl1pPr marL="0" indent="0" algn="ctr">
              <a:buNone/>
              <a:defRPr lang="en-US" sz="2400" b="0" dirty="0" smtClean="0">
                <a:ln w="11430"/>
                <a:solidFill>
                  <a:schemeClr val="tx2"/>
                </a:solidFill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4" y="2373312"/>
            <a:ext cx="41605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4/11/2012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4/11/2012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4/11/2012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228600" y="152400"/>
            <a:ext cx="8686800" cy="1295400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495800" cy="1143000"/>
          </a:xfrm>
        </p:spPr>
        <p:txBody>
          <a:bodyPr anchor="ctr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72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4/11/2012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28600" y="6528816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Rectangle 9"/>
          <p:cNvSpPr/>
          <p:nvPr/>
        </p:nvSpPr>
        <p:spPr>
          <a:xfrm>
            <a:off x="4876800" y="152400"/>
            <a:ext cx="3581400" cy="129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67288" y="152400"/>
            <a:ext cx="3400425" cy="1295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5105400" y="228600"/>
            <a:ext cx="3200400" cy="1143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228600" y="152400"/>
            <a:ext cx="8686800" cy="1295400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228600" y="1524000"/>
            <a:ext cx="8686800" cy="4910328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4/11/2012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  <p:sp useBgFill="1">
        <p:nvSpPr>
          <p:cNvPr id="9" name="Rectangle 8"/>
          <p:cNvSpPr/>
          <p:nvPr/>
        </p:nvSpPr>
        <p:spPr>
          <a:xfrm>
            <a:off x="4876800" y="152400"/>
            <a:ext cx="3581400" cy="129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67288" y="152400"/>
            <a:ext cx="3400425" cy="1295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495800" cy="1143000"/>
          </a:xfrm>
        </p:spPr>
        <p:txBody>
          <a:bodyPr anchor="ctr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5105400" y="228600"/>
            <a:ext cx="3200400" cy="11430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228600" y="6528816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4/11/2012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400800" cy="60499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4/11/2012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D5C64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7" name="Round Same Side Corner Rectangle 6"/>
          <p:cNvSpPr/>
          <p:nvPr/>
        </p:nvSpPr>
        <p:spPr>
          <a:xfrm rot="5400000">
            <a:off x="4862513" y="2300287"/>
            <a:ext cx="6096000" cy="1952625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1"/>
          <p:cNvSpPr>
            <a:spLocks noGrp="1"/>
          </p:cNvSpPr>
          <p:nvPr>
            <p:ph type="title" orient="vert"/>
          </p:nvPr>
        </p:nvSpPr>
        <p:spPr>
          <a:xfrm>
            <a:off x="7029450" y="274638"/>
            <a:ext cx="1752600" cy="5973762"/>
          </a:xfrm>
        </p:spPr>
        <p:txBody>
          <a:bodyPr vert="eaVert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28600" y="6528816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28736"/>
            <a:ext cx="7772400" cy="1928826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0912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14676"/>
            <a:ext cx="7772400" cy="1500209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14488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57758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/>
          <a:lstStyle>
            <a:lvl1pPr algn="l">
              <a:defRPr sz="2800">
                <a:effectLst/>
              </a:defRPr>
            </a:lvl1pPr>
            <a:lvl2pPr algn="l">
              <a:defRPr sz="2400">
                <a:effectLst/>
              </a:defRPr>
            </a:lvl2pPr>
            <a:lvl3pPr algn="l">
              <a:defRPr sz="2000">
                <a:effectLst/>
              </a:defRPr>
            </a:lvl3pPr>
            <a:lvl4pPr algn="l">
              <a:defRPr sz="1800">
                <a:effectLst/>
              </a:defRPr>
            </a:lvl4pPr>
            <a:lvl5pPr algn="l">
              <a:defRPr sz="1800">
                <a:effectLst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57758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/>
          <a:lstStyle>
            <a:lvl1pPr algn="l">
              <a:defRPr sz="2800"/>
            </a:lvl1pPr>
            <a:lvl2pPr algn="l">
              <a:defRPr sz="2400"/>
            </a:lvl2pPr>
            <a:lvl3pPr algn="l">
              <a:defRPr sz="2000"/>
            </a:lvl3pPr>
            <a:lvl4pPr algn="l">
              <a:defRPr sz="1800"/>
            </a:lvl4pPr>
            <a:lvl5pPr algn="l"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0" indent="0" algn="ctr">
              <a:buNone/>
              <a:defRPr lang="zh-CN" altLang="en-US" sz="2800" b="1" dirty="0" smtClean="0">
                <a:ln w="11430"/>
                <a:gradFill>
                  <a:gsLst>
                    <a:gs pos="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  <a:gs pos="2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50000">
                      <a:schemeClr val="accent6">
                        <a:tint val="100000"/>
                        <a:shade val="99000"/>
                        <a:satMod val="100000"/>
                      </a:schemeClr>
                    </a:gs>
                    <a:gs pos="7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10000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defRPr>
            </a:lvl1pPr>
            <a:lvl2pPr marL="457200" indent="0" algn="ctr">
              <a:buNone/>
              <a:defRPr lang="zh-CN" altLang="en-US" sz="2400" b="1" dirty="0" smtClean="0">
                <a:ln w="11430"/>
                <a:gradFill>
                  <a:gsLst>
                    <a:gs pos="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  <a:gs pos="2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50000">
                      <a:schemeClr val="accent6">
                        <a:tint val="100000"/>
                        <a:shade val="99000"/>
                        <a:satMod val="100000"/>
                      </a:schemeClr>
                    </a:gs>
                    <a:gs pos="7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10000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defRPr>
            </a:lvl2pPr>
            <a:lvl3pPr marL="914400" indent="0" algn="ctr">
              <a:buNone/>
              <a:defRPr lang="zh-CN" altLang="en-US" sz="2000" b="1" dirty="0" smtClean="0">
                <a:ln w="11430"/>
                <a:gradFill>
                  <a:gsLst>
                    <a:gs pos="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  <a:gs pos="2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50000">
                      <a:schemeClr val="accent6">
                        <a:tint val="100000"/>
                        <a:shade val="99000"/>
                        <a:satMod val="100000"/>
                      </a:schemeClr>
                    </a:gs>
                    <a:gs pos="7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10000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defRPr>
            </a:lvl3pPr>
            <a:lvl4pPr marL="1371600" indent="0" algn="ctr">
              <a:buNone/>
              <a:defRPr lang="zh-CN" altLang="en-US" sz="1800" b="1" dirty="0" smtClean="0">
                <a:ln w="11430"/>
                <a:gradFill>
                  <a:gsLst>
                    <a:gs pos="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  <a:gs pos="2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50000">
                      <a:schemeClr val="accent6">
                        <a:tint val="100000"/>
                        <a:shade val="99000"/>
                        <a:satMod val="100000"/>
                      </a:schemeClr>
                    </a:gs>
                    <a:gs pos="7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10000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defRPr>
            </a:lvl4pPr>
            <a:lvl5pPr marL="1828800" indent="0" algn="ctr">
              <a:buNone/>
              <a:defRPr lang="zh-CN" altLang="en-US" sz="1600" b="1" dirty="0" smtClean="0">
                <a:ln w="11430"/>
                <a:gradFill>
                  <a:gsLst>
                    <a:gs pos="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  <a:gs pos="2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50000">
                      <a:schemeClr val="accent6">
                        <a:tint val="100000"/>
                        <a:shade val="99000"/>
                        <a:satMod val="100000"/>
                      </a:schemeClr>
                    </a:gs>
                    <a:gs pos="75000">
                      <a:schemeClr val="accent6">
                        <a:tint val="92000"/>
                        <a:shade val="100000"/>
                        <a:satMod val="105000"/>
                      </a:schemeClr>
                    </a:gs>
                    <a:gs pos="100000">
                      <a:schemeClr val="accent6">
                        <a:tint val="70000"/>
                        <a:shade val="100000"/>
                        <a:satMod val="13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4183083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lvl1pPr marL="0" indent="0" algn="ctr">
              <a:buNone/>
              <a:defRPr lang="zh-CN" altLang="en-US" sz="2800" b="1" dirty="0" smtClean="0">
                <a:ln/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  <a:defRPr lang="zh-CN" altLang="en-US" sz="2400" b="1" dirty="0" smtClean="0">
                <a:ln/>
                <a:solidFill>
                  <a:schemeClr val="accent1"/>
                </a:solidFill>
                <a:effectLst/>
              </a:defRPr>
            </a:lvl2pPr>
            <a:lvl3pPr marL="914400" indent="0" algn="ctr">
              <a:buNone/>
              <a:defRPr lang="zh-CN" altLang="en-US" sz="2000" b="1" dirty="0" smtClean="0">
                <a:ln/>
                <a:solidFill>
                  <a:schemeClr val="accent1"/>
                </a:solidFill>
                <a:effectLst/>
              </a:defRPr>
            </a:lvl3pPr>
            <a:lvl4pPr marL="1371600" indent="0" algn="ctr">
              <a:buNone/>
              <a:defRPr lang="zh-CN" altLang="en-US" sz="1800" b="1" dirty="0" smtClean="0">
                <a:ln/>
                <a:solidFill>
                  <a:schemeClr val="accent1"/>
                </a:solidFill>
                <a:effectLst/>
              </a:defRPr>
            </a:lvl4pPr>
            <a:lvl5pPr marL="1828800" indent="0" algn="ctr">
              <a:buNone/>
              <a:defRPr lang="zh-CN" altLang="en-US" sz="1600" b="1" dirty="0" smtClean="0">
                <a:ln/>
                <a:solidFill>
                  <a:schemeClr val="accent1"/>
                </a:solidFill>
                <a:effectLst/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4183083"/>
          </a:xfrm>
          <a:ln w="3175">
            <a:solidFill>
              <a:schemeClr val="tx2">
                <a:shade val="50000"/>
              </a:schemeClr>
            </a:solidFill>
          </a:ln>
          <a:effectLst/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A009892A-0574-4753-B3B5-882803074C2D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108" y="5500702"/>
            <a:ext cx="8228639" cy="857256"/>
          </a:xfrm>
        </p:spPr>
        <p:txBody>
          <a:bodyPr anchor="ctr"/>
          <a:lstStyle>
            <a:lvl1pPr algn="ctr">
              <a:spcAft>
                <a:spcPts val="0"/>
              </a:spcAft>
              <a:defRPr sz="3200" b="1">
                <a:ln w="6350">
                  <a:solidFill>
                    <a:schemeClr val="tx2">
                      <a:tint val="5000"/>
                    </a:schemeClr>
                  </a:solidFill>
                  <a:prstDash val="solid"/>
                </a:ln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357166"/>
            <a:ext cx="5111750" cy="507209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1" y="1714488"/>
            <a:ext cx="3008313" cy="3714776"/>
          </a:xfrm>
        </p:spPr>
        <p:txBody>
          <a:bodyPr anchor="t"/>
          <a:lstStyle>
            <a:lvl1pPr marL="0" indent="0">
              <a:spcAft>
                <a:spcPts val="600"/>
              </a:spcAft>
              <a:buNone/>
              <a:defRPr sz="1400"/>
            </a:lvl1pPr>
            <a:lvl2pPr marL="457200" indent="0">
              <a:spcAft>
                <a:spcPts val="600"/>
              </a:spcAft>
              <a:buNone/>
              <a:defRPr sz="1200"/>
            </a:lvl2pPr>
            <a:lvl3pPr marL="914400" indent="0">
              <a:spcAft>
                <a:spcPts val="600"/>
              </a:spcAft>
              <a:buNone/>
              <a:defRPr sz="1000"/>
            </a:lvl3pPr>
            <a:lvl4pPr marL="1371600" indent="0">
              <a:spcAft>
                <a:spcPts val="600"/>
              </a:spcAft>
              <a:buNone/>
              <a:defRPr sz="900"/>
            </a:lvl4pPr>
            <a:lvl5pPr marL="1828800" indent="0">
              <a:spcAft>
                <a:spcPts val="60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888" y="428604"/>
            <a:ext cx="6172224" cy="566738"/>
          </a:xfrm>
        </p:spPr>
        <p:txBody>
          <a:bodyPr anchor="ctr"/>
          <a:lstStyle>
            <a:lvl1pPr algn="ctr">
              <a:defRPr sz="2800" b="1">
                <a:ln w="9525">
                  <a:solidFill>
                    <a:schemeClr val="tx2">
                      <a:tint val="5000"/>
                    </a:schemeClr>
                  </a:solidFill>
                  <a:prstDash val="solid"/>
                </a:ln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6000" y="1151862"/>
            <a:ext cx="8172000" cy="4420278"/>
          </a:xfrm>
          <a:prstGeom prst="ellipse">
            <a:avLst/>
          </a:prstGeom>
          <a:ln w="25400" cap="flat" cmpd="sng" algn="ctr">
            <a:solidFill>
              <a:schemeClr val="accent5">
                <a:shade val="75000"/>
              </a:schemeClr>
            </a:solidFill>
            <a:prstDash val="solid"/>
          </a:ln>
          <a:effectLst>
            <a:glow rad="152400">
              <a:schemeClr val="accent5">
                <a:alpha val="75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695972"/>
            <a:ext cx="5486400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00174"/>
            <a:ext cx="8229600" cy="485778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2330" y="274638"/>
            <a:ext cx="1614470" cy="608332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543692" cy="608332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685800" y="990601"/>
            <a:ext cx="7772400" cy="2609850"/>
          </a:xfrm>
        </p:spPr>
        <p:txBody>
          <a:bodyPr anchor="b" anchorCtr="0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  <a:contourClr>
                <a:srgbClr val="FFFFFF"/>
              </a:contourClr>
            </a:sp3d>
          </a:bodyPr>
          <a:lstStyle>
            <a:lvl1pPr algn="ctr">
              <a:defRPr lang="en-US" sz="5800" dirty="0" smtClean="0">
                <a:ln w="9525">
                  <a:noFill/>
                </a:ln>
                <a:effectLst>
                  <a:outerShdw blurRad="50800" dist="38100" dir="822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967089"/>
          </a:xfrm>
        </p:spPr>
        <p:txBody>
          <a:bodyPr>
            <a:normAutofit/>
          </a:bodyPr>
          <a:lstStyle>
            <a:lvl1pPr marL="0" indent="0" algn="ctr">
              <a:buNone/>
              <a:defRPr lang="en-US" sz="3000" b="0">
                <a:solidFill>
                  <a:schemeClr val="tx2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8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5972A193-D974-4890-BCF6-7BDA5AA783D7}" type="datetimeFigureOut">
              <a:rPr>
                <a:solidFill>
                  <a:srgbClr val="795339"/>
                </a:solidFill>
              </a:rPr>
              <a:pPr/>
              <a:t>4/10/2012</a:t>
            </a:fld>
            <a:endParaRPr>
              <a:solidFill>
                <a:srgbClr val="795339"/>
              </a:solidFill>
            </a:endParaRPr>
          </a:p>
        </p:txBody>
      </p:sp>
      <p:sp>
        <p:nvSpPr>
          <p:cNvPr id="9" name="Rectangle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C8919969-49B9-40AE-8C3B-763BC9DD6F8B}" type="slidenum">
              <a:rPr>
                <a:solidFill>
                  <a:srgbClr val="795339"/>
                </a:solidFill>
              </a:rPr>
              <a:pPr/>
              <a:t>‹#›</a:t>
            </a:fld>
            <a:endParaRPr>
              <a:solidFill>
                <a:srgbClr val="795339"/>
              </a:solidFill>
            </a:endParaRPr>
          </a:p>
        </p:txBody>
      </p:sp>
      <p:sp>
        <p:nvSpPr>
          <p:cNvPr id="25" name="Rectangle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endParaRPr>
              <a:solidFill>
                <a:srgbClr val="795339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>
                <a:solidFill>
                  <a:srgbClr val="795339"/>
                </a:solidFill>
              </a:rPr>
              <a:pPr/>
              <a:t>4/10/2012</a:t>
            </a:fld>
            <a:endParaRPr>
              <a:solidFill>
                <a:srgbClr val="795339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795339"/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>
                <a:solidFill>
                  <a:srgbClr val="795339"/>
                </a:solidFill>
              </a:rPr>
              <a:pPr/>
              <a:t>‹#›</a:t>
            </a:fld>
            <a:endParaRPr>
              <a:solidFill>
                <a:srgbClr val="795339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22313" y="2685391"/>
            <a:ext cx="7772400" cy="3112843"/>
          </a:xfrm>
        </p:spPr>
        <p:txBody>
          <a:bodyPr anchor="t">
            <a:normAutofit/>
          </a:bodyPr>
          <a:lstStyle>
            <a:lvl1pPr algn="ctr">
              <a:buNone/>
              <a:defRPr lang="en-US" sz="6000" b="1" dirty="0">
                <a:solidFill>
                  <a:schemeClr val="tx2">
                    <a:shade val="85000"/>
                    <a:satMod val="1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22313" y="1128932"/>
            <a:ext cx="7772400" cy="1509712"/>
          </a:xfrm>
        </p:spPr>
        <p:txBody>
          <a:bodyPr anchor="b">
            <a:normAutofit/>
          </a:bodyPr>
          <a:lstStyle>
            <a:lvl1pPr algn="ctr">
              <a:buNone/>
              <a:defRPr lang="en-US" sz="24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>
                <a:solidFill>
                  <a:srgbClr val="795339"/>
                </a:solidFill>
              </a:rPr>
              <a:pPr/>
              <a:t>4/10/2012</a:t>
            </a:fld>
            <a:endParaRPr>
              <a:solidFill>
                <a:srgbClr val="795339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795339"/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>
                <a:solidFill>
                  <a:srgbClr val="795339"/>
                </a:solidFill>
              </a:rPr>
              <a:pPr/>
              <a:t>‹#›</a:t>
            </a:fld>
            <a:endParaRPr>
              <a:solidFill>
                <a:srgbClr val="795339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>
                <a:solidFill>
                  <a:srgbClr val="795339"/>
                </a:solidFill>
              </a:rPr>
              <a:pPr/>
              <a:t>4/10/2012</a:t>
            </a:fld>
            <a:endParaRPr>
              <a:solidFill>
                <a:srgbClr val="795339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795339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>
                <a:solidFill>
                  <a:srgbClr val="795339"/>
                </a:solidFill>
              </a:rPr>
              <a:pPr/>
              <a:t>‹#›</a:t>
            </a:fld>
            <a:endParaRPr>
              <a:solidFill>
                <a:srgbClr val="795339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2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2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>
                <a:solidFill>
                  <a:srgbClr val="795339"/>
                </a:solidFill>
              </a:rPr>
              <a:pPr/>
              <a:t>4/10/2012</a:t>
            </a:fld>
            <a:endParaRPr>
              <a:solidFill>
                <a:srgbClr val="795339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795339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>
                <a:solidFill>
                  <a:srgbClr val="795339"/>
                </a:solidFill>
              </a:rPr>
              <a:pPr/>
              <a:t>‹#›</a:t>
            </a:fld>
            <a:endParaRPr>
              <a:solidFill>
                <a:srgbClr val="79533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>
                <a:solidFill>
                  <a:srgbClr val="795339"/>
                </a:solidFill>
              </a:rPr>
              <a:pPr/>
              <a:t>4/10/2012</a:t>
            </a:fld>
            <a:endParaRPr>
              <a:solidFill>
                <a:srgbClr val="795339"/>
              </a:solidFill>
            </a:endParaRPr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795339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>
                <a:solidFill>
                  <a:srgbClr val="795339"/>
                </a:solidFill>
              </a:rPr>
              <a:pPr/>
              <a:t>‹#›</a:t>
            </a:fld>
            <a:endParaRPr>
              <a:solidFill>
                <a:srgbClr val="795339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>
                <a:solidFill>
                  <a:srgbClr val="795339"/>
                </a:solidFill>
              </a:rPr>
              <a:pPr/>
              <a:t>4/10/2012</a:t>
            </a:fld>
            <a:endParaRPr>
              <a:solidFill>
                <a:srgbClr val="795339"/>
              </a:solidFill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795339"/>
              </a:solidFill>
            </a:endParaRPr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>
                <a:solidFill>
                  <a:srgbClr val="795339"/>
                </a:solidFill>
              </a:rPr>
              <a:pPr/>
              <a:t>‹#›</a:t>
            </a:fld>
            <a:endParaRPr>
              <a:solidFill>
                <a:srgbClr val="795339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tx2"/>
                </a:solidFill>
                <a:effectLst>
                  <a:outerShdw blurRad="38100" dist="25400" dir="8220000" algn="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>
                <a:solidFill>
                  <a:srgbClr val="795339"/>
                </a:solidFill>
              </a:rPr>
              <a:pPr/>
              <a:t>4/10/2012</a:t>
            </a:fld>
            <a:endParaRPr>
              <a:solidFill>
                <a:srgbClr val="795339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795339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>
                <a:solidFill>
                  <a:srgbClr val="795339"/>
                </a:solidFill>
              </a:rPr>
              <a:pPr/>
              <a:t>‹#›</a:t>
            </a:fld>
            <a:endParaRPr>
              <a:solidFill>
                <a:srgbClr val="795339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27729" y="1062637"/>
            <a:ext cx="4599432" cy="3977640"/>
          </a:xfrm>
          <a:prstGeom prst="rect">
            <a:avLst/>
          </a:prstGeom>
          <a:solidFill>
            <a:schemeClr val="tx2">
              <a:shade val="15000"/>
            </a:schemeClr>
          </a:solidFill>
          <a:ln w="63500">
            <a:noFill/>
            <a:miter lim="800000"/>
          </a:ln>
          <a:effectLst>
            <a:outerShdw blurRad="63500" dist="25400" dir="7200000" algn="t" rotWithShape="0">
              <a:prstClr val="black">
                <a:alpha val="45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45720" rIns="45720" rtlCol="0" anchor="ctr">
            <a:normAutofit/>
          </a:bodyPr>
          <a:lstStyle/>
          <a:p>
            <a:pPr indent="-274320">
              <a:buClr>
                <a:srgbClr val="AD2E27"/>
              </a:buClr>
              <a:buSzPct val="80000"/>
              <a:buFont typeface="Wingdings 2" pitchFamily="18" charset="2"/>
              <a:buNone/>
            </a:pPr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514536" y="4343400"/>
            <a:ext cx="3048000" cy="709858"/>
          </a:xfrm>
        </p:spPr>
        <p:txBody>
          <a:bodyPr anchor="t">
            <a:noAutofit/>
          </a:bodyPr>
          <a:lstStyle>
            <a:lvl1pPr algn="l">
              <a:buNone/>
              <a:defRPr sz="2200" b="1">
                <a:solidFill>
                  <a:schemeClr val="tx2"/>
                </a:solidFill>
                <a:effectLst>
                  <a:outerShdw blurRad="38100" dist="25400" dir="8220000" algn="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739645" y="1222657"/>
            <a:ext cx="4575601" cy="3657600"/>
          </a:xfrm>
          <a:solidFill>
            <a:schemeClr val="tx2">
              <a:shade val="75000"/>
            </a:schemeClr>
          </a:solidFill>
          <a:ln w="63500">
            <a:noFill/>
            <a:miter lim="800000"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>
              <a:buNone/>
              <a:defRPr sz="3200"/>
            </a:lvl1pPr>
          </a:lstStyle>
          <a:p>
            <a:r>
              <a:rPr lang="ru-RU" sz="2000" smtClean="0"/>
              <a:t>Вставка рисунка</a:t>
            </a:r>
            <a:endParaRPr lang="en-US" sz="200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14536" y="1371600"/>
            <a:ext cx="3044952" cy="2930086"/>
          </a:xfrm>
        </p:spPr>
        <p:txBody>
          <a:bodyPr bIns="0" anchor="b">
            <a:normAutofit/>
          </a:bodyPr>
          <a:lstStyle>
            <a:lvl1pPr marL="0" marR="0" indent="0" algn="l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>
                <a:solidFill>
                  <a:srgbClr val="795339"/>
                </a:solidFill>
              </a:rPr>
              <a:pPr/>
              <a:t>4/10/2012</a:t>
            </a:fld>
            <a:endParaRPr>
              <a:solidFill>
                <a:srgbClr val="795339"/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795339"/>
              </a:solidFill>
            </a:endParaRPr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>
                <a:solidFill>
                  <a:srgbClr val="795339"/>
                </a:solidFill>
              </a:rPr>
              <a:pPr/>
              <a:t>‹#›</a:t>
            </a:fld>
            <a:endParaRPr>
              <a:solidFill>
                <a:srgbClr val="795339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>
                <a:solidFill>
                  <a:srgbClr val="795339"/>
                </a:solidFill>
              </a:rPr>
              <a:pPr/>
              <a:t>4/10/2012</a:t>
            </a:fld>
            <a:endParaRPr>
              <a:solidFill>
                <a:srgbClr val="79533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79533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>
                <a:solidFill>
                  <a:srgbClr val="795339"/>
                </a:solidFill>
              </a:rPr>
              <a:pPr/>
              <a:t>‹#›</a:t>
            </a:fld>
            <a:endParaRPr>
              <a:solidFill>
                <a:srgbClr val="795339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>
                <a:solidFill>
                  <a:srgbClr val="795339"/>
                </a:solidFill>
              </a:rPr>
              <a:pPr/>
              <a:t>4/10/2012</a:t>
            </a:fld>
            <a:endParaRPr>
              <a:solidFill>
                <a:srgbClr val="79533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79533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>
                <a:solidFill>
                  <a:srgbClr val="795339"/>
                </a:solidFill>
              </a:rPr>
              <a:pPr/>
              <a:t>‹#›</a:t>
            </a:fld>
            <a:endParaRPr>
              <a:solidFill>
                <a:srgbClr val="795339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oonlight title.png"/>
          <p:cNvPicPr>
            <a:picLocks noChangeAspect="1"/>
          </p:cNvPicPr>
          <p:nvPr/>
        </p:nvPicPr>
        <p:blipFill>
          <a:blip r:embed="rId2" cstate="print"/>
          <a:srcRect l="6765" r="4151" b="4117"/>
          <a:stretch>
            <a:fillRect/>
          </a:stretch>
        </p:blipFill>
        <p:spPr>
          <a:xfrm>
            <a:off x="0" y="0"/>
            <a:ext cx="9144000" cy="6859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752600"/>
            <a:ext cx="5410200" cy="1801906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2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733800"/>
            <a:ext cx="4724400" cy="1676400"/>
          </a:xfrm>
        </p:spPr>
        <p:txBody>
          <a:bodyPr>
            <a:normAutofit/>
          </a:bodyPr>
          <a:lstStyle>
            <a:lvl1pPr marL="0" indent="0" algn="l">
              <a:buNone/>
              <a:defRPr sz="22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0" y="6347908"/>
            <a:ext cx="2133600" cy="182880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fld id="{741BCFC0-D486-4EE9-A5F1-9BC56D8A8280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0" y="6544234"/>
            <a:ext cx="2895600" cy="182880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>
              <a:solidFill>
                <a:srgbClr val="DBE5F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600" y="6511960"/>
            <a:ext cx="1066800" cy="21515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EB9A4-7814-429D-902D-A927F77DDFDD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oonlight section.png"/>
          <p:cNvPicPr>
            <a:picLocks noChangeAspect="1"/>
          </p:cNvPicPr>
          <p:nvPr/>
        </p:nvPicPr>
        <p:blipFill>
          <a:blip r:embed="rId2" cstate="print"/>
          <a:srcRect l="6389" r="4959" b="27051"/>
          <a:stretch>
            <a:fillRect/>
          </a:stretch>
        </p:blipFill>
        <p:spPr>
          <a:xfrm>
            <a:off x="0" y="0"/>
            <a:ext cx="9144000" cy="68587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438400"/>
            <a:ext cx="7772400" cy="1362075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2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86200"/>
            <a:ext cx="7772400" cy="941294"/>
          </a:xfrm>
        </p:spPr>
        <p:txBody>
          <a:bodyPr anchor="t" anchorCtr="0">
            <a:normAutofit/>
          </a:bodyPr>
          <a:lstStyle>
            <a:lvl1pPr marL="0" indent="0" algn="ctr">
              <a:buNone/>
              <a:defRPr sz="2000" kern="1200">
                <a:gradFill>
                  <a:gsLst>
                    <a:gs pos="0">
                      <a:schemeClr val="bg1"/>
                    </a:gs>
                    <a:gs pos="90000">
                      <a:schemeClr val="bg2">
                        <a:lumMod val="9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262D-26BF-4BC2-851A-BB641D76AD94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moonlight - two content.png"/>
          <p:cNvPicPr>
            <a:picLocks noChangeAspect="1"/>
          </p:cNvPicPr>
          <p:nvPr/>
        </p:nvPicPr>
        <p:blipFill>
          <a:blip r:embed="rId2" cstate="print"/>
          <a:srcRect l="2281" t="1035" r="4562"/>
          <a:stretch>
            <a:fillRect/>
          </a:stretch>
        </p:blipFill>
        <p:spPr>
          <a:xfrm>
            <a:off x="0" y="0"/>
            <a:ext cx="9144000" cy="6854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6438" y="2003425"/>
            <a:ext cx="2971800" cy="383222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03425"/>
            <a:ext cx="2971800" cy="38322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EA3B6-3DC6-454C-8F70-4BC89EE5F7B2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moonlight - two content.png"/>
          <p:cNvPicPr>
            <a:picLocks noChangeAspect="1"/>
          </p:cNvPicPr>
          <p:nvPr/>
        </p:nvPicPr>
        <p:blipFill>
          <a:blip r:embed="rId2" cstate="print"/>
          <a:srcRect l="2281" t="1035" r="4562"/>
          <a:stretch>
            <a:fillRect/>
          </a:stretch>
        </p:blipFill>
        <p:spPr>
          <a:xfrm>
            <a:off x="0" y="0"/>
            <a:ext cx="9144000" cy="6854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92162"/>
            <a:ext cx="6019799" cy="80803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1700960"/>
            <a:ext cx="2971800" cy="7508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1200" y="2541494"/>
            <a:ext cx="2971800" cy="329415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199" y="1700960"/>
            <a:ext cx="2971800" cy="75088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2541494"/>
            <a:ext cx="2971800" cy="329415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C8037-858E-44D5-8099-1EACF801F58A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30CC5-163C-4ED7-A60D-C68E8B8E1ECC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DB8DF-CA1E-4911-9E2B-0C3AE4068B59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oonlight - two content.png"/>
          <p:cNvPicPr>
            <a:picLocks noChangeAspect="1"/>
          </p:cNvPicPr>
          <p:nvPr/>
        </p:nvPicPr>
        <p:blipFill>
          <a:blip r:embed="rId2" cstate="print"/>
          <a:srcRect l="2281" t="1035" r="4562"/>
          <a:stretch>
            <a:fillRect/>
          </a:stretch>
        </p:blipFill>
        <p:spPr>
          <a:xfrm>
            <a:off x="0" y="0"/>
            <a:ext cx="9144000" cy="6854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1033272"/>
            <a:ext cx="1298448" cy="262432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1371600"/>
            <a:ext cx="4953000" cy="3886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7248" y="5486400"/>
            <a:ext cx="4498848" cy="7589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17383-FE98-4AB1-910A-F537928E843E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oonlight - two content.png"/>
          <p:cNvPicPr>
            <a:picLocks noChangeAspect="1"/>
          </p:cNvPicPr>
          <p:nvPr/>
        </p:nvPicPr>
        <p:blipFill>
          <a:blip r:embed="rId2" cstate="print"/>
          <a:srcRect l="2281" t="1035" r="4562"/>
          <a:stretch>
            <a:fillRect/>
          </a:stretch>
        </p:blipFill>
        <p:spPr>
          <a:xfrm>
            <a:off x="0" y="0"/>
            <a:ext cx="9144000" cy="68543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033462"/>
            <a:ext cx="1295400" cy="2624138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05000" y="914400"/>
            <a:ext cx="5486400" cy="4495800"/>
          </a:xfrm>
          <a:prstGeom prst="ellipse">
            <a:avLst/>
          </a:prstGeom>
          <a:effectLst>
            <a:innerShdw blurRad="254000">
              <a:schemeClr val="tx1"/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24200" y="5486400"/>
            <a:ext cx="4495800" cy="76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9101F-0E3B-4150-9CD9-4B5224196B1A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1981201"/>
            <a:ext cx="5325315" cy="3841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B94E3-72A4-4BEB-B2A9-E34567922A9C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793751"/>
            <a:ext cx="1371600" cy="5041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6438" y="793751"/>
            <a:ext cx="4500562" cy="5041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3655D-F6A4-4A9A-AD7D-807224273627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srgbClr val="DBE5F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 algn="ctr">
              <a:defRPr sz="5500"/>
            </a:lvl1pPr>
          </a:lstStyle>
          <a:p>
            <a:r>
              <a:rPr lang="ru-RU" altLang="ko-KR" smtClean="0"/>
              <a:t>Образец заголовка</a:t>
            </a:r>
            <a:endParaRPr lang="ko-KR" altLang="ko-KR"/>
          </a:p>
        </p:txBody>
      </p:sp>
      <p:sp>
        <p:nvSpPr>
          <p:cNvPr id="5" name="Rectangle 3"/>
          <p:cNvSpPr>
            <a:spLocks noGrp="1"/>
          </p:cNvSpPr>
          <p:nvPr>
            <p:ph type="subTitle" idx="1"/>
          </p:nvPr>
        </p:nvSpPr>
        <p:spPr>
          <a:xfrm>
            <a:off x="1371600" y="3753728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altLang="ko-KR" smtClean="0"/>
              <a:t>Образец подзаголовка</a:t>
            </a:r>
            <a:endParaRPr lang="ko-KR" altLang="ko-KR"/>
          </a:p>
        </p:txBody>
      </p:sp>
      <p:sp>
        <p:nvSpPr>
          <p:cNvPr id="1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4/11/2012</a:t>
            </a:fld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30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13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ko-KR" smtClean="0"/>
              <a:t>Образец заголовка</a:t>
            </a:r>
            <a:endParaRPr lang="ko-KR" altLang="ko-KR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ko-KR" smtClean="0"/>
              <a:t>Образец текста</a:t>
            </a:r>
          </a:p>
          <a:p>
            <a:pPr lvl="1"/>
            <a:r>
              <a:rPr lang="ru-RU" altLang="ko-KR" smtClean="0"/>
              <a:t>Второй уровень</a:t>
            </a:r>
          </a:p>
          <a:p>
            <a:pPr lvl="2"/>
            <a:r>
              <a:rPr lang="ru-RU" altLang="ko-KR" smtClean="0"/>
              <a:t>Третий уровень</a:t>
            </a:r>
          </a:p>
          <a:p>
            <a:pPr lvl="3"/>
            <a:r>
              <a:rPr lang="ru-RU" altLang="ko-KR" smtClean="0"/>
              <a:t>Четвертый уровень</a:t>
            </a:r>
          </a:p>
          <a:p>
            <a:pPr lvl="4"/>
            <a:r>
              <a:rPr lang="ru-RU" altLang="ko-KR" smtClean="0"/>
              <a:t>Пятый уровень</a:t>
            </a:r>
            <a:endParaRPr lang="ko-KR" altLang="ko-KR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4/11/2012</a:t>
            </a:fld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905125"/>
            <a:ext cx="7772400" cy="1362075"/>
          </a:xfrm>
        </p:spPr>
        <p:txBody>
          <a:bodyPr anchor="t"/>
          <a:lstStyle>
            <a:lvl1pPr algn="l">
              <a:defRPr sz="43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636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4/11/2012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4/11/2012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ctr"/>
          <a:lstStyle>
            <a:lvl1pPr marL="0" indent="0" algn="l">
              <a:buNone/>
              <a:defRPr sz="24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ctr"/>
          <a:lstStyle>
            <a:lvl1pPr marL="0" indent="0" algn="l">
              <a:buNone/>
              <a:defRPr sz="24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4/11/2012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ko-KR" smtClean="0"/>
              <a:t>Образец заголовка</a:t>
            </a:r>
            <a:endParaRPr lang="ko-KR" altLang="ko-KR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4/11/2012</a:t>
            </a:fld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4/11/2012</a:t>
            </a:fld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lIns="45720" rIns="45720" anchor="b">
            <a:scene3d>
              <a:camera prst="orthographicFront"/>
              <a:lightRig rig="soft" dir="t"/>
            </a:scene3d>
            <a:sp3d prstMaterial="powder">
              <a:bevelT w="0" h="0"/>
              <a:contourClr>
                <a:schemeClr val="bg2">
                  <a:tint val="85000"/>
                  <a:satMod val="120000"/>
                </a:schemeClr>
              </a:contourClr>
            </a:sp3d>
          </a:bodyPr>
          <a:lstStyle>
            <a:lvl1pPr algn="l">
              <a:defRPr sz="2000" b="1" cap="all" baseline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7799"/>
            <a:ext cx="5111750" cy="469087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47608"/>
            <a:ext cx="3008313" cy="4691063"/>
          </a:xfrm>
        </p:spPr>
        <p:txBody>
          <a:bodyPr lIns="45720" rIns="4572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4/11/2012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 rot="21172883" flipH="1">
            <a:off x="4068648" y="1312793"/>
            <a:ext cx="3673971" cy="3673971"/>
          </a:xfrm>
          <a:prstGeom prst="rect">
            <a:avLst/>
          </a:prstGeom>
          <a:solidFill>
            <a:srgbClr val="FFFFFF"/>
          </a:solidFill>
          <a:ln w="3175">
            <a:solidFill>
              <a:srgbClr val="777777"/>
            </a:solidFill>
          </a:ln>
          <a:effectLst>
            <a:outerShdw blurRad="63500" dist="6350" dir="540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rot="21435926" flipH="1">
            <a:off x="4045012" y="1267664"/>
            <a:ext cx="3673971" cy="3673971"/>
          </a:xfrm>
          <a:prstGeom prst="rect">
            <a:avLst/>
          </a:prstGeom>
          <a:solidFill>
            <a:srgbClr val="FFFFFF"/>
          </a:solidFill>
          <a:ln w="3175">
            <a:solidFill>
              <a:srgbClr val="777777"/>
            </a:solidFill>
          </a:ln>
          <a:effectLst>
            <a:outerShdw blurRad="63500" dist="6350" dir="540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65563" y="1252028"/>
            <a:ext cx="3840480" cy="3840480"/>
          </a:xfrm>
          <a:prstGeom prst="rect">
            <a:avLst/>
          </a:prstGeom>
          <a:solidFill>
            <a:srgbClr val="FFFFFF"/>
          </a:solidFill>
          <a:ln w="3175">
            <a:solidFill>
              <a:srgbClr val="777777"/>
            </a:solidFill>
          </a:ln>
          <a:effectLst>
            <a:outerShdw blurRad="76200" dist="6350" dir="5400000" algn="t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293056">
            <a:off x="4124179" y="1181685"/>
            <a:ext cx="3977640" cy="3977640"/>
          </a:xfrm>
          <a:prstGeom prst="rect">
            <a:avLst/>
          </a:prstGeom>
          <a:solidFill>
            <a:srgbClr val="FFFFFF"/>
          </a:solidFill>
          <a:ln w="3175">
            <a:solidFill>
              <a:srgbClr val="777777"/>
            </a:solidFill>
          </a:ln>
          <a:effectLst>
            <a:outerShdw blurRad="50000" dist="50800" dir="12900000" sy="99500" kx="90000" ky="150000" algn="tl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4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605" y="1041009"/>
            <a:ext cx="2743200" cy="1715088"/>
          </a:xfrm>
        </p:spPr>
        <p:txBody>
          <a:bodyPr lIns="45720" rIns="45720" bIns="0" anchor="b">
            <a:scene3d>
              <a:camera prst="orthographicFront"/>
              <a:lightRig rig="soft" dir="t"/>
            </a:scene3d>
            <a:sp3d prstMaterial="powder">
              <a:bevelT w="0" h="0"/>
              <a:contourClr>
                <a:schemeClr val="bg2">
                  <a:tint val="85000"/>
                  <a:satMod val="120000"/>
                </a:schemeClr>
              </a:contourClr>
            </a:sp3d>
          </a:bodyPr>
          <a:lstStyle>
            <a:lvl1pPr algn="l">
              <a:defRPr sz="1900" b="1" cap="all" baseline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93056">
            <a:off x="4284199" y="1341705"/>
            <a:ext cx="3657600" cy="3657600"/>
          </a:xfrm>
          <a:prstGeom prst="rect">
            <a:avLst/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5605" y="2792436"/>
            <a:ext cx="2743200" cy="2194561"/>
          </a:xfrm>
        </p:spPr>
        <p:txBody>
          <a:bodyPr lIns="54864" tIns="45720" rIns="45720" bIns="0"/>
          <a:lstStyle>
            <a:lvl1pPr marL="9144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4/11/2012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ko-KR" smtClean="0"/>
              <a:t>Образец заголовка</a:t>
            </a:r>
            <a:endParaRPr lang="ko-KR" altLang="ko-KR"/>
          </a:p>
        </p:txBody>
      </p:sp>
      <p:sp>
        <p:nvSpPr>
          <p:cNvPr id="3" name="Rectangle 3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ko-KR" smtClean="0"/>
              <a:t>Образец текста</a:t>
            </a:r>
          </a:p>
          <a:p>
            <a:pPr lvl="1"/>
            <a:r>
              <a:rPr lang="ru-RU" altLang="ko-KR" smtClean="0"/>
              <a:t>Второй уровень</a:t>
            </a:r>
          </a:p>
          <a:p>
            <a:pPr lvl="2"/>
            <a:r>
              <a:rPr lang="ru-RU" altLang="ko-KR" smtClean="0"/>
              <a:t>Третий уровень</a:t>
            </a:r>
          </a:p>
          <a:p>
            <a:pPr lvl="3"/>
            <a:r>
              <a:rPr lang="ru-RU" altLang="ko-KR" smtClean="0"/>
              <a:t>Четвертый уровень</a:t>
            </a:r>
          </a:p>
          <a:p>
            <a:pPr lvl="4"/>
            <a:r>
              <a:rPr lang="ru-RU" altLang="ko-KR" smtClean="0"/>
              <a:t>Пятый уровень</a:t>
            </a:r>
            <a:endParaRPr lang="ko-KR" altLang="ko-KR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4/11/2012</a:t>
            </a:fld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altLang="ko-KR" smtClean="0"/>
              <a:t>Образец заголовка</a:t>
            </a:r>
            <a:endParaRPr lang="ko-KR" altLang="ko-KR"/>
          </a:p>
        </p:txBody>
      </p:sp>
      <p:sp>
        <p:nvSpPr>
          <p:cNvPr id="3" name="Rectangle 3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altLang="ko-KR" smtClean="0"/>
              <a:t>Образец текста</a:t>
            </a:r>
          </a:p>
          <a:p>
            <a:pPr lvl="1"/>
            <a:r>
              <a:rPr lang="ru-RU" altLang="ko-KR" smtClean="0"/>
              <a:t>Второй уровень</a:t>
            </a:r>
          </a:p>
          <a:p>
            <a:pPr lvl="2"/>
            <a:r>
              <a:rPr lang="ru-RU" altLang="ko-KR" smtClean="0"/>
              <a:t>Третий уровень</a:t>
            </a:r>
          </a:p>
          <a:p>
            <a:pPr lvl="3"/>
            <a:r>
              <a:rPr lang="ru-RU" altLang="ko-KR" smtClean="0"/>
              <a:t>Четвертый уровень</a:t>
            </a:r>
          </a:p>
          <a:p>
            <a:pPr lvl="4"/>
            <a:r>
              <a:rPr lang="ru-RU" altLang="ko-KR" smtClean="0"/>
              <a:t>Пятый уровень</a:t>
            </a:r>
            <a:endParaRPr lang="ko-KR" altLang="ko-KR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4/11/2012</a:t>
            </a:fld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ko-KR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anels title.png"/>
          <p:cNvPicPr>
            <a:picLocks noChangeAspect="1"/>
          </p:cNvPicPr>
          <p:nvPr/>
        </p:nvPicPr>
        <p:blipFill>
          <a:blip r:embed="rId2" cstate="print"/>
          <a:srcRect t="579" b="965"/>
          <a:stretch>
            <a:fillRect/>
          </a:stretch>
        </p:blipFill>
        <p:spPr>
          <a:xfrm>
            <a:off x="0" y="0"/>
            <a:ext cx="425461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381000"/>
            <a:ext cx="4191000" cy="3067050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810000"/>
            <a:ext cx="4191000" cy="1143000"/>
          </a:xfrm>
        </p:spPr>
        <p:txBody>
          <a:bodyPr>
            <a:normAutofit/>
          </a:bodyPr>
          <a:lstStyle>
            <a:lvl1pPr marL="0" indent="0" algn="l">
              <a:buNone/>
              <a:defRPr sz="1800" kern="1200">
                <a:gradFill>
                  <a:gsLst>
                    <a:gs pos="0">
                      <a:schemeClr val="tx1"/>
                    </a:gs>
                    <a:gs pos="99000">
                      <a:schemeClr val="tx1">
                        <a:alpha val="85000"/>
                      </a:schemeClr>
                    </a:gs>
                    <a:gs pos="86000">
                      <a:schemeClr val="tx1">
                        <a:alpha val="7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3137A-E2E2-48A4-8CFE-0C01E489AC3D}" type="datetime1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0" y="3505200"/>
            <a:ext cx="4191000" cy="45719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50000">
                <a:srgbClr val="FFFFFF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>
            <a:innerShdw blurRad="114300">
              <a:srgbClr val="FFFFFF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6E799-570F-44A8-9CA3-DAD96FF9B76B}" type="datetime1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7200" b="1" kern="1200" spc="-200" baseline="0"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50000"/>
                      </a:schemeClr>
                    </a:gs>
                  </a:gsLst>
                  <a:lin ang="10800000" scaled="1"/>
                  <a:tileRect/>
                </a:gradFill>
                <a:latin typeface="+mn-lt"/>
                <a:ea typeface="+mn-ea"/>
                <a:cs typeface="+mn-cs"/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ntent 2.png"/>
          <p:cNvPicPr>
            <a:picLocks noChangeAspect="1"/>
          </p:cNvPicPr>
          <p:nvPr/>
        </p:nvPicPr>
        <p:blipFill>
          <a:blip r:embed="rId2" cstate="print"/>
          <a:srcRect l="70112" r="4801" b="2931"/>
          <a:stretch>
            <a:fillRect/>
          </a:stretch>
        </p:blipFill>
        <p:spPr>
          <a:xfrm flipH="1">
            <a:off x="-1" y="0"/>
            <a:ext cx="240957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2308972"/>
            <a:ext cx="5943600" cy="2352675"/>
          </a:xfr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tx1"/>
                    </a:gs>
                    <a:gs pos="99000">
                      <a:schemeClr val="tx1">
                        <a:alpha val="85000"/>
                      </a:schemeClr>
                    </a:gs>
                    <a:gs pos="86000">
                      <a:schemeClr val="tx1">
                        <a:alpha val="70000"/>
                      </a:schemeClr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0800" y="4684059"/>
            <a:ext cx="5943600" cy="11071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1800"/>
              </a:spcBef>
              <a:buFont typeface="Wingdings" pitchFamily="2" charset="2"/>
              <a:buNone/>
              <a:defRPr sz="1800" kern="1200">
                <a:gradFill>
                  <a:gsLst>
                    <a:gs pos="0">
                      <a:schemeClr val="tx1"/>
                    </a:gs>
                    <a:gs pos="99000">
                      <a:schemeClr val="tx1">
                        <a:alpha val="85000"/>
                      </a:schemeClr>
                    </a:gs>
                    <a:gs pos="86000">
                      <a:schemeClr val="tx1">
                        <a:alpha val="7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632F-F032-4B2A-99C4-B9847866442C}" type="datetime1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350838"/>
            <a:ext cx="6172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19400" y="1981201"/>
            <a:ext cx="2743200" cy="4129088"/>
          </a:xfrm>
        </p:spPr>
        <p:txBody>
          <a:bodyPr>
            <a:normAutofit/>
          </a:bodyPr>
          <a:lstStyle>
            <a:lvl1pPr marL="228600" indent="-228600">
              <a:defRPr sz="1600"/>
            </a:lvl1pPr>
            <a:lvl2pPr marL="457200" indent="-228600">
              <a:defRPr sz="1600"/>
            </a:lvl2pPr>
            <a:lvl3pPr marL="685800" indent="-228600">
              <a:defRPr sz="1600"/>
            </a:lvl3pPr>
            <a:lvl4pPr marL="914400" indent="-228600">
              <a:defRPr sz="1600"/>
            </a:lvl4pPr>
            <a:lvl5pPr marL="1143000" indent="-228600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981201"/>
            <a:ext cx="2743200" cy="4129088"/>
          </a:xfrm>
        </p:spPr>
        <p:txBody>
          <a:bodyPr>
            <a:normAutofit/>
          </a:bodyPr>
          <a:lstStyle>
            <a:lvl1pPr marL="228600" indent="-228600">
              <a:defRPr sz="1600"/>
            </a:lvl1pPr>
            <a:lvl2pPr marL="457200" indent="-228600">
              <a:defRPr sz="1600"/>
            </a:lvl2pPr>
            <a:lvl3pPr marL="685800" indent="-228600">
              <a:defRPr sz="1600"/>
            </a:lvl3pPr>
            <a:lvl4pPr marL="914400" indent="-228600">
              <a:defRPr sz="1600"/>
            </a:lvl4pPr>
            <a:lvl5pPr marL="1143000" indent="-228600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0EC8-3E5E-430A-8FAC-E06C6BA2B702}" type="datetime1">
              <a:rPr/>
              <a:pPr/>
              <a:t>3/28/2008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350838"/>
            <a:ext cx="6172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19400" y="1661318"/>
            <a:ext cx="2743200" cy="777081"/>
          </a:xfrm>
        </p:spPr>
        <p:txBody>
          <a:bodyPr anchor="ctr" anchorCtr="0"/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19400" y="2590800"/>
            <a:ext cx="2743200" cy="3494088"/>
          </a:xfrm>
        </p:spPr>
        <p:txBody>
          <a:bodyPr>
            <a:normAutofit/>
          </a:bodyPr>
          <a:lstStyle>
            <a:lvl1pPr marL="228600" indent="-228600">
              <a:defRPr sz="1600"/>
            </a:lvl1pPr>
            <a:lvl2pPr marL="457200" indent="-228600">
              <a:defRPr sz="1600"/>
            </a:lvl2pPr>
            <a:lvl3pPr marL="685800" indent="-228600">
              <a:defRPr sz="1600"/>
            </a:lvl3pPr>
            <a:lvl4pPr marL="914400" indent="-228600">
              <a:defRPr sz="1600"/>
            </a:lvl4pPr>
            <a:lvl5pPr marL="1143000" indent="-228600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43600" y="1661318"/>
            <a:ext cx="2743200" cy="777081"/>
          </a:xfrm>
        </p:spPr>
        <p:txBody>
          <a:bodyPr anchor="ctr" anchorCtr="0"/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43600" y="2590800"/>
            <a:ext cx="2743200" cy="3494088"/>
          </a:xfrm>
        </p:spPr>
        <p:txBody>
          <a:bodyPr>
            <a:normAutofit/>
          </a:bodyPr>
          <a:lstStyle>
            <a:lvl1pPr marL="228600" indent="-228600">
              <a:defRPr sz="1600"/>
            </a:lvl1pPr>
            <a:lvl2pPr marL="457200" indent="-228600">
              <a:defRPr sz="1600"/>
            </a:lvl2pPr>
            <a:lvl3pPr marL="685800" indent="-228600">
              <a:defRPr sz="1600"/>
            </a:lvl3pPr>
            <a:lvl4pPr marL="914400" indent="-228600">
              <a:defRPr sz="1600"/>
            </a:lvl4pPr>
            <a:lvl5pPr marL="1143000" indent="-228600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04D45-9501-44F2-B7CC-D05707E8488A}" type="datetime1">
              <a:rPr/>
              <a:pPr/>
              <a:t>3/28/2008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819400" y="2468881"/>
            <a:ext cx="2743200" cy="45719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50000">
                <a:srgbClr val="FFFFFF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>
            <a:innerShdw blurRad="114300">
              <a:srgbClr val="FFFFFF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5943600" y="2468881"/>
            <a:ext cx="2743200" cy="45719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50000">
                <a:srgbClr val="FFFFFF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>
            <a:innerShdw blurRad="114300">
              <a:srgbClr val="FFFFFF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A2B78-0E92-45F4-9620-F2CD46D1A400}" type="datetime1">
              <a:rPr/>
              <a:pPr/>
              <a:t>3/28/2008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76CD9-0B6D-4BDA-BEC6-7CA1A3664346}" type="datetime1">
              <a:rPr/>
              <a:pPr/>
              <a:t>3/28/2008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8450" y="3943350"/>
            <a:ext cx="5875338" cy="1162050"/>
          </a:xfrm>
        </p:spPr>
        <p:txBody>
          <a:bodyPr anchor="b"/>
          <a:lstStyle>
            <a:lvl1pPr algn="l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354106"/>
            <a:ext cx="6172200" cy="3200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38450" y="5105401"/>
            <a:ext cx="5875338" cy="100488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92720-5F4B-45DF-B620-026C6BF4E569}" type="datetime1">
              <a:rPr/>
              <a:pPr/>
              <a:t>3/28/2008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0" y="3941064"/>
            <a:ext cx="5879592" cy="116128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gradFill>
                  <a:gsLst>
                    <a:gs pos="0">
                      <a:schemeClr val="tx1"/>
                    </a:gs>
                    <a:gs pos="99000">
                      <a:schemeClr val="tx1">
                        <a:alpha val="85000"/>
                      </a:schemeClr>
                    </a:gs>
                    <a:gs pos="86000">
                      <a:schemeClr val="tx1">
                        <a:alpha val="70000"/>
                      </a:schemeClr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356616"/>
            <a:ext cx="6172200" cy="3200400"/>
          </a:xfrm>
          <a:prstGeom prst="roundRect">
            <a:avLst>
              <a:gd name="adj" fmla="val 12886"/>
            </a:avLst>
          </a:prstGeom>
          <a:effectLst>
            <a:reflection blurRad="6350" stA="50000" endA="275" endPos="40000" dist="101600" dir="5400000" sy="-100000" algn="bl" rotWithShape="0"/>
            <a:softEdge rad="63500"/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34640" y="5102352"/>
            <a:ext cx="5879592" cy="100584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400" kern="1200">
                <a:gradFill>
                  <a:gsLst>
                    <a:gs pos="0">
                      <a:schemeClr val="tx1"/>
                    </a:gs>
                    <a:gs pos="99000">
                      <a:schemeClr val="tx1">
                        <a:alpha val="85000"/>
                      </a:schemeClr>
                    </a:gs>
                    <a:gs pos="86000">
                      <a:schemeClr val="tx1">
                        <a:alpha val="70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7D4AD-0066-4729-B4E4-8D4F45A32B84}" type="datetime1">
              <a:rPr/>
              <a:pPr/>
              <a:t>3/28/2008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D736B-09FF-4DCB-BE03-09EC55DC44E7}" type="datetime1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43800" y="368301"/>
            <a:ext cx="1143000" cy="57419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600" y="609599"/>
            <a:ext cx="4724400" cy="55006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C1D24-97C2-401D-BDDD-76A4DBE354D2}" type="datetime1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85800" y="1143000"/>
            <a:ext cx="7772400" cy="4572000"/>
            <a:chOff x="1371600" y="1143000"/>
            <a:chExt cx="7772400" cy="5715000"/>
          </a:xfrm>
          <a:effectLst>
            <a:reflection blurRad="6350" stA="50000" endA="300" endPos="15500" dist="50800" dir="5400000" sy="-100000" algn="bl" rotWithShape="0"/>
          </a:effectLst>
        </p:grpSpPr>
        <p:sp>
          <p:nvSpPr>
            <p:cNvPr id="8" name="Rectangle 7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676401"/>
            <a:ext cx="6400800" cy="192405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39737"/>
            <a:ext cx="6400800" cy="1522862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balanced" dir="t">
                <a:rot lat="0" lon="0" rev="4200000"/>
              </a:lightRig>
            </a:scene3d>
            <a:sp3d extrusionH="31750" prstMaterial="metal">
              <a:bevelT w="25400" h="12700" prst="softRound"/>
            </a:sp3d>
          </a:bodyPr>
          <a:lstStyle>
            <a:lvl1pPr marL="0" indent="0" algn="ctr" defTabSz="914400" rtl="0" eaLnBrk="1" latinLnBrk="0" hangingPunct="1">
              <a:spcBef>
                <a:spcPts val="1500"/>
              </a:spcBef>
              <a:buClr>
                <a:schemeClr val="bg1">
                  <a:lumMod val="65000"/>
                </a:schemeClr>
              </a:buClr>
              <a:buSzPct val="80000"/>
              <a:buFont typeface="Wingdings 2" pitchFamily="18" charset="2"/>
              <a:buNone/>
              <a:defRPr sz="2000" b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67400" y="6574536"/>
            <a:ext cx="2133600" cy="274320"/>
          </a:xfrm>
        </p:spPr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3000" y="6574536"/>
            <a:ext cx="2895600" cy="274320"/>
          </a:xfrm>
        </p:spPr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78240" y="6574536"/>
            <a:ext cx="365760" cy="274320"/>
          </a:xfrm>
        </p:spPr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2286000" y="3794763"/>
            <a:ext cx="4572000" cy="1588"/>
          </a:xfrm>
          <a:prstGeom prst="line">
            <a:avLst/>
          </a:prstGeom>
          <a:ln w="28575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6E15-B9B3-48B4-85BA-B2000BE5142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A0D2A-5777-4EA3-AD45-174BF8F42D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1"/>
          <p:cNvGrpSpPr/>
          <p:nvPr/>
        </p:nvGrpSpPr>
        <p:grpSpPr>
          <a:xfrm>
            <a:off x="0" y="1143000"/>
            <a:ext cx="7772400" cy="2743200"/>
            <a:chOff x="0" y="1143000"/>
            <a:chExt cx="7772400" cy="2743200"/>
          </a:xfrm>
        </p:grpSpPr>
        <p:sp>
          <p:nvSpPr>
            <p:cNvPr id="9" name="Rectangle 8"/>
            <p:cNvSpPr/>
            <p:nvPr/>
          </p:nvSpPr>
          <p:spPr>
            <a:xfrm>
              <a:off x="0" y="1143000"/>
              <a:ext cx="7772400" cy="27432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1371600"/>
              <a:ext cx="7543800" cy="2286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1600200"/>
              <a:ext cx="7315200" cy="1828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600200"/>
            <a:ext cx="6858000" cy="114300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 cap="none" baseline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756848"/>
            <a:ext cx="6858000" cy="640080"/>
          </a:xfrm>
        </p:spPr>
        <p:txBody>
          <a:bodyPr vert="horz" lIns="91440" tIns="45720" rIns="91440" bIns="45720" rtlCol="0" anchor="t" anchorCtr="0">
            <a:normAutofit/>
            <a:scene3d>
              <a:camera prst="orthographicFront"/>
              <a:lightRig rig="balanced" dir="t">
                <a:rot lat="0" lon="0" rev="4200000"/>
              </a:lightRig>
            </a:scene3d>
            <a:sp3d extrusionH="31750" prstMaterial="metal">
              <a:bevelT w="25400" h="12700" prst="softRound"/>
            </a:sp3d>
          </a:bodyPr>
          <a:lstStyle>
            <a:lvl1pPr marL="0" indent="0">
              <a:buNone/>
              <a:defRPr sz="1600" b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Clr>
                <a:schemeClr val="bg1">
                  <a:lumMod val="65000"/>
                </a:schemeClr>
              </a:buClr>
              <a:buSzPct val="80000"/>
              <a:buFont typeface="Wingdings 2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0" y="6574536"/>
            <a:ext cx="2133600" cy="274320"/>
          </a:xfrm>
        </p:spPr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" y="6574536"/>
            <a:ext cx="2895600" cy="274320"/>
          </a:xfrm>
        </p:spPr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78240" y="6574536"/>
            <a:ext cx="365760" cy="274320"/>
          </a:xfrm>
        </p:spPr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57400" y="1828800"/>
            <a:ext cx="3108960" cy="45447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76536" y="1828800"/>
            <a:ext cx="3108960" cy="45447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46288" y="1825934"/>
            <a:ext cx="3108960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46288" y="2667000"/>
            <a:ext cx="3108960" cy="372015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92103" y="1825934"/>
            <a:ext cx="3108960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92103" y="2667000"/>
            <a:ext cx="3108960" cy="372015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2071048" y="2548267"/>
            <a:ext cx="6400800" cy="1588"/>
          </a:xfrm>
          <a:prstGeom prst="line">
            <a:avLst/>
          </a:prstGeom>
          <a:ln w="28575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1"/>
          <p:cNvGrpSpPr/>
          <p:nvPr/>
        </p:nvGrpSpPr>
        <p:grpSpPr>
          <a:xfrm>
            <a:off x="0" y="0"/>
            <a:ext cx="9144000" cy="6400800"/>
            <a:chOff x="0" y="457200"/>
            <a:chExt cx="9144000" cy="6400800"/>
          </a:xfrm>
          <a:effectLst>
            <a:reflection blurRad="6350" stA="50000" endA="300" endPos="6000" dist="50800" dir="5400000" sy="-100000" algn="bl" rotWithShape="0"/>
          </a:effectLst>
        </p:grpSpPr>
        <p:sp>
          <p:nvSpPr>
            <p:cNvPr id="11" name="Rectangle 10"/>
            <p:cNvSpPr/>
            <p:nvPr/>
          </p:nvSpPr>
          <p:spPr>
            <a:xfrm>
              <a:off x="0" y="457200"/>
              <a:ext cx="9144000" cy="6400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28600" y="685800"/>
              <a:ext cx="8686800" cy="61722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57200" y="914400"/>
              <a:ext cx="8229600" cy="5943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6858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9144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1430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867400" y="6574536"/>
            <a:ext cx="2133600" cy="274320"/>
          </a:xfrm>
        </p:spPr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143000" y="6574536"/>
            <a:ext cx="2895600" cy="274320"/>
          </a:xfrm>
        </p:spPr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371600" y="1143000"/>
            <a:ext cx="7772400" cy="5257800"/>
            <a:chOff x="1371600" y="1143000"/>
            <a:chExt cx="7772400" cy="5715000"/>
          </a:xfrm>
          <a:effectLst>
            <a:reflection blurRad="6350" stA="50000" endA="300" endPos="6000" dist="50800" dir="5400000" sy="-100000" algn="bl" rotWithShape="0"/>
          </a:effectLst>
        </p:grpSpPr>
        <p:sp>
          <p:nvSpPr>
            <p:cNvPr id="9" name="Rectangle 8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828800"/>
            <a:ext cx="4926013" cy="4343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2133600"/>
            <a:ext cx="1371600" cy="38862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5400000">
            <a:off x="3268981" y="-3268981"/>
            <a:ext cx="777240" cy="7315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rot="10800000">
            <a:off x="1" y="789296"/>
            <a:ext cx="7315200" cy="1588"/>
          </a:xfrm>
          <a:prstGeom prst="line">
            <a:avLst/>
          </a:prstGeom>
          <a:ln w="57150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94678"/>
            <a:ext cx="7315200" cy="77877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1143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 rot="5400000">
            <a:off x="3268980" y="-3268981"/>
            <a:ext cx="777240" cy="7315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rot="10800000">
            <a:off x="0" y="789296"/>
            <a:ext cx="7315200" cy="1588"/>
          </a:xfrm>
          <a:prstGeom prst="line">
            <a:avLst/>
          </a:prstGeom>
          <a:ln w="57150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3"/>
          <p:cNvGrpSpPr/>
          <p:nvPr/>
        </p:nvGrpSpPr>
        <p:grpSpPr>
          <a:xfrm>
            <a:off x="1371600" y="1143000"/>
            <a:ext cx="7772400" cy="5257800"/>
            <a:chOff x="1371600" y="1143000"/>
            <a:chExt cx="7772400" cy="5715000"/>
          </a:xfrm>
          <a:effectLst>
            <a:reflection blurRad="6350" stA="50000" endA="300" endPos="6000" dist="50800" dir="5400000" sy="-100000" algn="bl" rotWithShape="0"/>
          </a:effectLst>
        </p:grpSpPr>
        <p:sp>
          <p:nvSpPr>
            <p:cNvPr id="15" name="Rectangle 14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"/>
            <a:ext cx="7315200" cy="77724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1143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75304" y="1828800"/>
            <a:ext cx="4928616" cy="4562856"/>
          </a:xfrm>
          <a:effectLst>
            <a:reflection blurRad="6350" stA="50000" endA="300" endPos="6000" dist="50800" dir="5400000" sy="-100000" algn="bl" rotWithShape="0"/>
            <a:softEdge rad="317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2130552"/>
            <a:ext cx="1371600" cy="3886200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balanced" dir="t">
                <a:rot lat="0" lon="0" rev="4200000"/>
              </a:lightRig>
            </a:scene3d>
            <a:sp3d extrusionH="57150" prstMaterial="metal">
              <a:bevelT w="25400" h="12700" prst="softRound"/>
            </a:sp3d>
          </a:bodyPr>
          <a:lstStyle>
            <a:lvl1pPr marL="0" indent="0">
              <a:buNone/>
              <a:defRPr sz="1400" b="0" kern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Clr>
                <a:schemeClr val="bg1">
                  <a:lumMod val="65000"/>
                </a:schemeClr>
              </a:buClr>
              <a:buSzPct val="80000"/>
              <a:buFont typeface="Wingdings 2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143000"/>
            <a:ext cx="7772400" cy="5715000"/>
            <a:chOff x="1371600" y="1143000"/>
            <a:chExt cx="7772400" cy="5715000"/>
          </a:xfrm>
        </p:grpSpPr>
        <p:sp>
          <p:nvSpPr>
            <p:cNvPr id="8" name="Rectangle 7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1"/>
            <a:ext cx="6553200" cy="454470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81600" y="6574536"/>
            <a:ext cx="2133600" cy="274320"/>
          </a:xfrm>
        </p:spPr>
        <p:txBody>
          <a:bodyPr/>
          <a:lstStyle/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74536"/>
            <a:ext cx="2895600" cy="274320"/>
          </a:xfrm>
        </p:spPr>
        <p:txBody>
          <a:bodyPr/>
          <a:lstStyle/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8366760" y="0"/>
            <a:ext cx="777240" cy="6858000"/>
          </a:xfrm>
          <a:prstGeom prst="rect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4940146" y="3428206"/>
            <a:ext cx="6858000" cy="1588"/>
          </a:xfrm>
          <a:prstGeom prst="line">
            <a:avLst/>
          </a:prstGeom>
          <a:ln w="57150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09296" y="152400"/>
            <a:ext cx="734704" cy="5851525"/>
          </a:xfrm>
        </p:spPr>
        <p:txBody>
          <a:bodyPr vert="eaVert" anchor="t" anchorCtr="0"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22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25.pn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12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1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76E15-B9B3-48B4-85BA-B2000BE5142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A0D2A-5777-4EA3-AD45-174BF8F42D8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/>
          </p:nvSpPr>
          <p:spPr>
            <a:xfrm>
              <a:off x="457200" y="0"/>
              <a:ext cx="8686800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reflection blurRad="6350" stA="50000" endA="300" endPos="38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0"/>
              <a:ext cx="1828800" cy="685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0"/>
              <a:ext cx="1828800" cy="1676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495300" y="419100"/>
              <a:ext cx="838200" cy="838200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0" y="2286000"/>
            <a:ext cx="62484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248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149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8E36636D-D922-432D-A958-524484B5923D}" type="datetimeFigureOut">
              <a:rPr/>
              <a:pPr/>
              <a:t>3/28/2008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400" y="533400"/>
            <a:ext cx="7620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cap="small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r" defTabSz="914400" rtl="0" eaLnBrk="1" latinLnBrk="0" hangingPunct="1">
        <a:spcBef>
          <a:spcPct val="0"/>
        </a:spcBef>
        <a:buNone/>
        <a:defRPr sz="4400" kern="1200" cap="small" spc="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1800"/>
        </a:spcBef>
        <a:buClr>
          <a:schemeClr val="accent1"/>
        </a:buClr>
        <a:buSzPct val="80000"/>
        <a:buFont typeface="Wingdings" pitchFamily="2" charset="2"/>
        <a:buChar char="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800"/>
        </a:spcBef>
        <a:buClr>
          <a:schemeClr val="accent2"/>
        </a:buClr>
        <a:buSzPct val="8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1200"/>
        </a:spcBef>
        <a:buClr>
          <a:schemeClr val="accent3"/>
        </a:buClr>
        <a:buSzPct val="80000"/>
        <a:buFont typeface="Wingdings" pitchFamily="2" charset="2"/>
        <a:buChar char="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1200"/>
        </a:spcBef>
        <a:buClr>
          <a:schemeClr val="accent4"/>
        </a:buClr>
        <a:buSzPct val="80000"/>
        <a:buFont typeface="Wingdings" pitchFamily="2" charset="2"/>
        <a:buChar char="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1200"/>
        </a:spcBef>
        <a:buClr>
          <a:schemeClr val="accent5"/>
        </a:buClr>
        <a:buSzPct val="80000"/>
        <a:buFont typeface="Wingdings" pitchFamily="2" charset="2"/>
        <a:buChar char="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indent="-457200" algn="l" defTabSz="914400" rtl="0" eaLnBrk="1" latinLnBrk="0" hangingPunct="1">
        <a:spcBef>
          <a:spcPts val="1200"/>
        </a:spcBef>
        <a:buClr>
          <a:schemeClr val="accent6"/>
        </a:buClr>
        <a:buSzPct val="90000"/>
        <a:buFont typeface="Wingdings" pitchFamily="2" charset="2"/>
        <a:buChar char="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3200400" indent="-457200" algn="l" defTabSz="914400" rtl="0" eaLnBrk="1" latinLnBrk="0" hangingPunct="1">
        <a:spcBef>
          <a:spcPts val="1200"/>
        </a:spcBef>
        <a:buClr>
          <a:schemeClr val="accent1"/>
        </a:buClr>
        <a:buSzPct val="70000"/>
        <a:buFont typeface="Wingdings" pitchFamily="2" charset="2"/>
        <a:buChar char="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657600" indent="-457200" algn="l" defTabSz="914400" rtl="0" eaLnBrk="1" latinLnBrk="0" hangingPunct="1">
        <a:spcBef>
          <a:spcPts val="1200"/>
        </a:spcBef>
        <a:buClr>
          <a:schemeClr val="accent3"/>
        </a:buClr>
        <a:buFont typeface="Courier New" pitchFamily="49" charset="0"/>
        <a:buChar char="o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114800" indent="-457200" algn="l" defTabSz="914400" rtl="0" eaLnBrk="1" latinLnBrk="0" hangingPunct="1">
        <a:spcBef>
          <a:spcPts val="12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81100" y="274638"/>
            <a:ext cx="7498080" cy="1143000"/>
          </a:xfrm>
          <a:prstGeom prst="rect">
            <a:avLst/>
          </a:prstGeom>
          <a:noFill/>
          <a:ln>
            <a:noFill/>
          </a:ln>
          <a:effectLst>
            <a:innerShdw blurRad="114300">
              <a:schemeClr val="tx1"/>
            </a:innerShdw>
          </a:effectLst>
          <a:scene3d>
            <a:camera prst="orthographicFront"/>
            <a:lightRig rig="threePt" dir="t"/>
          </a:scene3d>
          <a:sp3d>
            <a:bevelT w="12700" h="50800" prst="softRound"/>
          </a:sp3d>
        </p:spPr>
        <p:txBody>
          <a:bodyPr vert="horz" lIns="182880" tIns="182880" rIns="182880" bIns="18288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18260" y="1734671"/>
            <a:ext cx="7223760" cy="4235823"/>
          </a:xfrm>
          <a:prstGeom prst="rect">
            <a:avLst/>
          </a:prstGeom>
          <a:noFill/>
          <a:ln>
            <a:noFill/>
          </a:ln>
        </p:spPr>
        <p:txBody>
          <a:bodyPr vert="horz" lIns="182880" tIns="182880" rIns="182880" bIns="18288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2647" y="65087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2"/>
                </a:solidFill>
              </a:defRPr>
            </a:lvl1pPr>
          </a:lstStyle>
          <a:p>
            <a:fld id="{C373ECAB-0396-46DA-B395-7DF55170B71E}" type="datetime1">
              <a:rPr>
                <a:solidFill>
                  <a:srgbClr val="E0EDF8"/>
                </a:solidFill>
              </a:rPr>
              <a:pPr/>
              <a:t>3/28/2008</a:t>
            </a:fld>
            <a:endParaRPr>
              <a:solidFill>
                <a:srgbClr val="E0EDF8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00" y="65087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endParaRPr>
              <a:solidFill>
                <a:srgbClr val="E0EDF8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73353" y="6508750"/>
            <a:ext cx="4572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DF28FB93-0A08-4E7D-8E63-9EFA29F1E093}" type="slidenum">
              <a:rPr>
                <a:solidFill>
                  <a:srgbClr val="E0EDF8"/>
                </a:solidFill>
              </a:rPr>
              <a:pPr/>
              <a:t>‹#›</a:t>
            </a:fld>
            <a:endParaRPr>
              <a:solidFill>
                <a:srgbClr val="E0EDF8"/>
              </a:solidFill>
            </a:endParaRPr>
          </a:p>
        </p:txBody>
      </p:sp>
      <p:grpSp>
        <p:nvGrpSpPr>
          <p:cNvPr id="7" name="Group 22"/>
          <p:cNvGrpSpPr/>
          <p:nvPr/>
        </p:nvGrpSpPr>
        <p:grpSpPr>
          <a:xfrm>
            <a:off x="0" y="0"/>
            <a:ext cx="182880" cy="6858000"/>
            <a:chOff x="0" y="0"/>
            <a:chExt cx="274320" cy="6858000"/>
          </a:xfrm>
        </p:grpSpPr>
        <p:sp>
          <p:nvSpPr>
            <p:cNvPr id="21" name="Rectangle 20"/>
            <p:cNvSpPr/>
            <p:nvPr/>
          </p:nvSpPr>
          <p:spPr>
            <a:xfrm>
              <a:off x="32603" y="0"/>
              <a:ext cx="6096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0" y="0"/>
              <a:ext cx="3048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" y="0"/>
              <a:ext cx="3048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52400" y="0"/>
              <a:ext cx="18288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82880" y="0"/>
              <a:ext cx="30480" cy="6858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13360" y="0"/>
              <a:ext cx="30480" cy="685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43840" y="0"/>
              <a:ext cx="3048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0960" y="0"/>
              <a:ext cx="30480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5588" indent="-228600" algn="l" defTabSz="914400" rtl="0" eaLnBrk="1" latinLnBrk="0" hangingPunct="1">
        <a:spcBef>
          <a:spcPts val="1500"/>
        </a:spcBef>
        <a:buSzPct val="70000"/>
        <a:buFont typeface="Wingdings" pitchFamily="2" charset="2"/>
        <a:buChar char="p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4632" indent="-228600" algn="l" defTabSz="914400" rtl="0" eaLnBrk="1" latinLnBrk="0" hangingPunct="1">
        <a:spcBef>
          <a:spcPts val="15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indent="-228600" algn="l" defTabSz="914400" rtl="0" eaLnBrk="1" latinLnBrk="0" hangingPunct="1">
        <a:spcBef>
          <a:spcPts val="1500"/>
        </a:spcBef>
        <a:buClr>
          <a:schemeClr val="tx1"/>
        </a:buClr>
        <a:buSzPct val="70000"/>
        <a:buFont typeface="Wingdings" pitchFamily="2" charset="2"/>
        <a:buChar char="p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41832" indent="-228600" algn="l" defTabSz="914400" rtl="0" eaLnBrk="1" latinLnBrk="0" hangingPunct="1">
        <a:spcBef>
          <a:spcPts val="15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70432" indent="-228600" algn="l" defTabSz="914400" rtl="0" eaLnBrk="1" latinLnBrk="0" hangingPunct="1">
        <a:spcBef>
          <a:spcPts val="1500"/>
        </a:spcBef>
        <a:buClr>
          <a:schemeClr val="tx1"/>
        </a:buClr>
        <a:buSzPct val="70000"/>
        <a:buFont typeface="Wingdings" pitchFamily="2" charset="2"/>
        <a:buChar char="p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399032" indent="-228600" algn="l" defTabSz="914400" rtl="0" eaLnBrk="1" latinLnBrk="0" hangingPunct="1">
        <a:spcBef>
          <a:spcPts val="15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27632" indent="-228600" algn="l" defTabSz="914400" rtl="0" eaLnBrk="1" latinLnBrk="0" hangingPunct="1">
        <a:spcBef>
          <a:spcPts val="1500"/>
        </a:spcBef>
        <a:buSzPct val="70000"/>
        <a:buFont typeface="Wingdings" pitchFamily="2" charset="2"/>
        <a:buChar char="p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56232" indent="-228600" algn="l" defTabSz="914400" rtl="0" eaLnBrk="1" latinLnBrk="0" hangingPunct="1">
        <a:spcBef>
          <a:spcPts val="1500"/>
        </a:spcBef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084832" indent="-228600" algn="l" defTabSz="914400" rtl="0" eaLnBrk="1" latinLnBrk="0" hangingPunct="1">
        <a:spcBef>
          <a:spcPts val="1500"/>
        </a:spcBef>
        <a:buSzPct val="70000"/>
        <a:buFont typeface="Wingdings" pitchFamily="2" charset="2"/>
        <a:buChar char="p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 cstate="print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9892A-0574-4753-B3B5-882803074C2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5100B4B-F5D2-44DD-9A19-A980681504E0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2F50493C-A047-4F9E-8897-D05EFB532C84}" type="datetimeFigureOut">
              <a:rPr lang="uk-UA" smtClean="0"/>
              <a:pPr/>
              <a:t>11.04.2012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B0C9643-730B-43CF-A2F4-9FE7DFC992C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A976E15-B9B3-48B4-85BA-B2000BE51427}" type="datetimeFigureOut">
              <a:rPr lang="ru-RU" smtClean="0"/>
              <a:t>11.04.2012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3AA0D2A-5777-4EA3-AD45-174BF8F42D86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resh Master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77" y="283"/>
            <a:ext cx="9143245" cy="685743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2353" y="188259"/>
            <a:ext cx="7799294" cy="146124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2500" y="2057401"/>
            <a:ext cx="7239000" cy="373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2500" y="6553200"/>
            <a:ext cx="1828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6AA2D-5437-4499-B005-9B37D096D43E}" type="datetime1">
              <a:rPr>
                <a:solidFill>
                  <a:prstClr val="white">
                    <a:tint val="75000"/>
                  </a:prstClr>
                </a:solidFill>
              </a:rPr>
              <a:pPr/>
              <a:t>3/28/2008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53200"/>
            <a:ext cx="2895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77100" y="6553200"/>
            <a:ext cx="914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8FB93-0A08-4E7D-8E63-9EFA29F1E093}" type="slidenum">
              <a:rPr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5400" b="1" kern="1200">
          <a:solidFill>
            <a:schemeClr val="tx1">
              <a:alpha val="90000"/>
            </a:schemeClr>
          </a:solidFill>
          <a:effectLst>
            <a:innerShdw blurRad="38100">
              <a:schemeClr val="tx1">
                <a:lumMod val="85000"/>
              </a:schemeClr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800"/>
        </a:spcBef>
        <a:buFont typeface="Wingdings" pitchFamily="2" charset="2"/>
        <a:buChar char=""/>
        <a:defRPr sz="2000" b="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800"/>
        </a:spcBef>
        <a:buFont typeface="Wingdings" pitchFamily="2" charset="2"/>
        <a:buChar char=""/>
        <a:defRPr sz="1800" b="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800"/>
        </a:spcBef>
        <a:buFont typeface="Wingdings" pitchFamily="2" charset="2"/>
        <a:buChar char=""/>
        <a:defRPr sz="1600" b="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800"/>
        </a:spcBef>
        <a:buFont typeface="Wingdings" pitchFamily="2" charset="2"/>
        <a:buChar char=""/>
        <a:defRPr sz="1600" b="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b="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800"/>
        </a:spcBef>
        <a:buFont typeface="Wingdings" pitchFamily="2" charset="2"/>
        <a:buChar char="R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irelight content.png"/>
          <p:cNvPicPr>
            <a:picLocks noChangeAspect="1"/>
          </p:cNvPicPr>
          <p:nvPr/>
        </p:nvPicPr>
        <p:blipFill>
          <a:blip r:embed="rId13" cstate="print"/>
          <a:srcRect l="10260" t="11518" r="6261" b="874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1368" y="274638"/>
            <a:ext cx="5681265" cy="147796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7400" y="2057400"/>
            <a:ext cx="50292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0" y="647700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0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fld id="{543E42D7-BE15-40EC-A50A-F1458B5ECD51}" type="datetime1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3/28/2008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77000"/>
            <a:ext cx="28956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0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248400"/>
            <a:ext cx="533400" cy="228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1100" kern="1200" spc="0" baseline="0">
                <a:gradFill flip="none" rotWithShape="1">
                  <a:gsLst>
                    <a:gs pos="0">
                      <a:schemeClr val="tx1">
                        <a:alpha val="70000"/>
                      </a:schemeClr>
                    </a:gs>
                    <a:gs pos="50000">
                      <a:schemeClr val="tx1">
                        <a:alpha val="80000"/>
                      </a:schemeClr>
                    </a:gs>
                    <a:gs pos="100000">
                      <a:schemeClr val="tx1">
                        <a:alpha val="90000"/>
                      </a:schemeClr>
                    </a:gs>
                  </a:gsLst>
                  <a:lin ang="0" scaled="0"/>
                  <a:tileRect/>
                </a:gradFill>
                <a:latin typeface="+mn-lt"/>
                <a:ea typeface="+mj-ea"/>
                <a:cs typeface="+mj-cs"/>
              </a:defRPr>
            </a:lvl1pPr>
          </a:lstStyle>
          <a:p>
            <a:fld id="{DF28FB93-0A08-4E7D-8E63-9EFA29F1E093}" type="slidenum">
              <a:rPr>
                <a:gradFill flip="none" rotWithShape="1">
                  <a:gsLst>
                    <a:gs pos="0">
                      <a:prstClr val="white">
                        <a:alpha val="70000"/>
                      </a:prstClr>
                    </a:gs>
                    <a:gs pos="50000">
                      <a:prstClr val="white">
                        <a:alpha val="80000"/>
                      </a:prstClr>
                    </a:gs>
                    <a:gs pos="100000">
                      <a:prstClr val="white">
                        <a:alpha val="90000"/>
                      </a:prstClr>
                    </a:gs>
                  </a:gsLst>
                  <a:lin ang="0" scaled="0"/>
                  <a:tileRect/>
                </a:gradFill>
              </a:rPr>
              <a:pPr/>
              <a:t>‹#›</a:t>
            </a:fld>
            <a:endParaRPr>
              <a:gradFill flip="none" rotWithShape="1">
                <a:gsLst>
                  <a:gs pos="0">
                    <a:prstClr val="white">
                      <a:alpha val="70000"/>
                    </a:prstClr>
                  </a:gs>
                  <a:gs pos="50000">
                    <a:prstClr val="white">
                      <a:alpha val="80000"/>
                    </a:prstClr>
                  </a:gs>
                  <a:gs pos="100000">
                    <a:prstClr val="white">
                      <a:alpha val="90000"/>
                    </a:prstClr>
                  </a:gs>
                </a:gsLst>
                <a:lin ang="0" scaled="0"/>
                <a:tileRect/>
              </a:gra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 spc="0" baseline="0">
          <a:gradFill flip="none" rotWithShape="1"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  <a:tileRect/>
          </a:gra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500"/>
        </a:spcBef>
        <a:buFontTx/>
        <a:buBlip>
          <a:blip r:embed="rId14"/>
        </a:buBlip>
        <a:defRPr sz="20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500"/>
        </a:spcBef>
        <a:buFontTx/>
        <a:buBlip>
          <a:blip r:embed="rId15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500"/>
        </a:spcBef>
        <a:buFontTx/>
        <a:buBlip>
          <a:blip r:embed="rId15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500"/>
        </a:spcBef>
        <a:buFontTx/>
        <a:buBlip>
          <a:blip r:embed="rId14"/>
        </a:buBlip>
        <a:defRPr sz="1600" kern="1200">
          <a:gradFill>
            <a:gsLst>
              <a:gs pos="0">
                <a:schemeClr val="tx1">
                  <a:alpha val="70000"/>
                </a:schemeClr>
              </a:gs>
              <a:gs pos="50000">
                <a:schemeClr val="tx1">
                  <a:alpha val="80000"/>
                </a:schemeClr>
              </a:gs>
              <a:gs pos="100000">
                <a:schemeClr val="tx1">
                  <a:alpha val="90000"/>
                </a:schemeClr>
              </a:gs>
            </a:gsLst>
            <a:lin ang="0" scaled="0"/>
          </a:gra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>
            <a:off x="228600" y="152400"/>
            <a:ext cx="8686800" cy="1295400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600200"/>
            <a:ext cx="85344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520942"/>
            <a:ext cx="2133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1067CFE-D068-4717-952D-F60F168D149C}" type="datetimeFigureOut">
              <a:rPr lang="en-US" smtClean="0">
                <a:solidFill>
                  <a:srgbClr val="5D5C64"/>
                </a:solidFill>
              </a:rPr>
              <a:pPr/>
              <a:t>4/11/2012</a:t>
            </a:fld>
            <a:endParaRPr lang="en-US">
              <a:solidFill>
                <a:srgbClr val="5D5C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5600" y="6520942"/>
            <a:ext cx="34290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>
                <a:solidFill>
                  <a:srgbClr val="5D5C64"/>
                </a:solidFill>
              </a:defRPr>
            </a:pPr>
            <a:endParaRPr lang="en-US" dirty="0">
              <a:solidFill>
                <a:srgbClr val="5D5C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520942"/>
            <a:ext cx="2133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523C92-45F4-4C30-810D-4886C1BA6969}" type="slidenum">
              <a:rPr lang="en-US" smtClean="0">
                <a:solidFill>
                  <a:srgbClr val="5D5C64"/>
                </a:solidFill>
              </a:rPr>
              <a:pPr/>
              <a:t>‹#›</a:t>
            </a:fld>
            <a:endParaRPr lang="en-US">
              <a:solidFill>
                <a:srgbClr val="5D5C64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28600" y="6524625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rgbClr val="FFFFFF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Wingdings 2" pitchFamily="18" charset="2"/>
        <a:buChar char="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2"/>
        </a:buClr>
        <a:buSzPct val="100000"/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630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73736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2194560" indent="-182880" algn="l" defTabSz="914400" rtl="0" eaLnBrk="1" latinLnBrk="0" hangingPunct="1">
        <a:spcBef>
          <a:spcPts val="310"/>
        </a:spcBef>
        <a:buClr>
          <a:schemeClr val="accent2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57758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9892A-0574-4753-B3B5-882803074C2D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492875"/>
            <a:ext cx="571472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9050">
            <a:solidFill>
              <a:schemeClr val="tx2">
                <a:tint val="5000"/>
              </a:schemeClr>
            </a:solidFill>
            <a:prstDash val="solid"/>
          </a:ln>
          <a:solidFill>
            <a:schemeClr val="accent3"/>
          </a:solidFill>
          <a:effectLst>
            <a:outerShdw blurRad="50800" dist="50800" dir="7500000" algn="tl">
              <a:srgbClr val="000000">
                <a:shade val="5000"/>
                <a:alpha val="35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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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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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anchor="b" anchorCtr="0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Rectangle 1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45720" rIns="4572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200" smtClean="0">
                <a:solidFill>
                  <a:schemeClr val="tx2"/>
                </a:solidFill>
                <a:latin typeface="+mn-lt"/>
                <a:ea typeface="+mn-lt"/>
                <a:cs typeface="+mn-lt"/>
              </a:defRPr>
            </a:lvl1pPr>
          </a:lstStyle>
          <a:p>
            <a:fld id="{5972A193-D974-4890-BCF6-7BDA5AA783D7}" type="datetimeFigureOut">
              <a:rPr>
                <a:solidFill>
                  <a:srgbClr val="795339"/>
                </a:solidFill>
              </a:rPr>
              <a:pPr/>
              <a:t>4/10/2012</a:t>
            </a:fld>
            <a:endParaRPr>
              <a:solidFill>
                <a:srgbClr val="795339"/>
              </a:solidFill>
            </a:endParaRP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200" smtClean="0">
                <a:solidFill>
                  <a:schemeClr val="tx2"/>
                </a:solidFill>
                <a:latin typeface="+mn-lt"/>
                <a:ea typeface="+mn-lt"/>
                <a:cs typeface="+mn-lt"/>
              </a:defRPr>
            </a:lvl1pPr>
          </a:lstStyle>
          <a:p>
            <a:endParaRPr>
              <a:solidFill>
                <a:srgbClr val="795339"/>
              </a:solidFill>
            </a:endParaRPr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200" smtClean="0">
                <a:solidFill>
                  <a:schemeClr val="tx2"/>
                </a:solidFill>
                <a:latin typeface="+mn-lt"/>
                <a:ea typeface="+mn-lt"/>
                <a:cs typeface="+mn-lt"/>
              </a:defRPr>
            </a:lvl1pPr>
          </a:lstStyle>
          <a:p>
            <a:fld id="{C8919969-49B9-40AE-8C3B-763BC9DD6F8B}" type="slidenum">
              <a:rPr>
                <a:solidFill>
                  <a:srgbClr val="795339"/>
                </a:solidFill>
              </a:rPr>
              <a:pPr/>
              <a:t>‹#›</a:t>
            </a:fld>
            <a:endParaRPr>
              <a:solidFill>
                <a:srgbClr val="79533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defPPr>
        <a:defRPr sz="4400">
          <a:solidFill>
            <a:schemeClr val="tx2">
              <a:shade val="85000"/>
              <a:satMod val="150000"/>
            </a:schemeClr>
          </a:solidFill>
          <a:latin typeface="+mj-lt"/>
          <a:ea typeface="+mj-ea"/>
          <a:cs typeface="+mj-cs"/>
        </a:defRPr>
      </a:defPPr>
      <a:lvl1pPr algn="ctr" eaLnBrk="1" hangingPunct="1">
        <a:buNone/>
        <a:defRPr lang="en-US" sz="4800" b="1" strike="noStrike" kern="1200" baseline="0" dirty="0" smtClean="0">
          <a:solidFill>
            <a:schemeClr val="tx2">
              <a:shade val="85000"/>
              <a:satMod val="150000"/>
            </a:schemeClr>
          </a:solidFill>
          <a:effectLst>
            <a:outerShdw blurRad="63500" dist="38100" dir="8220000" algn="tl" rotWithShape="0">
              <a:srgbClr val="000000">
                <a:alpha val="30000"/>
              </a:srgbClr>
            </a:outerShdw>
          </a:effectLst>
          <a:latin typeface="+mj-lt"/>
          <a:ea typeface="+mj-lt"/>
          <a:cs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indent="-274320" algn="l" eaLnBrk="1" hangingPunct="1">
        <a:buClr>
          <a:schemeClr val="accent1"/>
        </a:buClr>
        <a:buSzPct val="80000"/>
        <a:buFont typeface="Wingdings 2" pitchFamily="18" charset="2"/>
        <a:buChar char="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557784" indent="-228600" algn="l" eaLnBrk="1" hangingPunct="1">
        <a:buClr>
          <a:schemeClr val="tx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813816" indent="-228600" algn="l" eaLnBrk="1" hangingPunct="1">
        <a:buClr>
          <a:schemeClr val="accent1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069848" indent="-228600" algn="l" eaLnBrk="1" hangingPunct="1"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316736" indent="-228600" algn="l" eaLnBrk="1" hangingPunct="1">
        <a:buClr>
          <a:schemeClr val="accent1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157276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1819656" indent="-228600" algn="l" eaLnBrk="1" hangingPunct="1">
        <a:buClr>
          <a:schemeClr val="accent1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066544" indent="-228600" algn="l" eaLnBrk="1" hangingPunct="1">
        <a:buClr>
          <a:schemeClr val="tx2"/>
        </a:buClr>
        <a:buFont typeface="Wingdings 2" pitchFamily="18" charset="2"/>
        <a:buChar char=""/>
        <a:defRPr sz="1600" baseline="0">
          <a:latin typeface="+mn-lt"/>
        </a:defRPr>
      </a:lvl8pPr>
      <a:lvl9pPr marL="2313432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moonlight master 2.png"/>
          <p:cNvPicPr>
            <a:picLocks noChangeAspect="1"/>
          </p:cNvPicPr>
          <p:nvPr/>
        </p:nvPicPr>
        <p:blipFill>
          <a:blip r:embed="rId13" cstate="print"/>
          <a:srcRect l="2391" t="1099" r="198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1201" y="792162"/>
            <a:ext cx="5311562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1981201"/>
            <a:ext cx="5015753" cy="3841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47908"/>
            <a:ext cx="21336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2"/>
                </a:solidFill>
              </a:defRPr>
            </a:lvl1pPr>
          </a:lstStyle>
          <a:p>
            <a:fld id="{178A1E6A-B1D5-4802-8C15-906858F89420}" type="datetime1">
              <a:rPr>
                <a:solidFill>
                  <a:srgbClr val="DBE5F1"/>
                </a:solidFill>
              </a:rPr>
              <a:pPr/>
              <a:t>1/28/2008</a:t>
            </a:fld>
            <a:endParaRPr>
              <a:solidFill>
                <a:srgbClr val="DBE5F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544234"/>
            <a:ext cx="28956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2"/>
                </a:solidFill>
              </a:defRPr>
            </a:lvl1pPr>
          </a:lstStyle>
          <a:p>
            <a:endParaRPr>
              <a:solidFill>
                <a:srgbClr val="DBE5F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600" y="6033246"/>
            <a:ext cx="1066800" cy="2151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00">
                <a:solidFill>
                  <a:schemeClr val="bg2"/>
                </a:solidFill>
              </a:defRPr>
            </a:lvl1pPr>
          </a:lstStyle>
          <a:p>
            <a:fld id="{DF28FB93-0A08-4E7D-8E63-9EFA29F1E093}" type="slidenum">
              <a:rPr>
                <a:solidFill>
                  <a:srgbClr val="DBE5F1"/>
                </a:solidFill>
              </a:rPr>
              <a:pPr/>
              <a:t>‹#›</a:t>
            </a:fld>
            <a:endParaRPr>
              <a:solidFill>
                <a:srgbClr val="DBE5F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effectLst>
            <a:reflection blurRad="6350" stA="55000" endA="300" endPos="2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200"/>
        </a:spcBef>
        <a:buClr>
          <a:schemeClr val="bg2"/>
        </a:buClr>
        <a:buFontTx/>
        <a:buBlip>
          <a:blip r:embed="rId14"/>
        </a:buBlip>
        <a:defRPr sz="22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1200"/>
        </a:spcBef>
        <a:buFontTx/>
        <a:buBlip>
          <a:blip r:embed="rId15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1200"/>
        </a:spcBef>
        <a:buFontTx/>
        <a:buBlip>
          <a:blip r:embed="rId15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1200"/>
        </a:spcBef>
        <a:buFontTx/>
        <a:buBlip>
          <a:blip r:embed="rId15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1200"/>
        </a:spcBef>
        <a:buFontTx/>
        <a:buBlip>
          <a:blip r:embed="rId15"/>
        </a:buBlip>
        <a:defRPr sz="2000" kern="1200">
          <a:gradFill>
            <a:gsLst>
              <a:gs pos="0">
                <a:schemeClr val="bg1"/>
              </a:gs>
              <a:gs pos="90000">
                <a:schemeClr val="bg2">
                  <a:lumMod val="9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/>
            </a:scene3d>
            <a:sp3d contourW="12700" prstMaterial="powder">
              <a:bevelT w="29210" h="12700"/>
              <a:contourClr>
                <a:schemeClr val="bg2">
                  <a:tint val="85000"/>
                  <a:satMod val="120000"/>
                </a:schemeClr>
              </a:contourClr>
            </a:sp3d>
          </a:bodyPr>
          <a:lstStyle/>
          <a:p>
            <a:r>
              <a:rPr lang="ru-RU" altLang="ko-KR" smtClean="0"/>
              <a:t>Образец заголовка</a:t>
            </a:r>
            <a:endParaRPr lang="ko-KR" altLang="ko-KR" dirty="0"/>
          </a:p>
        </p:txBody>
      </p:sp>
      <p:sp>
        <p:nvSpPr>
          <p:cNvPr id="28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/>
            <a:r>
              <a:rPr lang="ru-RU" altLang="ko-KR" smtClean="0"/>
              <a:t>Образец текста</a:t>
            </a:r>
          </a:p>
          <a:p>
            <a:pPr lvl="1"/>
            <a:r>
              <a:rPr lang="ru-RU" altLang="ko-KR" smtClean="0"/>
              <a:t>Второй уровень</a:t>
            </a:r>
          </a:p>
          <a:p>
            <a:pPr lvl="2"/>
            <a:r>
              <a:rPr lang="ru-RU" altLang="ko-KR" smtClean="0"/>
              <a:t>Третий уровень</a:t>
            </a:r>
          </a:p>
          <a:p>
            <a:pPr lvl="3"/>
            <a:r>
              <a:rPr lang="ru-RU" altLang="ko-KR" smtClean="0"/>
              <a:t>Четвертый уровень</a:t>
            </a:r>
          </a:p>
          <a:p>
            <a:pPr lvl="4"/>
            <a:r>
              <a:rPr lang="ru-RU" altLang="ko-KR" smtClean="0"/>
              <a:t>Пятый уровень</a:t>
            </a:r>
            <a:endParaRPr lang="ko-KR" altLang="ko-KR" dirty="0"/>
          </a:p>
        </p:txBody>
      </p:sp>
      <p:sp>
        <p:nvSpPr>
          <p:cNvPr id="1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>
            <a:lvl1pPr>
              <a:defRPr sz="1100"/>
            </a:lvl1pPr>
          </a:lstStyle>
          <a:p>
            <a:fld id="{0094A601-77CA-4BFE-BF0F-0FDEF8C37745}" type="datetimeFigureOut">
              <a:rPr lang="en-US" smtClean="0">
                <a:solidFill>
                  <a:srgbClr val="000000"/>
                </a:solidFill>
              </a:rPr>
              <a:pPr/>
              <a:t>4/11/2012</a:t>
            </a:fld>
            <a:endParaRPr lang="ko-KR" altLang="ko-KR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>
            <a:lvl1pPr algn="ctr">
              <a:defRPr sz="1100"/>
            </a:lvl1pPr>
          </a:lstStyle>
          <a:p>
            <a:endParaRPr lang="ko-KR" altLang="ko-KR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>
            <a:lvl1pPr algn="r">
              <a:defRPr sz="1100"/>
            </a:lvl1pPr>
          </a:lstStyle>
          <a:p>
            <a:fld id="{13B81E3D-2636-4F5C-8275-22F22016499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ko-KR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1" hangingPunct="1">
        <a:spcBef>
          <a:spcPct val="0"/>
        </a:spcBef>
        <a:buNone/>
        <a:defRPr sz="4500" b="1">
          <a:solidFill>
            <a:schemeClr val="tx2"/>
          </a:solidFill>
          <a:effectLst>
            <a:outerShdw blurRad="55000" dist="22000" dir="5400000" algn="t" rotWithShape="0">
              <a:prstClr val="black">
                <a:alpha val="80000"/>
              </a:prstClr>
            </a:outerShdw>
          </a:effectLst>
          <a:latin typeface="+mj-ea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84048" indent="-274320" algn="l" rtl="0" eaLnBrk="1" latinLnBrk="1" hangingPunct="1">
        <a:spcBef>
          <a:spcPct val="20000"/>
        </a:spcBef>
        <a:buClr>
          <a:schemeClr val="tx2"/>
        </a:buClr>
        <a:buSzPct val="75000"/>
        <a:buFont typeface="Wingdings 2" pitchFamily="18" charset="2"/>
        <a:buChar char=""/>
        <a:defRPr sz="2700">
          <a:solidFill>
            <a:schemeClr val="tx1"/>
          </a:solidFill>
          <a:latin typeface="+mn-ea"/>
          <a:ea typeface="+mn-ea"/>
          <a:cs typeface="+mn-cs"/>
        </a:defRPr>
      </a:lvl1pPr>
      <a:lvl2pPr marL="676656" indent="-228600" algn="l" rtl="0" eaLnBrk="1" latinLnBrk="1" hangingPunct="1">
        <a:spcBef>
          <a:spcPct val="20000"/>
        </a:spcBef>
        <a:buClr>
          <a:schemeClr val="tx2"/>
        </a:buClr>
        <a:buFont typeface="Wingdings 3" pitchFamily="18" charset="2"/>
        <a:buChar char="­"/>
        <a:defRPr sz="2100">
          <a:solidFill>
            <a:schemeClr val="tx1"/>
          </a:solidFill>
          <a:latin typeface="+mn-ea"/>
          <a:ea typeface="+mn-ea"/>
          <a:cs typeface="+mn-cs"/>
        </a:defRPr>
      </a:lvl2pPr>
      <a:lvl3pPr marL="932688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2000">
          <a:solidFill>
            <a:schemeClr val="tx1"/>
          </a:solidFill>
          <a:latin typeface="+mn-ea"/>
          <a:ea typeface="+mn-ea"/>
          <a:cs typeface="+mn-cs"/>
        </a:defRPr>
      </a:lvl3pPr>
      <a:lvl4pPr marL="1197864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ea"/>
          <a:ea typeface="+mn-ea"/>
          <a:cs typeface="+mn-cs"/>
        </a:defRPr>
      </a:lvl4pPr>
      <a:lvl5pPr marL="1463040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ea"/>
          <a:ea typeface="+mn-ea"/>
          <a:cs typeface="+mn-cs"/>
        </a:defRPr>
      </a:lvl5pPr>
      <a:lvl6pPr marL="1719072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ea"/>
          <a:ea typeface="+mn-ea"/>
          <a:cs typeface="+mn-cs"/>
        </a:defRPr>
      </a:lvl6pPr>
      <a:lvl7pPr marL="1984248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ea"/>
          <a:ea typeface="+mn-ea"/>
          <a:cs typeface="+mn-cs"/>
        </a:defRPr>
      </a:lvl7pPr>
      <a:lvl8pPr marL="2249424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600">
          <a:solidFill>
            <a:schemeClr val="tx1"/>
          </a:solidFill>
          <a:latin typeface="+mn-ea"/>
          <a:ea typeface="+mn-ea"/>
          <a:cs typeface="+mn-cs"/>
        </a:defRPr>
      </a:lvl8pPr>
      <a:lvl9pPr marL="2505456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6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lvl1pPr marL="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content 2.png"/>
          <p:cNvPicPr>
            <a:picLocks noChangeAspect="1"/>
          </p:cNvPicPr>
          <p:nvPr/>
        </p:nvPicPr>
        <p:blipFill>
          <a:blip r:embed="rId13" cstate="print"/>
          <a:srcRect r="4801" b="2931"/>
          <a:stretch>
            <a:fillRect/>
          </a:stretch>
        </p:blipFill>
        <p:spPr>
          <a:xfrm flipH="1">
            <a:off x="-1" y="0"/>
            <a:ext cx="9144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38400" y="6580094"/>
            <a:ext cx="2895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  <a:alpha val="70000"/>
                  </a:schemeClr>
                </a:solidFill>
                <a:effectLst>
                  <a:outerShdw blurRad="63500" sx="102000" sy="102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350838"/>
            <a:ext cx="61722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19400" y="1981200"/>
            <a:ext cx="5867400" cy="4114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4200" y="6580094"/>
            <a:ext cx="21336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  <a:alpha val="70000"/>
                  </a:schemeClr>
                </a:solidFill>
                <a:effectLst>
                  <a:outerShdw blurRad="63500" sx="102000" sy="102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148BC7E2-5F82-4B91-9693-1B976B0F1019}" type="datetime1">
              <a:rPr/>
              <a:pPr/>
              <a:t>3/28/2008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412" y="2693894"/>
            <a:ext cx="1452282" cy="1371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200" b="1" spc="-200" baseline="0">
                <a:gradFill flip="none" rotWithShape="1">
                  <a:gsLst>
                    <a:gs pos="0">
                      <a:schemeClr val="tx1">
                        <a:alpha val="0"/>
                      </a:schemeClr>
                    </a:gs>
                    <a:gs pos="100000">
                      <a:schemeClr val="tx1">
                        <a:alpha val="50000"/>
                      </a:schemeClr>
                    </a:gs>
                  </a:gsLst>
                  <a:lin ang="10800000" scaled="1"/>
                  <a:tileRect/>
                </a:gradFill>
              </a:defRPr>
            </a:lvl1pPr>
          </a:lstStyle>
          <a:p>
            <a:fld id="{DF28FB93-0A08-4E7D-8E63-9EFA29F1E093}" type="slidenum">
              <a:rPr/>
              <a:pPr/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800"/>
        </a:spcBef>
        <a:buFont typeface="Wingdings" pitchFamily="2" charset="2"/>
        <a:buChar char=""/>
        <a:defRPr sz="2000" kern="12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800"/>
        </a:spcBef>
        <a:buSzPct val="80000"/>
        <a:buFont typeface="Wingdings" pitchFamily="2" charset="2"/>
        <a:buChar char="q"/>
        <a:defRPr sz="1600" kern="12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800"/>
        </a:spcBef>
        <a:buFont typeface="Wingdings" pitchFamily="2" charset="2"/>
        <a:buChar char=""/>
        <a:defRPr sz="1600" kern="12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800"/>
        </a:spcBef>
        <a:buSzPct val="80000"/>
        <a:buFont typeface="Wingdings" pitchFamily="2" charset="2"/>
        <a:buChar char="q"/>
        <a:defRPr sz="1600" kern="12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800"/>
        </a:spcBef>
        <a:buFont typeface="Wingdings" pitchFamily="2" charset="2"/>
        <a:buChar char=""/>
        <a:defRPr sz="1600" kern="12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800"/>
        </a:spcBef>
        <a:buSzPct val="80000"/>
        <a:buFont typeface="Wingdings" pitchFamily="2" charset="2"/>
        <a:buChar char="q"/>
        <a:defRPr sz="1600" kern="120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800"/>
        </a:spcBef>
        <a:buSzPct val="100000"/>
        <a:buFont typeface="Wingdings" pitchFamily="2" charset="2"/>
        <a:buChar char="Ù"/>
        <a:defRPr sz="1600" kern="1200" baseline="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800"/>
        </a:spcBef>
        <a:buSzPct val="80000"/>
        <a:buFont typeface="Wingdings" pitchFamily="2" charset="2"/>
        <a:buChar char="q"/>
        <a:defRPr sz="1600" kern="1200" baseline="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800"/>
        </a:spcBef>
        <a:buSzPct val="100000"/>
        <a:buFont typeface="Wingdings" pitchFamily="2" charset="2"/>
        <a:buChar char="Ù"/>
        <a:defRPr sz="1600" kern="1200" baseline="0">
          <a:gradFill>
            <a:gsLst>
              <a:gs pos="0">
                <a:schemeClr val="tx1"/>
              </a:gs>
              <a:gs pos="99000">
                <a:schemeClr val="tx1">
                  <a:alpha val="85000"/>
                </a:schemeClr>
              </a:gs>
              <a:gs pos="86000">
                <a:schemeClr val="tx1">
                  <a:alpha val="70000"/>
                </a:schemeClr>
              </a:gs>
            </a:gsLst>
            <a:lin ang="5400000" scaled="0"/>
          </a:gra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/>
          <p:nvPr/>
        </p:nvGrpSpPr>
        <p:grpSpPr>
          <a:xfrm>
            <a:off x="1371600" y="1143000"/>
            <a:ext cx="7772400" cy="5715000"/>
            <a:chOff x="1371600" y="1143000"/>
            <a:chExt cx="7772400" cy="5715000"/>
          </a:xfrm>
        </p:grpSpPr>
        <p:sp>
          <p:nvSpPr>
            <p:cNvPr id="11" name="Rectangle 10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0" y="0"/>
            <a:ext cx="777240" cy="6858000"/>
          </a:xfrm>
          <a:prstGeom prst="rect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7400" y="1828800"/>
            <a:ext cx="6400800" cy="45447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balanced" dir="t">
                <a:rot lat="0" lon="0" rev="4200000"/>
              </a:lightRig>
            </a:scene3d>
            <a:sp3d extrusionH="31750" prstMaterial="metal">
              <a:bevelT w="25400" h="12700" prst="softRound"/>
            </a:sp3d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78240" y="6574536"/>
            <a:ext cx="365760" cy="274320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F28FB93-0A08-4E7D-8E63-9EFA29F1E093}" type="slidenum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2667000" y="3429000"/>
            <a:ext cx="6858000" cy="1588"/>
          </a:xfrm>
          <a:prstGeom prst="line">
            <a:avLst/>
          </a:prstGeom>
          <a:ln w="57150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Date Placeholder 15"/>
          <p:cNvSpPr>
            <a:spLocks noGrp="1"/>
          </p:cNvSpPr>
          <p:nvPr>
            <p:ph type="dt" sz="half" idx="2"/>
          </p:nvPr>
        </p:nvSpPr>
        <p:spPr>
          <a:xfrm>
            <a:off x="6553200" y="6574536"/>
            <a:ext cx="2133600" cy="27432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E36636D-D922-432D-A958-524484B5923D}" type="datetimeFigureOut">
              <a:rPr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1/28/2008</a:t>
            </a:fld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1828800" y="6574536"/>
            <a:ext cx="2895600" cy="27432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16200000">
            <a:off x="-2660177" y="3005919"/>
            <a:ext cx="6248400" cy="84616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1">
              <a:lumMod val="75000"/>
              <a:lumOff val="25000"/>
            </a:schemeClr>
          </a:solidFill>
          <a:effectLst>
            <a:innerShdw blurRad="63500">
              <a:srgbClr val="F1F1F1"/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"/>
        <a:defRPr sz="20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1pPr>
      <a:lvl2pPr marL="682625" indent="-341313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"/>
        <a:defRPr sz="18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2pPr>
      <a:lvl3pPr marL="1023938" indent="-341313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"/>
        <a:defRPr sz="18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3pPr>
      <a:lvl4pPr marL="1377950" indent="-354013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"/>
        <a:defRPr sz="18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4pPr>
      <a:lvl5pPr marL="1719263" indent="-341313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"/>
        <a:defRPr sz="18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45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ртем\Desktop\MC900438281 (1)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0899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7544" y="1772816"/>
            <a:ext cx="799288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«Ера </a:t>
            </a:r>
            <a:r>
              <a:rPr lang="ru-RU" sz="8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милосердя</a:t>
            </a:r>
            <a:r>
              <a:rPr lang="ru-RU" sz="8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+mj-ea"/>
                <a:cs typeface="+mj-cs"/>
              </a:rPr>
              <a:t>»</a:t>
            </a:r>
            <a:endParaRPr lang="uk-UA" sz="8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5301208"/>
            <a:ext cx="931985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uk-UA" sz="32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+mj-ea"/>
                <a:cs typeface="+mj-cs"/>
              </a:rPr>
              <a:t>Добрі вчинки – джерело життя</a:t>
            </a:r>
            <a:endParaRPr lang="uk-UA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980728"/>
            <a:ext cx="25228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ПРОЕКТ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500042"/>
            <a:ext cx="8001056" cy="5786478"/>
          </a:xfrm>
        </p:spPr>
        <p:txBody>
          <a:bodyPr>
            <a:normAutofit fontScale="92500"/>
          </a:bodyPr>
          <a:lstStyle/>
          <a:p>
            <a:pPr marL="342900" lvl="0" indent="-342900" algn="l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uk-UA" sz="65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  <a:latin typeface="Calibri"/>
              </a:rPr>
              <a:t>Що є милосердя?</a:t>
            </a:r>
            <a:endParaRPr lang="ru-RU" sz="65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  <a:latin typeface="Calibri"/>
            </a:endParaRPr>
          </a:p>
          <a:p>
            <a:pPr marL="342900" lvl="0" indent="-342900" algn="l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uk-UA" sz="65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  <a:latin typeface="Calibri"/>
              </a:rPr>
              <a:t>Як виникло це слово?</a:t>
            </a:r>
            <a:endParaRPr lang="ru-RU" sz="65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  <a:latin typeface="Calibri"/>
            </a:endParaRPr>
          </a:p>
          <a:p>
            <a:pPr marL="342900" lvl="0" indent="-342900" algn="l">
              <a:spcBef>
                <a:spcPct val="20000"/>
              </a:spcBef>
              <a:buClrTx/>
              <a:buSzTx/>
              <a:buFont typeface="Arial" pitchFamily="34" charset="0"/>
              <a:buChar char="•"/>
            </a:pPr>
            <a:r>
              <a:rPr lang="uk-UA" sz="65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  <a:latin typeface="Calibri"/>
              </a:rPr>
              <a:t>Яких правил життя ми повинні навчитися дотримуватися?</a:t>
            </a:r>
            <a:endParaRPr lang="ru-RU" sz="65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  <a:latin typeface="Calibri"/>
            </a:endParaRPr>
          </a:p>
          <a:p>
            <a:endParaRPr lang="ru-RU" dirty="0"/>
          </a:p>
        </p:txBody>
      </p:sp>
      <p:pic>
        <p:nvPicPr>
          <p:cNvPr id="3074" name="Picture 2" descr="E:\Наташа\календарне\Малюнки\1.jpg"/>
          <p:cNvPicPr>
            <a:picLocks noChangeAspect="1" noChangeArrowheads="1"/>
          </p:cNvPicPr>
          <p:nvPr/>
        </p:nvPicPr>
        <p:blipFill>
          <a:blip r:embed="rId2" cstate="print"/>
          <a:srcRect l="36607" t="3125"/>
          <a:stretch>
            <a:fillRect/>
          </a:stretch>
        </p:blipFill>
        <p:spPr bwMode="auto">
          <a:xfrm>
            <a:off x="7286644" y="4786322"/>
            <a:ext cx="1645497" cy="1885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-1500222"/>
            <a:ext cx="8120090" cy="4262446"/>
          </a:xfrm>
        </p:spPr>
        <p:txBody>
          <a:bodyPr/>
          <a:lstStyle/>
          <a:p>
            <a:pPr algn="ctr"/>
            <a:r>
              <a:rPr lang="uk-UA" b="1" dirty="0" smtClean="0"/>
              <a:t>Якщо </a:t>
            </a:r>
            <a:r>
              <a:rPr lang="uk-UA" sz="7200" b="1" dirty="0" smtClean="0">
                <a:solidFill>
                  <a:srgbClr val="FFFF00"/>
                </a:solidFill>
              </a:rPr>
              <a:t>вам</a:t>
            </a:r>
            <a:r>
              <a:rPr lang="uk-UA" b="1" dirty="0" smtClean="0"/>
              <a:t> здалися цікавими ці питання, то </a:t>
            </a:r>
            <a:r>
              <a:rPr lang="uk-UA" b="1" dirty="0" smtClean="0">
                <a:solidFill>
                  <a:srgbClr val="FFFF00"/>
                </a:solidFill>
              </a:rPr>
              <a:t>ВИ</a:t>
            </a:r>
            <a:r>
              <a:rPr lang="uk-UA" b="1" dirty="0" smtClean="0"/>
              <a:t> в</a:t>
            </a:r>
            <a:endParaRPr lang="ru-RU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28596" y="5143512"/>
            <a:ext cx="8477280" cy="1200329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72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Групі </a:t>
            </a:r>
            <a:r>
              <a:rPr lang="uk-UA" sz="72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науковців</a:t>
            </a:r>
            <a:endParaRPr lang="ru-RU" sz="72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3714744" y="2857496"/>
            <a:ext cx="1617355" cy="2143140"/>
          </a:xfrm>
          <a:prstGeom prst="downArrow">
            <a:avLst/>
          </a:prstGeom>
          <a:solidFill>
            <a:srgbClr val="99CCFF"/>
          </a:solidFill>
          <a:ln>
            <a:solidFill>
              <a:srgbClr val="00B0F0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4" grpId="1" build="p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8794" y="1"/>
            <a:ext cx="6939593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  <a:t>Завдання для групи науковців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  <a:t/>
            </a:r>
            <a:b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</a:b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928670"/>
            <a:ext cx="8143900" cy="63401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uk-UA" sz="4000" dirty="0" smtClean="0"/>
              <a:t>      </a:t>
            </a:r>
            <a:r>
              <a:rPr lang="uk-UA" sz="4400" dirty="0" smtClean="0"/>
              <a:t>Проаналізувати    </a:t>
            </a:r>
          </a:p>
          <a:p>
            <a:pPr lvl="0"/>
            <a:r>
              <a:rPr lang="uk-UA" sz="4400" dirty="0" smtClean="0"/>
              <a:t>         інформаційні джерела,  </a:t>
            </a:r>
          </a:p>
          <a:p>
            <a:pPr lvl="0"/>
            <a:r>
              <a:rPr lang="uk-UA" sz="4400" dirty="0" smtClean="0"/>
              <a:t>         дати визначення поняття   </a:t>
            </a:r>
          </a:p>
          <a:p>
            <a:pPr lvl="0"/>
            <a:r>
              <a:rPr lang="uk-UA" sz="4400" dirty="0" smtClean="0"/>
              <a:t>         «милосердя».</a:t>
            </a:r>
            <a:endParaRPr lang="ru-RU" sz="4400" dirty="0" smtClean="0"/>
          </a:p>
          <a:p>
            <a:pPr lvl="0">
              <a:buFont typeface="Wingdings" pitchFamily="2" charset="2"/>
              <a:buChar char="Ø"/>
            </a:pPr>
            <a:r>
              <a:rPr lang="uk-UA" sz="4400" dirty="0" smtClean="0"/>
              <a:t>     Дослідити морфологічну  </a:t>
            </a:r>
          </a:p>
          <a:p>
            <a:pPr lvl="0"/>
            <a:r>
              <a:rPr lang="uk-UA" sz="4400" dirty="0" smtClean="0"/>
              <a:t>         будову слова «милосердя».</a:t>
            </a:r>
            <a:endParaRPr lang="ru-RU" sz="4400" dirty="0" smtClean="0"/>
          </a:p>
          <a:p>
            <a:pPr lvl="0">
              <a:buFont typeface="Wingdings" pitchFamily="2" charset="2"/>
              <a:buChar char="Ø"/>
            </a:pPr>
            <a:r>
              <a:rPr lang="uk-UA" sz="4400" dirty="0" smtClean="0"/>
              <a:t>     Сформулювати «золоті </a:t>
            </a:r>
          </a:p>
          <a:p>
            <a:pPr lvl="0"/>
            <a:r>
              <a:rPr lang="uk-UA" sz="4400" dirty="0" smtClean="0"/>
              <a:t>         правила» життя.</a:t>
            </a:r>
            <a:endParaRPr lang="ru-RU" sz="4400" dirty="0" smtClean="0"/>
          </a:p>
          <a:p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928671"/>
            <a:ext cx="821537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uk-UA" sz="5400" b="1" i="1" dirty="0" smtClean="0"/>
              <a:t>Які традиції милосердя в Україні і світі</a:t>
            </a:r>
            <a:r>
              <a:rPr lang="uk-UA" sz="5400" b="1" i="1" dirty="0" smtClean="0"/>
              <a:t>?</a:t>
            </a:r>
          </a:p>
          <a:p>
            <a:pPr lvl="0"/>
            <a:endParaRPr lang="ru-RU" sz="5400" b="1" i="1" dirty="0" smtClean="0"/>
          </a:p>
          <a:p>
            <a:pPr lvl="0">
              <a:buFont typeface="Wingdings" pitchFamily="2" charset="2"/>
              <a:buChar char="v"/>
            </a:pPr>
            <a:r>
              <a:rPr lang="uk-UA" sz="5400" b="1" i="1" dirty="0" smtClean="0"/>
              <a:t>Чи може служіння милосердю бути змістом життя?</a:t>
            </a:r>
            <a:endParaRPr lang="ru-RU" sz="54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928802"/>
            <a:ext cx="8643966" cy="1470025"/>
          </a:xfrm>
        </p:spPr>
        <p:txBody>
          <a:bodyPr>
            <a:noAutofit/>
          </a:bodyPr>
          <a:lstStyle/>
          <a:p>
            <a:pPr algn="ctr"/>
            <a:r>
              <a:rPr lang="uk-UA" sz="4800" b="1" dirty="0" smtClean="0"/>
              <a:t> Якщо </a:t>
            </a:r>
            <a:r>
              <a:rPr lang="uk-UA" sz="60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ВАМ</a:t>
            </a:r>
            <a:r>
              <a:rPr lang="uk-UA" sz="4800" b="1" dirty="0" smtClean="0"/>
              <a:t> здалися ці питання дуже цікавими, гуртуйтеся в</a:t>
            </a:r>
            <a:endParaRPr lang="uk-UA" sz="4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4786322"/>
            <a:ext cx="7905049" cy="1323439"/>
          </a:xfrm>
          <a:prstGeom prst="rect">
            <a:avLst/>
          </a:prstGeom>
          <a:solidFill>
            <a:srgbClr val="00B0F0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0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ГРУПУ ІСТОРИКІВ</a:t>
            </a:r>
            <a:endParaRPr lang="ru-RU" sz="80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2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357298"/>
            <a:ext cx="7772400" cy="1470025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Завдання для групи істориків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071678"/>
            <a:ext cx="8072494" cy="4500594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q"/>
            </a:pPr>
            <a:r>
              <a:rPr lang="uk-UA" sz="4400" dirty="0" smtClean="0">
                <a:solidFill>
                  <a:prstClr val="black"/>
                </a:solidFill>
                <a:latin typeface="Calibri"/>
              </a:rPr>
              <a:t>Вивчити традиції милосердя в Україні і світі.</a:t>
            </a:r>
            <a:endParaRPr lang="ru-RU" sz="4400" dirty="0" smtClean="0">
              <a:solidFill>
                <a:prstClr val="black"/>
              </a:solidFill>
              <a:latin typeface="Calibri"/>
            </a:endParaRP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q"/>
            </a:pPr>
            <a:r>
              <a:rPr lang="uk-UA" sz="4400" dirty="0" smtClean="0">
                <a:solidFill>
                  <a:prstClr val="black"/>
                </a:solidFill>
                <a:latin typeface="Calibri"/>
              </a:rPr>
              <a:t>Знайти інформацію про людей, які присвятили життя служінню милосердя.</a:t>
            </a:r>
            <a:endParaRPr lang="ru-RU" sz="4400" dirty="0" smtClean="0">
              <a:solidFill>
                <a:prstClr val="black"/>
              </a:solidFill>
              <a:latin typeface="Calibri"/>
            </a:endParaRP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q"/>
            </a:pPr>
            <a:r>
              <a:rPr lang="uk-UA" sz="4400" dirty="0" smtClean="0">
                <a:solidFill>
                  <a:prstClr val="black"/>
                </a:solidFill>
                <a:latin typeface="Calibri"/>
              </a:rPr>
              <a:t>Узагальнити матеріал.</a:t>
            </a:r>
            <a:endParaRPr lang="ru-RU" sz="4400" dirty="0" smtClean="0">
              <a:solidFill>
                <a:prstClr val="black"/>
              </a:solidFill>
              <a:latin typeface="Calibri"/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642918"/>
            <a:ext cx="8101042" cy="1470025"/>
          </a:xfrm>
        </p:spPr>
        <p:txBody>
          <a:bodyPr>
            <a:noAutofit/>
          </a:bodyPr>
          <a:lstStyle/>
          <a:p>
            <a:pPr marL="914400" lvl="0" indent="-914400" algn="just">
              <a:buFont typeface="+mj-lt"/>
              <a:buAutoNum type="arabicPeriod"/>
            </a:pPr>
            <a:r>
              <a:rPr lang="uk-UA" sz="4800" dirty="0" smtClean="0">
                <a:solidFill>
                  <a:schemeClr val="bg2">
                    <a:lumMod val="50000"/>
                  </a:schemeClr>
                </a:solidFill>
              </a:rPr>
              <a:t>Чи є місце милосердю в сучасному </a:t>
            </a:r>
            <a:r>
              <a:rPr lang="uk-UA" sz="4800" dirty="0" smtClean="0">
                <a:solidFill>
                  <a:schemeClr val="bg2">
                    <a:lumMod val="50000"/>
                  </a:schemeClr>
                </a:solidFill>
              </a:rPr>
              <a:t>світі?</a:t>
            </a:r>
            <a:endParaRPr lang="uk-UA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40" y="3143248"/>
            <a:ext cx="85725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en-US" sz="4800" b="1" dirty="0" smtClean="0">
                <a:ln w="11430"/>
                <a:solidFill>
                  <a:srgbClr val="F7F7FF">
                    <a:lumMod val="50000"/>
                  </a:srgbClr>
                </a:soli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Book Antiqua"/>
                <a:ea typeface="+mj-ea"/>
                <a:cs typeface="+mj-cs"/>
              </a:rPr>
              <a:t>2.  Що </a:t>
            </a:r>
            <a:r>
              <a:rPr lang="uk-UA" altLang="en-US" sz="4800" b="1" dirty="0" smtClean="0">
                <a:ln w="11430"/>
                <a:solidFill>
                  <a:srgbClr val="F7F7FF">
                    <a:lumMod val="50000"/>
                  </a:srgbClr>
                </a:soli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Book Antiqua"/>
                <a:ea typeface="+mj-ea"/>
                <a:cs typeface="+mj-cs"/>
              </a:rPr>
              <a:t>ми можемо зробити, щоб милосердя не зникло із нашого життя?</a:t>
            </a:r>
            <a:r>
              <a:rPr lang="ru-RU" altLang="en-US" sz="5400" b="1" dirty="0" smtClean="0">
                <a:ln w="11430"/>
                <a:solidFill>
                  <a:srgbClr val="F7F7FF">
                    <a:lumMod val="50000"/>
                  </a:srgbClr>
                </a:soli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Book Antiqua"/>
                <a:ea typeface="+mj-ea"/>
                <a:cs typeface="+mj-cs"/>
              </a:rPr>
              <a:t/>
            </a:r>
            <a:br>
              <a:rPr lang="ru-RU" altLang="en-US" sz="5400" b="1" dirty="0" smtClean="0">
                <a:ln w="11430"/>
                <a:solidFill>
                  <a:srgbClr val="F7F7FF">
                    <a:lumMod val="50000"/>
                  </a:srgbClr>
                </a:soli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Book Antiqua"/>
                <a:ea typeface="+mj-ea"/>
                <a:cs typeface="+mj-cs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00108"/>
            <a:ext cx="8229600" cy="1143000"/>
          </a:xfrm>
        </p:spPr>
        <p:txBody>
          <a:bodyPr>
            <a:noAutofit/>
          </a:bodyPr>
          <a:lstStyle/>
          <a:p>
            <a:r>
              <a:rPr lang="uk-UA" sz="6600" dirty="0" smtClean="0">
                <a:solidFill>
                  <a:schemeClr val="bg2">
                    <a:lumMod val="50000"/>
                  </a:schemeClr>
                </a:solidFill>
              </a:rPr>
              <a:t>Ці питання </a:t>
            </a:r>
            <a:r>
              <a:rPr lang="uk-UA" sz="6600" dirty="0" smtClean="0">
                <a:solidFill>
                  <a:srgbClr val="FFFF00"/>
                </a:solidFill>
              </a:rPr>
              <a:t>вас</a:t>
            </a:r>
            <a:r>
              <a:rPr lang="uk-UA" sz="6600" dirty="0" smtClean="0">
                <a:solidFill>
                  <a:schemeClr val="bg2">
                    <a:lumMod val="50000"/>
                  </a:schemeClr>
                </a:solidFill>
              </a:rPr>
              <a:t> зацікавили  -  </a:t>
            </a:r>
            <a:r>
              <a:rPr lang="uk-UA" sz="6600" dirty="0" smtClean="0">
                <a:solidFill>
                  <a:srgbClr val="FFFF00"/>
                </a:solidFill>
              </a:rPr>
              <a:t>ви </a:t>
            </a:r>
            <a:r>
              <a:rPr lang="uk-UA" sz="6600" dirty="0" smtClean="0">
                <a:solidFill>
                  <a:schemeClr val="bg2">
                    <a:lumMod val="50000"/>
                  </a:schemeClr>
                </a:solidFill>
                <a:sym typeface="Symbol"/>
              </a:rPr>
              <a:t>в </a:t>
            </a:r>
            <a:endParaRPr lang="ru-RU" sz="6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4786322"/>
            <a:ext cx="72482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Групі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соціологів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Выгнутая вправо стрелка 4"/>
          <p:cNvSpPr/>
          <p:nvPr/>
        </p:nvSpPr>
        <p:spPr>
          <a:xfrm>
            <a:off x="7286644" y="3214686"/>
            <a:ext cx="1428760" cy="2714644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571744"/>
            <a:ext cx="8229600" cy="3686188"/>
          </a:xfrm>
        </p:spPr>
        <p:txBody>
          <a:bodyPr>
            <a:normAutofit fontScale="92500" lnSpcReduction="20000"/>
          </a:bodyPr>
          <a:lstStyle/>
          <a:p>
            <a:pPr lvl="0">
              <a:buFont typeface="Wingdings" pitchFamily="2" charset="2"/>
              <a:buChar char="v"/>
            </a:pPr>
            <a:r>
              <a:rPr lang="uk-UA" sz="4000" dirty="0" smtClean="0"/>
              <a:t>Вивчити думки дітей і дорослих по даній проблемі.</a:t>
            </a:r>
            <a:endParaRPr lang="ru-RU" sz="4000" dirty="0" smtClean="0"/>
          </a:p>
          <a:p>
            <a:pPr lvl="0">
              <a:buFont typeface="Wingdings" pitchFamily="2" charset="2"/>
              <a:buChar char="v"/>
            </a:pPr>
            <a:r>
              <a:rPr lang="uk-UA" sz="4000" dirty="0" smtClean="0"/>
              <a:t>Провести анкетування в нашій школі.</a:t>
            </a:r>
            <a:endParaRPr lang="ru-RU" sz="4000" dirty="0" smtClean="0"/>
          </a:p>
          <a:p>
            <a:pPr lvl="0">
              <a:buFont typeface="Wingdings" pitchFamily="2" charset="2"/>
              <a:buChar char="v"/>
            </a:pPr>
            <a:r>
              <a:rPr lang="uk-UA" sz="4000" dirty="0" smtClean="0"/>
              <a:t>Проаналізувати отриману інформацію і сформулювати висновки.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85728"/>
            <a:ext cx="725919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u="sng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Завдання групи соціологів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Методи дослідження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Аналіз вивчених матеріалів</a:t>
            </a:r>
          </a:p>
          <a:p>
            <a:r>
              <a:rPr lang="uk-UA" sz="4800" dirty="0" smtClean="0"/>
              <a:t>Порівняння отриманих матеріалів</a:t>
            </a:r>
          </a:p>
          <a:p>
            <a:r>
              <a:rPr lang="uk-UA" sz="4800" dirty="0" smtClean="0"/>
              <a:t>Синтез як самостійна частина дослідження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70" name="Picture 6" descr="Картинка 6 из 53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3657602"/>
            <a:ext cx="4000496" cy="3200397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428604"/>
            <a:ext cx="7072330" cy="474347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  <a:t>Милосердя – це сила, здатна захистити беззахисне</a:t>
            </a:r>
            <a:r>
              <a:rPr kumimoji="0" lang="uk-UA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  <a:t>.</a:t>
            </a:r>
            <a:r>
              <a:rPr kumimoji="0" lang="uk-UA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CA076">
                    <a:lumMod val="50000"/>
                  </a:srgbClr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  <a:t>                                                                                                                       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CA076">
                    <a:lumMod val="50000"/>
                  </a:srgbClr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  <a:t/>
            </a:r>
            <a:b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CA076">
                    <a:lumMod val="50000"/>
                  </a:srgbClr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</a:b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CA076">
                    <a:lumMod val="50000"/>
                  </a:srgbClr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  <a:t/>
            </a:r>
            <a:b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BCA076">
                    <a:lumMod val="50000"/>
                  </a:srgbClr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</a:br>
            <a:r>
              <a:rPr kumimoji="0" lang="uk-UA" sz="4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  <a:t>Г.</a:t>
            </a:r>
            <a:r>
              <a:rPr kumimoji="0" lang="uk-UA" sz="48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/>
                <a:ea typeface="+mj-ea"/>
                <a:cs typeface="+mj-cs"/>
              </a:rPr>
              <a:t>Честертон</a:t>
            </a:r>
            <a:endParaRPr kumimoji="0" lang="uk-UA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1538" y="285728"/>
            <a:ext cx="7858148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6600" b="1" dirty="0">
                <a:ln/>
                <a:solidFill>
                  <a:schemeClr val="accent3"/>
                </a:solidFill>
                <a:ea typeface="+mj-ea"/>
                <a:cs typeface="+mj-cs"/>
              </a:rPr>
              <a:t>Милосердя в Україні завжди було вище закону…</a:t>
            </a:r>
            <a:endParaRPr lang="ru-RU" sz="6600" b="1" dirty="0">
              <a:ln/>
              <a:solidFill>
                <a:schemeClr val="accent3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3929066"/>
            <a:ext cx="593145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Успіхів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в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роботі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!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E:\Наташа\календарне\Малюнки\LM_bi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928934"/>
            <a:ext cx="2200489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533401"/>
            <a:ext cx="7924800" cy="2538410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</a:rPr>
              <a:t>Яка відповідальність людини перед суспільством?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4857760"/>
            <a:ext cx="8534400" cy="1600200"/>
          </a:xfrm>
        </p:spPr>
        <p:txBody>
          <a:bodyPr>
            <a:normAutofit fontScale="92500" lnSpcReduction="20000"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uk-UA" sz="4400" b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uk-UA" sz="4400" b="1" dirty="0" err="1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Возлюби</a:t>
            </a:r>
            <a:r>
              <a:rPr lang="uk-UA" sz="4400" b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ближнього свого, як самого себе»</a:t>
            </a:r>
            <a:endParaRPr lang="ru-RU" sz="4400" b="1" dirty="0" smtClean="0">
              <a:solidFill>
                <a:srgbClr val="FFFF00"/>
              </a:solidFill>
              <a:latin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uk-UA" sz="3500" b="1" i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Християнська заповідь</a:t>
            </a:r>
            <a:endParaRPr lang="uk-UA" sz="3500" b="1" dirty="0" smtClean="0">
              <a:solidFill>
                <a:srgbClr val="FFFF00"/>
              </a:solidFill>
              <a:latin typeface="Arial" pitchFamily="34" charset="0"/>
            </a:endParaRPr>
          </a:p>
          <a:p>
            <a:endParaRPr lang="uk-UA" dirty="0"/>
          </a:p>
        </p:txBody>
      </p:sp>
      <p:sp>
        <p:nvSpPr>
          <p:cNvPr id="5" name="Стрелка вниз 4"/>
          <p:cNvSpPr/>
          <p:nvPr/>
        </p:nvSpPr>
        <p:spPr>
          <a:xfrm flipH="1">
            <a:off x="4286248" y="2928934"/>
            <a:ext cx="642942" cy="1643074"/>
          </a:xfrm>
          <a:prstGeom prst="down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103674"/>
            <a:ext cx="9144000" cy="175432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5400" u="sng" dirty="0" smtClean="0"/>
              <a:t>Милосердя складає борг людини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9695" y="285728"/>
            <a:ext cx="8884305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uk-UA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християнстві </a:t>
            </a:r>
          </a:p>
          <a:p>
            <a:pPr algn="r"/>
            <a:r>
              <a:rPr lang="uk-UA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милосердя – </a:t>
            </a:r>
          </a:p>
          <a:p>
            <a:pPr algn="r"/>
            <a:r>
              <a:rPr lang="uk-UA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одна з трьох </a:t>
            </a:r>
          </a:p>
          <a:p>
            <a:pPr algn="r"/>
            <a:r>
              <a:rPr lang="uk-UA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доброчинностей</a:t>
            </a:r>
            <a:r>
              <a:rPr lang="uk-UA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r"/>
            <a:r>
              <a:rPr lang="uk-UA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разом з </a:t>
            </a:r>
          </a:p>
        </p:txBody>
      </p:sp>
      <p:pic>
        <p:nvPicPr>
          <p:cNvPr id="6" name="Picture 2" descr="E:\Наташа\календарне\Малюнки\basilianfathers.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987"/>
            <a:ext cx="3786182" cy="504268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6248" y="4000504"/>
            <a:ext cx="46522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вірою і надією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684339"/>
          </a:xfrm>
        </p:spPr>
        <p:txBody>
          <a:bodyPr/>
          <a:lstStyle/>
          <a:p>
            <a:r>
              <a:rPr lang="uk-UA" sz="8000" dirty="0" smtClean="0"/>
              <a:t>Милосердя:</a:t>
            </a:r>
            <a:endParaRPr lang="uk-UA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857364"/>
            <a:ext cx="8215370" cy="4572032"/>
          </a:xfrm>
        </p:spPr>
        <p:txBody>
          <a:bodyPr>
            <a:normAutofit fontScale="92500"/>
          </a:bodyPr>
          <a:lstStyle/>
          <a:p>
            <a:pPr marL="342900" lvl="0" indent="-342900" algn="l" latinLnBrk="0">
              <a:buClrTx/>
              <a:buSzTx/>
            </a:pPr>
            <a:r>
              <a:rPr lang="uk-UA" sz="3200" kern="1200" dirty="0" smtClean="0">
                <a:solidFill>
                  <a:srgbClr val="FFFF00"/>
                </a:solidFill>
                <a:latin typeface="Calibri"/>
              </a:rPr>
              <a:t>    </a:t>
            </a:r>
            <a:r>
              <a:rPr lang="en-US" sz="3200" kern="1200" dirty="0" smtClean="0">
                <a:solidFill>
                  <a:srgbClr val="FFFF00"/>
                </a:solidFill>
                <a:latin typeface="Calibri"/>
              </a:rPr>
              <a:t> </a:t>
            </a:r>
            <a:r>
              <a:rPr lang="uk-UA" sz="4400" b="1" u="sng" kern="1200" dirty="0" smtClean="0">
                <a:solidFill>
                  <a:srgbClr val="FFFF00"/>
                </a:solidFill>
                <a:latin typeface="Calibri"/>
              </a:rPr>
              <a:t>Основа </a:t>
            </a:r>
            <a:r>
              <a:rPr lang="uk-UA" sz="4400" b="1" kern="1200" dirty="0" smtClean="0">
                <a:solidFill>
                  <a:srgbClr val="FFFF00"/>
                </a:solidFill>
                <a:latin typeface="Calibri"/>
              </a:rPr>
              <a:t>             </a:t>
            </a:r>
            <a:r>
              <a:rPr lang="uk-UA" sz="4400" b="1" kern="1200" dirty="0" smtClean="0">
                <a:solidFill>
                  <a:srgbClr val="FFFF00"/>
                </a:solidFill>
                <a:latin typeface="Calibri"/>
              </a:rPr>
              <a:t>       </a:t>
            </a:r>
            <a:r>
              <a:rPr lang="uk-UA" sz="4400" b="1" u="sng" kern="1200" dirty="0" smtClean="0">
                <a:solidFill>
                  <a:srgbClr val="FFFF00"/>
                </a:solidFill>
                <a:latin typeface="Calibri"/>
              </a:rPr>
              <a:t>Протилежність</a:t>
            </a:r>
            <a:endParaRPr lang="ru-RU" sz="4400" b="1" kern="1200" dirty="0" smtClean="0">
              <a:solidFill>
                <a:srgbClr val="FFFF00"/>
              </a:solidFill>
              <a:latin typeface="Calibri"/>
            </a:endParaRPr>
          </a:p>
          <a:p>
            <a:pPr marL="342900" lvl="0" indent="-342900" algn="l" latinLnBrk="0">
              <a:buClrTx/>
              <a:buSzTx/>
              <a:buFont typeface="Arial" pitchFamily="34" charset="0"/>
              <a:buChar char="•"/>
            </a:pPr>
            <a:r>
              <a:rPr lang="uk-UA" sz="4400" b="1" kern="1200" dirty="0" smtClean="0">
                <a:solidFill>
                  <a:srgbClr val="FF0000"/>
                </a:solidFill>
                <a:latin typeface="Calibri"/>
              </a:rPr>
              <a:t>Співчуття </a:t>
            </a:r>
            <a:r>
              <a:rPr lang="uk-UA" sz="4400" b="1" kern="1200" dirty="0" smtClean="0">
                <a:solidFill>
                  <a:prstClr val="black"/>
                </a:solidFill>
                <a:latin typeface="Calibri"/>
              </a:rPr>
              <a:t>                     байдужість</a:t>
            </a:r>
            <a:endParaRPr lang="ru-RU" sz="4400" b="1" kern="1200" dirty="0" smtClean="0">
              <a:solidFill>
                <a:prstClr val="black"/>
              </a:solidFill>
              <a:latin typeface="Calibri"/>
            </a:endParaRPr>
          </a:p>
          <a:p>
            <a:pPr marL="342900" lvl="0" indent="-342900" algn="l" latinLnBrk="0">
              <a:buClrTx/>
              <a:buSzTx/>
              <a:buFont typeface="Arial" pitchFamily="34" charset="0"/>
              <a:buChar char="•"/>
            </a:pPr>
            <a:r>
              <a:rPr lang="uk-UA" sz="4400" b="1" kern="1200" dirty="0" smtClean="0">
                <a:solidFill>
                  <a:srgbClr val="FF0000"/>
                </a:solidFill>
                <a:latin typeface="Calibri"/>
              </a:rPr>
              <a:t>Доброзичливість </a:t>
            </a:r>
            <a:r>
              <a:rPr lang="uk-UA" sz="4400" b="1" kern="1200" dirty="0" smtClean="0">
                <a:solidFill>
                  <a:prstClr val="black"/>
                </a:solidFill>
                <a:latin typeface="Calibri"/>
              </a:rPr>
              <a:t>       злість</a:t>
            </a:r>
            <a:endParaRPr lang="ru-RU" sz="4400" b="1" kern="1200" dirty="0" smtClean="0">
              <a:solidFill>
                <a:prstClr val="black"/>
              </a:solidFill>
              <a:latin typeface="Calibri"/>
            </a:endParaRPr>
          </a:p>
          <a:p>
            <a:pPr marL="342900" lvl="0" indent="-342900" algn="l" latinLnBrk="0">
              <a:buClrTx/>
              <a:buSzTx/>
              <a:buFont typeface="Arial" pitchFamily="34" charset="0"/>
              <a:buChar char="•"/>
            </a:pPr>
            <a:r>
              <a:rPr lang="uk-UA" sz="4400" b="1" kern="1200" dirty="0" smtClean="0">
                <a:solidFill>
                  <a:srgbClr val="FF0000"/>
                </a:solidFill>
                <a:latin typeface="Calibri"/>
              </a:rPr>
              <a:t>Турбота  </a:t>
            </a:r>
            <a:r>
              <a:rPr lang="uk-UA" sz="4400" b="1" kern="1200" dirty="0" smtClean="0">
                <a:solidFill>
                  <a:prstClr val="black"/>
                </a:solidFill>
                <a:latin typeface="Calibri"/>
              </a:rPr>
              <a:t>                       насилля</a:t>
            </a:r>
            <a:endParaRPr lang="ru-RU" sz="4400" b="1" kern="1200" dirty="0" smtClean="0">
              <a:solidFill>
                <a:prstClr val="black"/>
              </a:solidFill>
              <a:latin typeface="Calibri"/>
            </a:endParaRPr>
          </a:p>
          <a:p>
            <a:pPr marL="342900" lvl="0" indent="-342900" algn="l" latinLnBrk="0">
              <a:buClrTx/>
              <a:buSzTx/>
              <a:buFont typeface="Arial" pitchFamily="34" charset="0"/>
              <a:buChar char="•"/>
            </a:pPr>
            <a:r>
              <a:rPr lang="uk-UA" sz="4400" b="1" kern="1200" dirty="0" smtClean="0">
                <a:solidFill>
                  <a:srgbClr val="FF0000"/>
                </a:solidFill>
                <a:latin typeface="Calibri"/>
              </a:rPr>
              <a:t>Любов </a:t>
            </a:r>
            <a:r>
              <a:rPr lang="uk-UA" sz="4400" kern="1200" dirty="0" smtClean="0">
                <a:solidFill>
                  <a:prstClr val="black"/>
                </a:solidFill>
                <a:latin typeface="Calibri"/>
              </a:rPr>
              <a:t>                          </a:t>
            </a:r>
            <a:r>
              <a:rPr lang="uk-UA" sz="4400" b="1" kern="1200" dirty="0" smtClean="0">
                <a:solidFill>
                  <a:prstClr val="black"/>
                </a:solidFill>
                <a:latin typeface="Calibri"/>
              </a:rPr>
              <a:t>ворожість</a:t>
            </a:r>
            <a:endParaRPr lang="uk-UA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-285776"/>
            <a:ext cx="7772400" cy="2609850"/>
          </a:xfrm>
        </p:spPr>
        <p:txBody>
          <a:bodyPr/>
          <a:lstStyle/>
          <a:p>
            <a:r>
              <a:rPr lang="uk-UA" dirty="0" smtClean="0">
                <a:solidFill>
                  <a:schemeClr val="bg2">
                    <a:lumMod val="25000"/>
                  </a:schemeClr>
                </a:solidFill>
                <a:effectLst/>
              </a:rPr>
              <a:t>Чи легко бути милосердним?</a:t>
            </a:r>
            <a:endParaRPr lang="uk-UA" dirty="0"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643182"/>
            <a:ext cx="8572560" cy="1914539"/>
          </a:xfrm>
        </p:spPr>
        <p:txBody>
          <a:bodyPr>
            <a:noAutofit/>
          </a:bodyPr>
          <a:lstStyle/>
          <a:p>
            <a:pPr algn="just"/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«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Важко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допомагати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тому,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з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ким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ти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в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поганих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стосунках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,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але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хто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насправді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має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потребу у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твоїй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допомозі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або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твоїй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поблажливості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.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Іноді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бути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милосердним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нестерпно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Monotype Corsiva" pitchFamily="66" charset="0"/>
              </a:rPr>
              <a:t>важко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!»</a:t>
            </a:r>
          </a:p>
          <a:p>
            <a:pPr algn="r"/>
            <a:r>
              <a:rPr lang="uk-UA" sz="4000" b="1" i="1" dirty="0" smtClean="0">
                <a:solidFill>
                  <a:srgbClr val="002060"/>
                </a:solidFill>
              </a:rPr>
              <a:t>З твору учня</a:t>
            </a:r>
            <a:endParaRPr lang="uk-UA" sz="4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428604"/>
            <a:ext cx="9001188" cy="6143668"/>
          </a:xfrm>
        </p:spPr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uk-UA" sz="5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Чи легко бути милосердним?</a:t>
            </a:r>
            <a:endParaRPr lang="ru-RU" sz="54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5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Де починається милосердя?</a:t>
            </a:r>
            <a:endParaRPr lang="ru-RU" sz="54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5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Які погляди поетів, письменників, видатних людей на милосердя?</a:t>
            </a:r>
            <a:endParaRPr lang="ru-RU" sz="54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endParaRPr lang="uk-U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643966" cy="1208078"/>
          </a:xfrm>
        </p:spPr>
        <p:txBody>
          <a:bodyPr>
            <a:noAutofit/>
          </a:bodyPr>
          <a:lstStyle/>
          <a:p>
            <a:r>
              <a:rPr lang="uk-UA" sz="7200" dirty="0" smtClean="0">
                <a:solidFill>
                  <a:srgbClr val="FFFF00"/>
                </a:solidFill>
              </a:rPr>
              <a:t>Якщо вас  зацікавили ці питання,  </a:t>
            </a:r>
            <a:endParaRPr lang="ru-RU" sz="72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1964353"/>
            <a:ext cx="74295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9600" dirty="0" smtClean="0"/>
              <a:t> </a:t>
            </a:r>
            <a:r>
              <a:rPr lang="uk-UA" sz="9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то </a:t>
            </a:r>
            <a:r>
              <a:rPr lang="uk-UA" sz="9600" dirty="0" smtClean="0">
                <a:solidFill>
                  <a:schemeClr val="bg1"/>
                </a:solidFill>
              </a:rPr>
              <a:t> </a:t>
            </a:r>
            <a:r>
              <a:rPr lang="uk-UA" sz="1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ви</a:t>
            </a:r>
            <a:r>
              <a:rPr lang="uk-UA" sz="9600" dirty="0" smtClean="0">
                <a:solidFill>
                  <a:schemeClr val="bg1"/>
                </a:solidFill>
              </a:rPr>
              <a:t> </a:t>
            </a:r>
            <a:r>
              <a:rPr lang="uk-UA" sz="9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в</a:t>
            </a:r>
            <a:r>
              <a:rPr lang="uk-UA" sz="9600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uk-UA" sz="9600" b="1" u="sng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групі літераторів</a:t>
            </a:r>
            <a:endParaRPr lang="ru-RU" sz="9600" b="1" u="sng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857232"/>
            <a:ext cx="8858280" cy="1924050"/>
          </a:xfrm>
        </p:spPr>
        <p:txBody>
          <a:bodyPr/>
          <a:lstStyle/>
          <a:p>
            <a:r>
              <a:rPr lang="uk-UA" sz="6000" b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Завдання для групи літераторів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uk-UA" sz="6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143092"/>
            <a:ext cx="8358246" cy="4714908"/>
          </a:xfrm>
        </p:spPr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uk-UA" sz="4400" dirty="0" smtClean="0">
                <a:solidFill>
                  <a:schemeClr val="accent6">
                    <a:lumMod val="75000"/>
                  </a:schemeClr>
                </a:solidFill>
              </a:rPr>
              <a:t>Проаналізувати твори дитячих поетів, письменників та видатних людей.</a:t>
            </a:r>
            <a:endParaRPr lang="ru-RU" sz="4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4400" dirty="0" smtClean="0">
                <a:solidFill>
                  <a:schemeClr val="accent6">
                    <a:lumMod val="75000"/>
                  </a:schemeClr>
                </a:solidFill>
              </a:rPr>
              <a:t>Вивчити тексти їх творів.</a:t>
            </a:r>
            <a:endParaRPr lang="ru-RU" sz="4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4400" dirty="0" smtClean="0">
                <a:solidFill>
                  <a:schemeClr val="accent6">
                    <a:lumMod val="75000"/>
                  </a:schemeClr>
                </a:solidFill>
              </a:rPr>
              <a:t>Створити посібник для читання.</a:t>
            </a:r>
            <a:endParaRPr lang="ru-RU" sz="4400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_Mod_theme">
  <a:themeElements>
    <a:clrScheme name="Mod">
      <a:dk1>
        <a:sysClr val="windowText" lastClr="000000"/>
      </a:dk1>
      <a:lt1>
        <a:sysClr val="window" lastClr="FFFFFF"/>
      </a:lt1>
      <a:dk2>
        <a:srgbClr val="065218"/>
      </a:dk2>
      <a:lt2>
        <a:srgbClr val="EDF3AE"/>
      </a:lt2>
      <a:accent1>
        <a:srgbClr val="8FCB17"/>
      </a:accent1>
      <a:accent2>
        <a:srgbClr val="769F11"/>
      </a:accent2>
      <a:accent3>
        <a:srgbClr val="D4E336"/>
      </a:accent3>
      <a:accent4>
        <a:srgbClr val="0C8228"/>
      </a:accent4>
      <a:accent5>
        <a:srgbClr val="C0EDA8"/>
      </a:accent5>
      <a:accent6>
        <a:srgbClr val="3B4F18"/>
      </a:accent6>
      <a:hlink>
        <a:srgbClr val="0A6A21"/>
      </a:hlink>
      <a:folHlink>
        <a:srgbClr val="406EA5"/>
      </a:folHlink>
    </a:clrScheme>
    <a:fontScheme name="Mod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od">
      <a:fillStyleLst>
        <a:solidFill>
          <a:schemeClr val="phClr"/>
        </a:solidFill>
        <a:solidFill>
          <a:schemeClr val="phClr">
            <a:tint val="80000"/>
          </a:schemeClr>
        </a:solidFill>
        <a:solidFill>
          <a:schemeClr val="phClr">
            <a:shade val="30000"/>
            <a:satMod val="150000"/>
          </a:schemeClr>
        </a:solidFill>
      </a:fillStyleLst>
      <a:lnStyleLst>
        <a:ln w="9525" cap="flat" cmpd="sng" algn="ctr">
          <a:solidFill>
            <a:schemeClr val="phClr">
              <a:tint val="90000"/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tint val="90000"/>
            </a:schemeClr>
          </a:solidFill>
          <a:prstDash val="solid"/>
        </a:ln>
        <a:ln w="76200" cap="flat" cmpd="dbl" algn="ctr">
          <a:solidFill>
            <a:schemeClr val="phClr">
              <a:tint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dist="25400" dir="5400000" sx="101000" sy="101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50800" dir="5400000" sx="101000" sy="101000" rotWithShape="0">
              <a:srgbClr val="000000">
                <a:alpha val="50000"/>
              </a:srgbClr>
            </a:outerShdw>
            <a:reflection blurRad="12700" stA="30000" endPos="30000" dist="508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 prstMaterial="softmetal">
            <a:bevelT w="63500" h="25400" prst="coolSlant"/>
          </a:sp3d>
        </a:effectStyle>
      </a:effectStyleLst>
      <a:bgFillStyleLst>
        <a:solidFill>
          <a:schemeClr val="phClr">
            <a:satMod val="125000"/>
          </a:schemeClr>
        </a:solidFill>
        <a:solidFill>
          <a:schemeClr val="phClr">
            <a:shade val="30000"/>
            <a:satMod val="150000"/>
          </a:schemeClr>
        </a:solidFill>
        <a:gradFill>
          <a:gsLst>
            <a:gs pos="0">
              <a:schemeClr val="phClr">
                <a:tint val="100000"/>
                <a:shade val="80000"/>
                <a:satMod val="135000"/>
              </a:schemeClr>
            </a:gs>
            <a:gs pos="55000">
              <a:schemeClr val="phClr">
                <a:tint val="70000"/>
                <a:shade val="100000"/>
                <a:satMod val="150000"/>
              </a:schemeClr>
            </a:gs>
            <a:gs pos="100000">
              <a:schemeClr val="phClr">
                <a:tint val="70000"/>
                <a:shade val="100000"/>
                <a:satMod val="15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eme_Tailored_theme">
  <a:themeElements>
    <a:clrScheme name="Tailored">
      <a:dk1>
        <a:sysClr val="windowText" lastClr="000000"/>
      </a:dk1>
      <a:lt1>
        <a:sysClr val="window" lastClr="FFFFFF"/>
      </a:lt1>
      <a:dk2>
        <a:srgbClr val="123452"/>
      </a:dk2>
      <a:lt2>
        <a:srgbClr val="E0EDF8"/>
      </a:lt2>
      <a:accent1>
        <a:srgbClr val="2254A6"/>
      </a:accent1>
      <a:accent2>
        <a:srgbClr val="9B6261"/>
      </a:accent2>
      <a:accent3>
        <a:srgbClr val="939070"/>
      </a:accent3>
      <a:accent4>
        <a:srgbClr val="60254D"/>
      </a:accent4>
      <a:accent5>
        <a:srgbClr val="9FC6E9"/>
      </a:accent5>
      <a:accent6>
        <a:srgbClr val="8BA7B3"/>
      </a:accent6>
      <a:hlink>
        <a:srgbClr val="3286D2"/>
      </a:hlink>
      <a:folHlink>
        <a:srgbClr val="D99BBA"/>
      </a:folHlink>
    </a:clrScheme>
    <a:fontScheme name="Tailored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Console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ailored">
      <a:fillStyleLst>
        <a:gradFill rotWithShape="1">
          <a:gsLst>
            <a:gs pos="0">
              <a:schemeClr val="phClr">
                <a:tint val="90000"/>
                <a:satMod val="125000"/>
              </a:schemeClr>
            </a:gs>
            <a:gs pos="100000">
              <a:schemeClr val="phClr">
                <a:shade val="80000"/>
                <a:sat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atMod val="150000"/>
              </a:schemeClr>
            </a:gs>
            <a:gs pos="35000">
              <a:schemeClr val="phClr">
                <a:tint val="65000"/>
                <a:satMod val="175000"/>
              </a:schemeClr>
            </a:gs>
            <a:gs pos="100000">
              <a:schemeClr val="phClr">
                <a:tint val="55000"/>
                <a:satMod val="200000"/>
              </a:schemeClr>
            </a:gs>
            <a:gs pos="100000">
              <a:schemeClr val="phClr">
                <a:tint val="50000"/>
                <a:satMod val="225000"/>
              </a:schemeClr>
            </a:gs>
          </a:gsLst>
          <a:path path="circle">
            <a:fillToRect l="10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8000"/>
                <a:satMod val="115000"/>
              </a:schemeClr>
              <a:schemeClr val="phClr">
                <a:tint val="84000"/>
                <a:satMod val="135000"/>
              </a:schemeClr>
            </a:duotone>
          </a:blip>
          <a:tile tx="0" ty="0" sx="100000" sy="100000" flip="none" algn="tl"/>
        </a:blipFill>
      </a:fillStyleLst>
      <a:lnStyleLst>
        <a:ln w="6350" cap="flat" cmpd="sng" algn="ctr">
          <a:solidFill>
            <a:schemeClr val="phClr">
              <a:shade val="95000"/>
              <a:alpha val="90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hade val="95000"/>
              <a:alpha val="90000"/>
              <a:satMod val="115000"/>
            </a:schemeClr>
          </a:solidFill>
          <a:prstDash val="solid"/>
        </a:ln>
        <a:ln w="19050" cap="flat" cmpd="sng" algn="ctr">
          <a:solidFill>
            <a:schemeClr val="phClr">
              <a:shade val="95000"/>
              <a:alpha val="90000"/>
              <a:satMod val="115000"/>
            </a:schemeClr>
          </a:solidFill>
          <a:prstDash val="solid"/>
        </a:ln>
      </a:lnStyleLst>
      <a:effectStyleLst>
        <a:effectStyle>
          <a:effectLst>
            <a:softEdge rad="25400"/>
          </a:effectLst>
        </a:effectStyle>
        <a:effectStyle>
          <a:effectLst>
            <a:innerShdw blurRad="76200" dist="12700" dir="13500000">
              <a:srgbClr val="FFFFFF">
                <a:alpha val="60000"/>
              </a:srgbClr>
            </a:innerShdw>
          </a:effectLst>
          <a:scene3d>
            <a:camera prst="orthographicFront">
              <a:rot lat="0" lon="0" rev="0"/>
            </a:camera>
            <a:lightRig rig="balanced" dir="tl">
              <a:rot lat="0" lon="0" rev="3600000"/>
            </a:lightRig>
          </a:scene3d>
          <a:sp3d>
            <a:bevelT w="12700" h="25400" prst="softRound"/>
          </a:sp3d>
        </a:effectStyle>
        <a:effectStyle>
          <a:effectLst>
            <a:outerShdw blurRad="38100" dist="25400" dir="5400000" sx="102000" sy="102000" rotWithShape="0">
              <a:srgbClr val="80808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woPt" dir="l">
              <a:rot lat="0" lon="0" rev="4200000"/>
            </a:lightRig>
          </a:scene3d>
          <a:sp3d prstMaterial="softmetal">
            <a:bevelT w="12700" h="508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80000"/>
                <a:shade val="99000"/>
                <a:satMod val="1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2">
            <a:duotone>
              <a:schemeClr val="phClr">
                <a:shade val="82000"/>
                <a:satMod val="115000"/>
              </a:schemeClr>
              <a:schemeClr val="phClr">
                <a:tint val="90000"/>
                <a:satMod val="135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Welcome">
      <a:majorFont>
        <a:latin typeface="Book Antiqua"/>
        <a:ea typeface=""/>
        <a:cs typeface=""/>
        <a:font script="Jpan" typeface="ＭＳ Ｐゴシック"/>
        <a:font script="Hang" typeface="돋움"/>
        <a:font script="Hans" typeface="华文中宋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ajorFont>
      <a:min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heme_Fresh_theme">
  <a:themeElements>
    <a:clrScheme name="Fresh">
      <a:dk1>
        <a:sysClr val="windowText" lastClr="000000"/>
      </a:dk1>
      <a:lt1>
        <a:sysClr val="window" lastClr="FFFFFF"/>
      </a:lt1>
      <a:dk2>
        <a:srgbClr val="89C540"/>
      </a:dk2>
      <a:lt2>
        <a:srgbClr val="F0E5B6"/>
      </a:lt2>
      <a:accent1>
        <a:srgbClr val="3B4F18"/>
      </a:accent1>
      <a:accent2>
        <a:srgbClr val="CCC834"/>
      </a:accent2>
      <a:accent3>
        <a:srgbClr val="F49AE1"/>
      </a:accent3>
      <a:accent4>
        <a:srgbClr val="2AC9DE"/>
      </a:accent4>
      <a:accent5>
        <a:srgbClr val="927B74"/>
      </a:accent5>
      <a:accent6>
        <a:srgbClr val="769F11"/>
      </a:accent6>
      <a:hlink>
        <a:srgbClr val="0A6A21"/>
      </a:hlink>
      <a:folHlink>
        <a:srgbClr val="406EA5"/>
      </a:folHlink>
    </a:clrScheme>
    <a:fontScheme name="Fresh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resh">
      <a:fillStyleLst>
        <a:solidFill>
          <a:schemeClr val="phClr"/>
        </a:solidFill>
        <a:solidFill>
          <a:schemeClr val="phClr">
            <a:tint val="70000"/>
            <a:satMod val="115000"/>
          </a:schemeClr>
        </a:solidFill>
        <a:solidFill>
          <a:schemeClr val="phClr">
            <a:shade val="80000"/>
            <a:satMod val="115000"/>
          </a:schemeClr>
        </a:soli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/>
          </a:solidFill>
          <a:prstDash val="solid"/>
          <a:miter/>
        </a:ln>
        <a:ln w="76200" cap="flat" cmpd="thickThin" algn="ctr">
          <a:solidFill>
            <a:schemeClr val="phClr">
              <a:alpha val="8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63500" sx="101000" sy="101000" rotWithShape="0">
              <a:srgbClr val="FFFFFF">
                <a:alpha val="50000"/>
              </a:srgbClr>
            </a:outerShdw>
          </a:effectLst>
        </a:effectStyle>
        <a:effectStyle>
          <a:effectLst>
            <a:innerShdw blurRad="101600">
              <a:srgbClr val="FFFFFF">
                <a:alpha val="75000"/>
              </a:srgbClr>
            </a:innerShdw>
            <a:outerShdw blurRad="63500" sx="101000" sy="101000" rotWithShape="0">
              <a:srgbClr val="FFFFFF">
                <a:alpha val="50000"/>
              </a:srgbClr>
            </a:outerShdw>
            <a:reflection blurRad="12700" stA="30000" endPos="35000" dist="38100" dir="5400000" sy="-100000" rotWithShape="0"/>
          </a:effectLst>
          <a:scene3d>
            <a:camera prst="orthographicFront">
              <a:rot lat="0" lon="0" rev="0"/>
            </a:camera>
            <a:lightRig rig="balanced" dir="t">
              <a:rot lat="0" lon="0" rev="30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_Firelight_theme">
  <a:themeElements>
    <a:clrScheme name="Firelight">
      <a:dk1>
        <a:sysClr val="windowText" lastClr="000000"/>
      </a:dk1>
      <a:lt1>
        <a:sysClr val="window" lastClr="FFFFFF"/>
      </a:lt1>
      <a:dk2>
        <a:srgbClr val="9F1C00"/>
      </a:dk2>
      <a:lt2>
        <a:srgbClr val="EEECE1"/>
      </a:lt2>
      <a:accent1>
        <a:srgbClr val="FF881F"/>
      </a:accent1>
      <a:accent2>
        <a:srgbClr val="771C00"/>
      </a:accent2>
      <a:accent3>
        <a:srgbClr val="576A2C"/>
      </a:accent3>
      <a:accent4>
        <a:srgbClr val="A24D00"/>
      </a:accent4>
      <a:accent5>
        <a:srgbClr val="244872"/>
      </a:accent5>
      <a:accent6>
        <a:srgbClr val="5E341C"/>
      </a:accent6>
      <a:hlink>
        <a:srgbClr val="FF912E"/>
      </a:hlink>
      <a:folHlink>
        <a:srgbClr val="B5CB83"/>
      </a:folHlink>
    </a:clrScheme>
    <a:fontScheme name="Firelight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ireligh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50000"/>
              </a:schemeClr>
            </a:gs>
            <a:gs pos="100000">
              <a:schemeClr val="phClr">
                <a:tint val="100000"/>
                <a:shade val="8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path path="circle">
            <a:fillToRect l="25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>
              <a:shade val="95000"/>
              <a:alpha val="90000"/>
            </a:schemeClr>
          </a:solidFill>
          <a:prstDash val="solid"/>
        </a:ln>
        <a:ln w="76200" cap="flat" cmpd="sng" algn="ctr">
          <a:solidFill>
            <a:schemeClr val="phClr">
              <a:shade val="95000"/>
              <a:alpha val="50000"/>
            </a:schemeClr>
          </a:solidFill>
          <a:prstDash val="solid"/>
        </a:ln>
      </a:lnStyleLst>
      <a:effectStyleLst>
        <a:effectStyle>
          <a:effectLst>
            <a:innerShdw blurRad="63500">
              <a:srgbClr val="000000">
                <a:alpha val="60000"/>
              </a:srgbClr>
            </a:innerShdw>
          </a:effectLst>
        </a:effectStyle>
        <a:effectStyle>
          <a:effectLst>
            <a:innerShdw blurRad="63500">
              <a:srgbClr val="000000">
                <a:alpha val="50000"/>
              </a:srgbClr>
            </a:innerShdw>
            <a:outerShdw blurRad="76200" dist="38100" sx="101000" sy="101000" rotWithShape="0">
              <a:srgbClr val="000000">
                <a:alpha val="60000"/>
              </a:srgbClr>
            </a:outerShdw>
          </a:effectLst>
        </a:effectStyle>
        <a:effectStyle>
          <a:effectLst>
            <a:innerShdw blurRad="63500">
              <a:srgbClr val="000000">
                <a:alpha val="5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4200000"/>
            </a:lightRig>
          </a:scene3d>
          <a:sp3d prstMaterial="softmetal">
            <a:bevelT w="63500" h="254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accent1">
                <a:shade val="45000"/>
                <a:satMod val="125000"/>
              </a:schemeClr>
            </a:gs>
            <a:gs pos="100000">
              <a:schemeClr val="phClr">
                <a:shade val="55000"/>
                <a:satMod val="125000"/>
              </a:schemeClr>
            </a:gs>
          </a:gsLst>
          <a:lin ang="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refab">
  <a:themeElements>
    <a:clrScheme name="Prefab">
      <a:dk1>
        <a:sysClr val="windowText" lastClr="000000"/>
      </a:dk1>
      <a:lt1>
        <a:sysClr val="window" lastClr="FFFFFF"/>
      </a:lt1>
      <a:dk2>
        <a:srgbClr val="5D5C64"/>
      </a:dk2>
      <a:lt2>
        <a:srgbClr val="E4D9BE"/>
      </a:lt2>
      <a:accent1>
        <a:srgbClr val="E0B62E"/>
      </a:accent1>
      <a:accent2>
        <a:srgbClr val="E6632E"/>
      </a:accent2>
      <a:accent3>
        <a:srgbClr val="73C1C7"/>
      </a:accent3>
      <a:accent4>
        <a:srgbClr val="75964C"/>
      </a:accent4>
      <a:accent5>
        <a:srgbClr val="C78C45"/>
      </a:accent5>
      <a:accent6>
        <a:srgbClr val="BCA076"/>
      </a:accent6>
      <a:hlink>
        <a:srgbClr val="CF3B0D"/>
      </a:hlink>
      <a:folHlink>
        <a:srgbClr val="7E756C"/>
      </a:folHlink>
    </a:clrScheme>
    <a:fontScheme name="Prefab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refab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00000"/>
              </a:schemeClr>
            </a:gs>
            <a:gs pos="30000">
              <a:schemeClr val="phClr">
                <a:tint val="60000"/>
                <a:satMod val="250000"/>
              </a:schemeClr>
            </a:gs>
            <a:gs pos="50000">
              <a:schemeClr val="phClr">
                <a:tint val="57000"/>
                <a:satMod val="250000"/>
              </a:schemeClr>
            </a:gs>
            <a:gs pos="100000">
              <a:schemeClr val="phClr">
                <a:tint val="17000"/>
                <a:satMod val="350000"/>
              </a:schemeClr>
            </a:gs>
          </a:gsLst>
          <a:lin ang="4000000" scaled="1"/>
        </a:gradFill>
        <a:gradFill rotWithShape="1">
          <a:gsLst>
            <a:gs pos="0">
              <a:schemeClr val="phClr">
                <a:tint val="75000"/>
                <a:satMod val="110000"/>
              </a:schemeClr>
            </a:gs>
            <a:gs pos="30000">
              <a:schemeClr val="phClr">
                <a:shade val="75000"/>
                <a:satMod val="130000"/>
              </a:schemeClr>
            </a:gs>
            <a:gs pos="50000">
              <a:schemeClr val="phClr">
                <a:shade val="70000"/>
                <a:satMod val="135000"/>
              </a:schemeClr>
            </a:gs>
            <a:gs pos="100000">
              <a:schemeClr val="phClr">
                <a:tint val="75000"/>
                <a:satMod val="110000"/>
              </a:schemeClr>
            </a:gs>
          </a:gsLst>
          <a:lin ang="40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0000" algn="ct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110000" algn="ctr" rotWithShape="0">
              <a:srgbClr val="000000">
                <a:alpha val="65000"/>
              </a:srgbClr>
            </a:outerShdw>
          </a:effectLst>
        </a:effectStyle>
        <a:effectStyle>
          <a:effectLst>
            <a:outerShdw blurRad="120000" algn="ctr" rotWithShape="0">
              <a:srgbClr val="000000">
                <a:alpha val="70000"/>
              </a:srgbClr>
            </a:outerShdw>
          </a:effectLst>
          <a:scene3d>
            <a:camera prst="orthographicFront"/>
            <a:lightRig rig="glow" dir="t">
              <a:rot lat="0" lon="0" rev="1800000"/>
            </a:lightRig>
          </a:scene3d>
          <a:sp3d contourW="12700" prstMaterial="dkEdge">
            <a:bevelT w="50800" h="44450" prst="angle"/>
            <a:contourClr>
              <a:schemeClr val="phClr">
                <a:shade val="4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110000"/>
              </a:schemeClr>
            </a:gs>
            <a:gs pos="30000">
              <a:schemeClr val="phClr">
                <a:shade val="75000"/>
                <a:satMod val="130000"/>
              </a:schemeClr>
            </a:gs>
            <a:gs pos="50000">
              <a:schemeClr val="phClr">
                <a:shade val="70000"/>
                <a:satMod val="135000"/>
              </a:schemeClr>
            </a:gs>
            <a:gs pos="100000">
              <a:schemeClr val="phClr">
                <a:tint val="75000"/>
                <a:satMod val="110000"/>
              </a:schemeClr>
            </a:gs>
          </a:gsLst>
          <a:lin ang="4000000" scaled="1"/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20000"/>
              </a:schemeClr>
              <a:schemeClr val="phClr">
                <a:tint val="94000"/>
                <a:satMod val="2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ntern">
  <a:themeElements>
    <a:clrScheme name="Lantern">
      <a:dk1>
        <a:sysClr val="windowText" lastClr="000000"/>
      </a:dk1>
      <a:lt1>
        <a:sysClr val="window" lastClr="FFFFFF"/>
      </a:lt1>
      <a:dk2>
        <a:srgbClr val="430000"/>
      </a:dk2>
      <a:lt2>
        <a:srgbClr val="FFE8E8"/>
      </a:lt2>
      <a:accent1>
        <a:srgbClr val="E91201"/>
      </a:accent1>
      <a:accent2>
        <a:srgbClr val="FF6262"/>
      </a:accent2>
      <a:accent3>
        <a:srgbClr val="FF8000"/>
      </a:accent3>
      <a:accent4>
        <a:srgbClr val="EEA451"/>
      </a:accent4>
      <a:accent5>
        <a:srgbClr val="EA44C9"/>
      </a:accent5>
      <a:accent6>
        <a:srgbClr val="D21578"/>
      </a:accent6>
      <a:hlink>
        <a:srgbClr val="00B5CE"/>
      </a:hlink>
      <a:folHlink>
        <a:srgbClr val="E17100"/>
      </a:folHlink>
    </a:clrScheme>
    <a:fontScheme name="Lantern">
      <a:majorFont>
        <a:latin typeface="Tw Cen MT"/>
        <a:ea typeface=""/>
        <a:cs typeface=""/>
        <a:font script="Cyrl" typeface="Tahoma"/>
        <a:font script="Grek" typeface="Tahoma"/>
        <a:font script="Jpan" typeface="HG丸ｺﾞｼｯｸM-PRO"/>
        <a:font script="Hang" typeface="HY엽서L"/>
        <a:font script="Hans" typeface="黑体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HG丸ｺﾞｼｯｸM-PRO"/>
        <a:font script="Hang" typeface="맑은 고딕"/>
        <a:font script="Hans" typeface="幼圆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ntern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"/>
              </a:schemeClr>
            </a:gs>
            <a:gs pos="10000">
              <a:schemeClr val="phClr">
                <a:tint val="30000"/>
                <a:shade val="100000"/>
                <a:hueMod val="100000"/>
                <a:satMod val="100000"/>
              </a:schemeClr>
            </a:gs>
            <a:gs pos="30000">
              <a:schemeClr val="phClr">
                <a:tint val="8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90000"/>
                <a:shade val="100000"/>
                <a:hueMod val="100000"/>
                <a:satMod val="100000"/>
              </a:schemeClr>
            </a:gs>
            <a:gs pos="10000">
              <a:schemeClr val="phClr">
                <a:tint val="90000"/>
                <a:shade val="80000"/>
                <a:hueMod val="100000"/>
                <a:satMod val="100000"/>
              </a:schemeClr>
            </a:gs>
            <a:gs pos="30000">
              <a:schemeClr val="phClr">
                <a:tint val="100000"/>
                <a:shade val="5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20000"/>
                <a:hueMod val="100000"/>
                <a:satMod val="100000"/>
              </a:schemeClr>
            </a:gs>
          </a:gsLst>
          <a:path path="circle">
            <a:fillToRect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/>
            <a:lightRig rig="chilly" dir="tl">
              <a:rot lat="0" lon="0" rev="2700000"/>
            </a:lightRig>
          </a:scene3d>
          <a:sp3d prstMaterial="matte">
            <a:bevelT/>
            <a:contourClr>
              <a:schemeClr val="bg2">
                <a:tint val="1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/>
            <a:lightRig rig="twoPt" dir="t">
              <a:rot lat="0" lon="0" rev="8100000"/>
            </a:lightRig>
          </a:scene3d>
          <a:sp3d prstMaterial="matte">
            <a:bevelT/>
            <a:bevelB w="0" h="0"/>
            <a:extrusionClr>
              <a:schemeClr val="bg1"/>
            </a:extrusionClr>
          </a:sp3d>
        </a:effectStyle>
      </a:effectStyleLst>
      <a:bgFillStyleLst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0000"/>
                <a:lum val="90000"/>
              </a:schemeClr>
            </a:gs>
            <a:gs pos="5000">
              <a:schemeClr val="phClr">
                <a:tint val="100000"/>
                <a:shade val="100000"/>
                <a:hueMod val="100000"/>
                <a:satMod val="100000"/>
                <a:lum val="80000"/>
              </a:schemeClr>
            </a:gs>
            <a:gs pos="10000">
              <a:schemeClr val="phClr">
                <a:tint val="100000"/>
                <a:shade val="100000"/>
                <a:hueMod val="100000"/>
                <a:satMod val="100000"/>
                <a:lum val="8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100000"/>
                <a:hueMod val="100000"/>
                <a:satMod val="70000"/>
              </a:schemeClr>
              <a:srgbClr val="F07800">
                <a:alpha val="77647"/>
              </a:srgbClr>
            </a:duotone>
          </a:blip>
          <a:stretch>
            <a:fillRect/>
          </a:stretch>
        </a:blipFill>
        <a:blipFill>
          <a:blip xmlns:r="http://schemas.openxmlformats.org/officeDocument/2006/relationships" r:embed="rId2">
            <a:duotone>
              <a:schemeClr val="phClr">
                <a:tint val="100000"/>
                <a:shade val="100000"/>
                <a:hueMod val="100000"/>
                <a:satMod val="70000"/>
              </a:schemeClr>
              <a:srgbClr val="F07800">
                <a:alpha val="77647"/>
              </a:srgb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Human">
  <a:themeElements>
    <a:clrScheme name="Human">
      <a:dk1>
        <a:sysClr val="windowText" lastClr="000000"/>
      </a:dk1>
      <a:lt1>
        <a:sysClr val="window" lastClr="FFFFFF"/>
      </a:lt1>
      <a:dk2>
        <a:srgbClr val="795339"/>
      </a:dk2>
      <a:lt2>
        <a:srgbClr val="F7EEDD"/>
      </a:lt2>
      <a:accent1>
        <a:srgbClr val="AD2E27"/>
      </a:accent1>
      <a:accent2>
        <a:srgbClr val="3F3D66"/>
      </a:accent2>
      <a:accent3>
        <a:srgbClr val="17517A"/>
      </a:accent3>
      <a:accent4>
        <a:srgbClr val="877E48"/>
      </a:accent4>
      <a:accent5>
        <a:srgbClr val="AF8B1E"/>
      </a:accent5>
      <a:accent6>
        <a:srgbClr val="A35E21"/>
      </a:accent6>
      <a:hlink>
        <a:srgbClr val="9B7300"/>
      </a:hlink>
      <a:folHlink>
        <a:srgbClr val="D6A73B"/>
      </a:folHlink>
    </a:clrScheme>
    <a:fontScheme name="Human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Human">
      <a: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tint val="30000"/>
                <a:satMod val="175000"/>
              </a:schemeClr>
            </a:gs>
            <a:gs pos="50000">
              <a:schemeClr val="phClr">
                <a:tint val="55000"/>
                <a:satMod val="200000"/>
              </a:schemeClr>
            </a:gs>
            <a:gs pos="70000">
              <a:schemeClr val="phClr">
                <a:tint val="70000"/>
                <a:satMod val="175000"/>
              </a:schemeClr>
            </a:gs>
            <a:gs pos="100000">
              <a:schemeClr val="phClr">
                <a:tint val="85000"/>
                <a:satMod val="175000"/>
              </a:schemeClr>
            </a:gs>
          </a:gsLst>
          <a:lin ang="8000000" scaled="1"/>
        </a:gradFill>
        <a:gradFill>
          <a:gsLst>
            <a:gs pos="0">
              <a:schemeClr val="phClr">
                <a:shade val="100000"/>
                <a:satMod val="140000"/>
              </a:schemeClr>
            </a:gs>
            <a:gs pos="40000">
              <a:schemeClr val="phClr">
                <a:shade val="65000"/>
                <a:satMod val="140000"/>
              </a:schemeClr>
            </a:gs>
            <a:gs pos="70000">
              <a:schemeClr val="phClr">
                <a:shade val="40000"/>
                <a:satMod val="115000"/>
              </a:schemeClr>
            </a:gs>
            <a:gs pos="100000">
              <a:schemeClr val="phClr">
                <a:shade val="20000"/>
                <a:satMod val="115000"/>
              </a:schemeClr>
            </a:gs>
          </a:gsLst>
          <a:lin ang="8000000" scaled="1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90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400" dir="90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400" dir="9000000">
              <a:srgbClr val="000000">
                <a:alpha val="40000"/>
              </a:srgbClr>
            </a:outerShdw>
          </a:effectLst>
          <a:scene3d>
            <a:camera prst="perspectiveFront">
              <a:rot lat="0" lon="0" rev="0"/>
            </a:camera>
            <a:lightRig rig="brightRoom" dir="tr">
              <a:rot lat="0" lon="0" rev="3540000"/>
            </a:lightRig>
          </a:scene3d>
          <a:sp3d prstMaterial="matte">
            <a:bevelT w="190500" h="44450" prst="cross"/>
          </a:sp3d>
        </a:effectStyle>
      </a:effectStyleLst>
      <a:bgFillStyleLst>
        <a:solidFill>
          <a:schemeClr val="phClr">
            <a:tint val="100000"/>
          </a:schemeClr>
        </a:solidFill>
        <a:gradFill flip="none" rotWithShape="1">
          <a:gsLst>
            <a:gs pos="0">
              <a:schemeClr val="phClr">
                <a:tint val="85000"/>
                <a:satMod val="275000"/>
              </a:schemeClr>
            </a:gs>
            <a:gs pos="3000">
              <a:schemeClr val="phClr">
                <a:tint val="87000"/>
                <a:satMod val="275000"/>
              </a:schemeClr>
            </a:gs>
            <a:gs pos="10000">
              <a:schemeClr val="phClr">
                <a:tint val="90000"/>
                <a:satMod val="275000"/>
              </a:schemeClr>
            </a:gs>
            <a:gs pos="70000">
              <a:schemeClr val="phClr">
                <a:shade val="38000"/>
                <a:satMod val="275000"/>
              </a:schemeClr>
            </a:gs>
            <a:gs pos="90000">
              <a:schemeClr val="phClr">
                <a:shade val="25000"/>
                <a:satMod val="300000"/>
              </a:schemeClr>
            </a:gs>
            <a:gs pos="100000">
              <a:schemeClr val="phClr">
                <a:shade val="22000"/>
                <a:satMod val="300000"/>
              </a:schemeClr>
            </a:gs>
          </a:gsLst>
          <a:path path="circle">
            <a:fillToRect l="60000" t="-3300" b="200000"/>
          </a:path>
          <a:tileRect/>
        </a:gradFill>
        <a:gradFill rotWithShape="1">
          <a:gsLst>
            <a:gs pos="0">
              <a:schemeClr val="phClr">
                <a:tint val="57000"/>
                <a:satMod val="400000"/>
              </a:schemeClr>
            </a:gs>
            <a:gs pos="100000">
              <a:schemeClr val="phClr">
                <a:tint val="87000"/>
                <a:shade val="40000"/>
                <a:satMod val="5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Moonlight">
  <a:themeElements>
    <a:clrScheme name="Moonlight">
      <a:dk1>
        <a:srgbClr val="595959"/>
      </a:dk1>
      <a:lt1>
        <a:srgbClr val="FFFFFF"/>
      </a:lt1>
      <a:dk2>
        <a:srgbClr val="2AB7FF"/>
      </a:dk2>
      <a:lt2>
        <a:srgbClr val="DBE5F1"/>
      </a:lt2>
      <a:accent1>
        <a:srgbClr val="20378C"/>
      </a:accent1>
      <a:accent2>
        <a:srgbClr val="A20000"/>
      </a:accent2>
      <a:accent3>
        <a:srgbClr val="534088"/>
      </a:accent3>
      <a:accent4>
        <a:srgbClr val="2D9123"/>
      </a:accent4>
      <a:accent5>
        <a:srgbClr val="7E2C80"/>
      </a:accent5>
      <a:accent6>
        <a:srgbClr val="4A4EC5"/>
      </a:accent6>
      <a:hlink>
        <a:srgbClr val="BBECFF"/>
      </a:hlink>
      <a:folHlink>
        <a:srgbClr val="DDDDDD"/>
      </a:folHlink>
    </a:clrScheme>
    <a:fontScheme name="Moonlight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onlight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50000"/>
              </a:schemeClr>
            </a:gs>
            <a:gs pos="35000">
              <a:schemeClr val="phClr">
                <a:tint val="80000"/>
                <a:satMod val="200000"/>
              </a:schemeClr>
            </a:gs>
            <a:gs pos="100000">
              <a:schemeClr val="phClr">
                <a:tint val="75000"/>
                <a:satMod val="250000"/>
              </a:schemeClr>
            </a:gs>
          </a:gsLst>
          <a:path path="rect">
            <a:fillToRect l="100000" t="100000"/>
          </a:path>
        </a:gradFill>
        <a:gradFill rotWithShape="1">
          <a:gsLst>
            <a:gs pos="0">
              <a:schemeClr val="phClr">
                <a:shade val="60000"/>
                <a:satMod val="150000"/>
              </a:schemeClr>
            </a:gs>
            <a:gs pos="80000">
              <a:schemeClr val="phClr">
                <a:shade val="100000"/>
                <a:satMod val="130000"/>
              </a:schemeClr>
            </a:gs>
            <a:gs pos="100000">
              <a:schemeClr val="phClr">
                <a:tint val="9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6350" cap="flat" cmpd="sng" algn="ctr">
          <a:solidFill>
            <a:schemeClr val="phClr">
              <a:shade val="95000"/>
              <a:satMod val="115000"/>
            </a:schemeClr>
          </a:solidFill>
          <a:prstDash val="solid"/>
        </a:ln>
        <a:ln w="12700" cap="flat" cmpd="sng" algn="ctr">
          <a:solidFill>
            <a:schemeClr val="phClr">
              <a:satMod val="110000"/>
            </a:schemeClr>
          </a:solidFill>
          <a:prstDash val="solid"/>
        </a:ln>
        <a:ln w="25400" cap="flat" cmpd="sng" algn="ctr">
          <a:solidFill>
            <a:schemeClr val="phClr">
              <a:shade val="90000"/>
              <a:satMod val="115000"/>
            </a:schemeClr>
          </a:solidFill>
          <a:prstDash val="solid"/>
        </a:ln>
      </a:lnStyleLst>
      <a:effectStyleLst>
        <a:effectStyle>
          <a:effectLst>
            <a:outerShdw blurRad="50800" dist="25400" dir="5400000" sx="101000" sy="101000" algn="ctr" rotWithShape="0">
              <a:srgbClr val="000000">
                <a:alpha val="60000"/>
              </a:srgbClr>
            </a:outerShdw>
          </a:effectLst>
        </a:effectStyle>
        <a:effectStyle>
          <a:effectLst>
            <a:innerShdw blurRad="76200" dist="25400" dir="13500000">
              <a:srgbClr val="000000">
                <a:alpha val="60000"/>
              </a:srgbClr>
            </a:innerShdw>
          </a:effectLst>
          <a:scene3d>
            <a:camera prst="orthographicFront">
              <a:rot lat="0" lon="0" rev="0"/>
            </a:camera>
            <a:lightRig rig="balanced" dir="tl">
              <a:rot lat="0" lon="0" rev="4200000"/>
            </a:lightRig>
          </a:scene3d>
          <a:sp3d>
            <a:bevelT w="25400" h="12700" prst="softRound"/>
          </a:sp3d>
        </a:effectStyle>
        <a:effectStyle>
          <a:effectLst>
            <a:innerShdw blurRad="76200" dist="25400" dir="13500000">
              <a:srgbClr val="000000">
                <a:alpha val="60000"/>
              </a:srgbClr>
            </a:innerShdw>
            <a:softEdge rad="3175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lumMod val="90000"/>
              </a:schemeClr>
            </a:gs>
            <a:gs pos="30000">
              <a:schemeClr val="phClr">
                <a:lumMod val="75000"/>
              </a:schemeClr>
            </a:gs>
            <a:gs pos="100000">
              <a:schemeClr val="phClr">
                <a:lumMod val="10000"/>
              </a:schemeClr>
            </a:gs>
          </a:gsLst>
          <a:path path="rect">
            <a:fillToRect l="100000" t="10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Silk">
  <a:themeElements>
    <a:clrScheme name="Silk">
      <a:dk1>
        <a:srgbClr val="000000"/>
      </a:dk1>
      <a:lt1>
        <a:srgbClr val="FFFFFF"/>
      </a:lt1>
      <a:dk2>
        <a:srgbClr val="043988"/>
      </a:dk2>
      <a:lt2>
        <a:srgbClr val="92C2EB"/>
      </a:lt2>
      <a:accent1>
        <a:srgbClr val="836AAE"/>
      </a:accent1>
      <a:accent2>
        <a:srgbClr val="5DA577"/>
      </a:accent2>
      <a:accent3>
        <a:srgbClr val="678EB9"/>
      </a:accent3>
      <a:accent4>
        <a:srgbClr val="F7A611"/>
      </a:accent4>
      <a:accent5>
        <a:srgbClr val="A1AB38"/>
      </a:accent5>
      <a:accent6>
        <a:srgbClr val="C17790"/>
      </a:accent6>
      <a:hlink>
        <a:srgbClr val="DA5723"/>
      </a:hlink>
      <a:folHlink>
        <a:srgbClr val="226CA5"/>
      </a:folHlink>
    </a:clrScheme>
    <a:fontScheme name="Silk">
      <a:majorFont>
        <a:latin typeface="Arial"/>
        <a:ea typeface=""/>
        <a:cs typeface=""/>
        <a:font script="Jpan" typeface="ＭＳ Ｐゴシック"/>
        <a:font script="Hang" typeface="돋음"/>
        <a:font script="Hans" typeface="方正姚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돋음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ilk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20000"/>
                <a:satMod val="250000"/>
              </a:schemeClr>
            </a:gs>
            <a:gs pos="30000">
              <a:schemeClr val="phClr">
                <a:tint val="60000"/>
                <a:satMod val="250000"/>
              </a:schemeClr>
            </a:gs>
            <a:gs pos="50000">
              <a:schemeClr val="phClr">
                <a:tint val="57000"/>
                <a:satMod val="250000"/>
              </a:schemeClr>
            </a:gs>
            <a:gs pos="100000">
              <a:schemeClr val="phClr">
                <a:tint val="28000"/>
                <a:satMod val="250000"/>
              </a:schemeClr>
            </a:gs>
          </a:gsLst>
          <a:lin ang="7000000" scaled="1"/>
        </a:gradFill>
        <a:gradFill rotWithShape="1">
          <a:gsLst>
            <a:gs pos="0">
              <a:schemeClr val="phClr">
                <a:shade val="80000"/>
                <a:satMod val="200000"/>
              </a:schemeClr>
            </a:gs>
            <a:gs pos="30000">
              <a:schemeClr val="phClr">
                <a:shade val="20000"/>
                <a:satMod val="250000"/>
              </a:schemeClr>
            </a:gs>
            <a:gs pos="50000">
              <a:schemeClr val="phClr">
                <a:shade val="23000"/>
                <a:satMod val="250000"/>
              </a:schemeClr>
            </a:gs>
            <a:gs pos="60000">
              <a:schemeClr val="phClr">
                <a:shade val="29000"/>
                <a:satMod val="230000"/>
              </a:schemeClr>
            </a:gs>
            <a:gs pos="100000">
              <a:schemeClr val="phClr">
                <a:shade val="70000"/>
                <a:satMod val="200000"/>
              </a:schemeClr>
            </a:gs>
          </a:gsLst>
          <a:lin ang="7000000" scaled="1"/>
        </a:gradFill>
      </a:fillStyleLst>
      <a:lnStyleLst>
        <a:ln w="12700" cap="sq" cmpd="sng" algn="ctr">
          <a:solidFill>
            <a:schemeClr val="phClr"/>
          </a:solidFill>
          <a:prstDash val="solid"/>
        </a:ln>
        <a:ln w="25400" cap="sq" cmpd="sng" algn="ctr">
          <a:solidFill>
            <a:schemeClr val="phClr"/>
          </a:solidFill>
          <a:prstDash val="solid"/>
        </a:ln>
        <a:ln w="31750" cap="sq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algn="tl">
              <a:srgbClr val="000000">
                <a:alpha val="35294"/>
              </a:srgbClr>
            </a:outerShdw>
          </a:effectLst>
        </a:effectStyle>
        <a:effectStyle>
          <a:effectLst>
            <a:outerShdw blurRad="63500" dist="50800" dir="5400000" algn="tl">
              <a:srgbClr val="000000">
                <a:alpha val="35294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0"/>
            </a:lightRig>
          </a:scene3d>
          <a:sp3d>
            <a:bevelT w="127000" h="127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63500" dist="50800" dir="5400000" algn="tl">
              <a:srgbClr val="000000">
                <a:alpha val="35294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0"/>
            </a:lightRig>
          </a:scene3d>
          <a:sp3d>
            <a:bevelT w="152400" h="381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shade val="50000"/>
                <a:satMod val="150000"/>
              </a:schemeClr>
            </a:gs>
            <a:gs pos="50000">
              <a:schemeClr val="phClr">
                <a:tint val="85000"/>
                <a:satMod val="140000"/>
              </a:schemeClr>
            </a:gs>
            <a:gs pos="100000">
              <a:schemeClr val="phClr">
                <a:shade val="50000"/>
                <a:satMod val="150000"/>
              </a:schemeClr>
            </a:gs>
          </a:gsLst>
          <a:lin ang="5400000" scaled="1"/>
        </a:gradFill>
        <a:blipFill>
          <a:blip xmlns:r="http://schemas.openxmlformats.org/officeDocument/2006/relationships" r:embed="rId1">
            <a:duotone>
              <a:schemeClr val="phClr">
                <a:shade val="55000"/>
                <a:satMod val="150000"/>
              </a:schemeClr>
              <a:schemeClr val="phClr">
                <a:tint val="100"/>
                <a:satMod val="15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_Panels_theme">
  <a:themeElements>
    <a:clrScheme name="Panels">
      <a:dk1>
        <a:srgbClr val="340B07"/>
      </a:dk1>
      <a:lt1>
        <a:srgbClr val="FFFFFF"/>
      </a:lt1>
      <a:dk2>
        <a:srgbClr val="182912"/>
      </a:dk2>
      <a:lt2>
        <a:srgbClr val="FBF0F2"/>
      </a:lt2>
      <a:accent1>
        <a:srgbClr val="694F36"/>
      </a:accent1>
      <a:accent2>
        <a:srgbClr val="98604A"/>
      </a:accent2>
      <a:accent3>
        <a:srgbClr val="8E3B4D"/>
      </a:accent3>
      <a:accent4>
        <a:srgbClr val="837954"/>
      </a:accent4>
      <a:accent5>
        <a:srgbClr val="4E3B28"/>
      </a:accent5>
      <a:accent6>
        <a:srgbClr val="AC7A0C"/>
      </a:accent6>
      <a:hlink>
        <a:srgbClr val="A03849"/>
      </a:hlink>
      <a:folHlink>
        <a:srgbClr val="AA845D"/>
      </a:folHlink>
    </a:clrScheme>
    <a:fontScheme name="Panels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Panels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100000"/>
                <a:satMod val="150000"/>
              </a:schemeClr>
            </a:gs>
            <a:gs pos="35000">
              <a:schemeClr val="phClr">
                <a:tint val="90000"/>
                <a:alpha val="85000"/>
                <a:satMod val="150000"/>
              </a:schemeClr>
            </a:gs>
            <a:gs pos="100000">
              <a:schemeClr val="phClr">
                <a:tint val="80000"/>
                <a:alpha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60000"/>
                <a:satMod val="135000"/>
              </a:schemeClr>
            </a:gs>
            <a:gs pos="80000">
              <a:schemeClr val="phClr">
                <a:shade val="90000"/>
                <a:satMod val="135000"/>
              </a:schemeClr>
            </a:gs>
            <a:gs pos="100000">
              <a:schemeClr val="phClr">
                <a:tint val="90000"/>
                <a:shade val="100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alpha val="80000"/>
              <a:satMod val="105000"/>
            </a:schemeClr>
          </a:solidFill>
          <a:prstDash val="solid"/>
        </a:ln>
        <a:ln w="12700" cap="flat" cmpd="sng" algn="ctr">
          <a:solidFill>
            <a:schemeClr val="phClr">
              <a:alpha val="70000"/>
            </a:schemeClr>
          </a:solidFill>
          <a:prstDash val="solid"/>
        </a:ln>
        <a:ln w="19050" cap="flat" cmpd="sng" algn="ctr">
          <a:solidFill>
            <a:schemeClr val="phClr">
              <a:alpha val="6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sx="101000" sy="101000" rotWithShape="0">
              <a:srgbClr val="FFFFFF">
                <a:alpha val="25000"/>
              </a:srgbClr>
            </a:outerShdw>
          </a:effectLst>
        </a:effectStyle>
        <a:effectStyle>
          <a:effectLst>
            <a:outerShdw blurRad="101600" sx="101000" sy="101000" rotWithShape="0">
              <a:srgbClr val="FFFFFF">
                <a:alpha val="25000"/>
              </a:srgbClr>
            </a:outerShdw>
            <a:reflection blurRad="12700" stA="35000" endPos="40000" dist="5080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4200000"/>
            </a:lightRig>
          </a:scene3d>
          <a:sp3d prstMaterial="softEdge">
            <a:bevelT w="63500" h="254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150000"/>
              </a:schemeClr>
              <a:schemeClr val="phClr">
                <a:tint val="97000"/>
                <a:shade val="85000"/>
                <a:satMod val="150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90000"/>
                <a:satMod val="150000"/>
              </a:schemeClr>
            </a:gs>
            <a:gs pos="100000">
              <a:schemeClr val="phClr">
                <a:shade val="40000"/>
                <a:satMod val="15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Infinity">
  <a:themeElements>
    <a:clrScheme name="Infinity">
      <a:dk1>
        <a:sysClr val="windowText" lastClr="000000"/>
      </a:dk1>
      <a:lt1>
        <a:sysClr val="window" lastClr="FFFFFF"/>
      </a:lt1>
      <a:dk2>
        <a:srgbClr val="EABB00"/>
      </a:dk2>
      <a:lt2>
        <a:srgbClr val="DEF2FA"/>
      </a:lt2>
      <a:accent1>
        <a:srgbClr val="983DB1"/>
      </a:accent1>
      <a:accent2>
        <a:srgbClr val="47D147"/>
      </a:accent2>
      <a:accent3>
        <a:srgbClr val="CC0053"/>
      </a:accent3>
      <a:accent4>
        <a:srgbClr val="EA950D"/>
      </a:accent4>
      <a:accent5>
        <a:srgbClr val="C800C8"/>
      </a:accent5>
      <a:accent6>
        <a:srgbClr val="6161FF"/>
      </a:accent6>
      <a:hlink>
        <a:srgbClr val="755D00"/>
      </a:hlink>
      <a:folHlink>
        <a:srgbClr val="31AEE0"/>
      </a:folHlink>
    </a:clrScheme>
    <a:fontScheme name="Infinity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Infinity">
      <a:fillStyleLst>
        <a:solidFill>
          <a:schemeClr val="phClr">
            <a:shade val="95000"/>
            <a:satMod val="115000"/>
          </a:schemeClr>
        </a:solidFill>
        <a:gradFill rotWithShape="1">
          <a:gsLst>
            <a:gs pos="0">
              <a:schemeClr val="phClr">
                <a:tint val="90000"/>
                <a:alpha val="50000"/>
                <a:satMod val="150000"/>
              </a:schemeClr>
            </a:gs>
            <a:gs pos="35000">
              <a:schemeClr val="phClr">
                <a:tint val="100000"/>
                <a:alpha val="80000"/>
                <a:satMod val="130000"/>
              </a:schemeClr>
            </a:gs>
            <a:gs pos="100000">
              <a:schemeClr val="phClr">
                <a:tint val="100000"/>
                <a:shade val="90000"/>
                <a:alpha val="95000"/>
                <a:satMod val="11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51000"/>
                <a:alpha val="90000"/>
                <a:satMod val="130000"/>
              </a:schemeClr>
            </a:gs>
            <a:gs pos="50000">
              <a:schemeClr val="phClr">
                <a:shade val="93000"/>
                <a:alpha val="70000"/>
                <a:satMod val="130000"/>
              </a:schemeClr>
            </a:gs>
            <a:gs pos="75000">
              <a:schemeClr val="phClr">
                <a:shade val="94000"/>
                <a:alpha val="50000"/>
                <a:satMod val="135000"/>
              </a:schemeClr>
            </a:gs>
            <a:gs pos="100000">
              <a:schemeClr val="phClr">
                <a:shade val="94000"/>
                <a:alpha val="50000"/>
                <a:satMod val="135000"/>
              </a:schemeClr>
            </a:gs>
          </a:gsLst>
          <a:lin ang="0" scaled="0"/>
        </a:gradFill>
      </a:fillStyleLst>
      <a:lnStyleLst>
        <a:ln w="19050" cap="flat" cmpd="sng" algn="ctr">
          <a:solidFill>
            <a:schemeClr val="phClr">
              <a:shade val="95000"/>
            </a:schemeClr>
          </a:solidFill>
          <a:prstDash val="solid"/>
        </a:ln>
        <a:ln w="31750" cap="flat" cmpd="sng" algn="ctr">
          <a:solidFill>
            <a:schemeClr val="phClr">
              <a:shade val="95000"/>
              <a:satMod val="110000"/>
            </a:schemeClr>
          </a:solidFill>
          <a:prstDash val="solid"/>
        </a:ln>
        <a:ln w="57150" cap="flat" cmpd="dbl" algn="ctr">
          <a:solidFill>
            <a:schemeClr val="phClr">
              <a:shade val="95000"/>
              <a:satMod val="130000"/>
            </a:schemeClr>
          </a:solidFill>
          <a:prstDash val="solid"/>
        </a:ln>
      </a:lnStyleLst>
      <a:effectStyleLst>
        <a:effectStyle>
          <a:effectLst>
            <a:outerShdw blurRad="63500" dist="25400" dir="5400000" sx="101000" sy="101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dir="5400000" sx="101000" sy="101000" algn="ctr" rotWithShape="0">
              <a:srgbClr val="000000">
                <a:alpha val="50000"/>
              </a:srgbClr>
            </a:outerShdw>
            <a:reflection blurRad="12700" stA="26000" endPos="15000" dist="19050" dir="5400000" sy="-100000" rotWithShape="0"/>
          </a:effectLst>
        </a:effectStyle>
        <a:effectStyle>
          <a:effectLst>
            <a:innerShdw blurRad="101600" dist="12700">
              <a:srgbClr val="000000">
                <a:alpha val="35000"/>
              </a:srgbClr>
            </a:innerShdw>
            <a:reflection blurRad="12700" stA="26000" endPos="25000" dist="1905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381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250000"/>
              </a:schemeClr>
            </a:gs>
            <a:gs pos="40000">
              <a:schemeClr val="phClr">
                <a:tint val="90000"/>
                <a:shade val="80000"/>
                <a:satMod val="200000"/>
              </a:schemeClr>
            </a:gs>
            <a:gs pos="100000">
              <a:schemeClr val="phClr">
                <a:shade val="20000"/>
                <a:satMod val="17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362</Words>
  <Application>Microsoft Office PowerPoint</Application>
  <PresentationFormat>Экран (4:3)</PresentationFormat>
  <Paragraphs>70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15</vt:i4>
      </vt:variant>
      <vt:variant>
        <vt:lpstr>Заголовки слайдов</vt:lpstr>
      </vt:variant>
      <vt:variant>
        <vt:i4>20</vt:i4>
      </vt:variant>
    </vt:vector>
  </HeadingPairs>
  <TitlesOfParts>
    <vt:vector size="35" baseType="lpstr">
      <vt:lpstr>Тема Office</vt:lpstr>
      <vt:lpstr>Theme_Firelight_theme</vt:lpstr>
      <vt:lpstr>Prefab</vt:lpstr>
      <vt:lpstr>Lantern</vt:lpstr>
      <vt:lpstr>Human</vt:lpstr>
      <vt:lpstr>Moonlight</vt:lpstr>
      <vt:lpstr>Silk</vt:lpstr>
      <vt:lpstr>Theme_Panels_theme</vt:lpstr>
      <vt:lpstr>1_Infinity</vt:lpstr>
      <vt:lpstr>Theme_Mod_theme</vt:lpstr>
      <vt:lpstr>Theme_Tailored_theme</vt:lpstr>
      <vt:lpstr>Welcome</vt:lpstr>
      <vt:lpstr>Городская</vt:lpstr>
      <vt:lpstr>Солнцестояние</vt:lpstr>
      <vt:lpstr>Theme_Fresh_theme</vt:lpstr>
      <vt:lpstr>Слайд 1</vt:lpstr>
      <vt:lpstr>Слайд 2</vt:lpstr>
      <vt:lpstr>Яка відповідальність людини перед суспільством?</vt:lpstr>
      <vt:lpstr>Слайд 4</vt:lpstr>
      <vt:lpstr>Милосердя:</vt:lpstr>
      <vt:lpstr>Чи легко бути милосердним?</vt:lpstr>
      <vt:lpstr>Слайд 7</vt:lpstr>
      <vt:lpstr>Якщо вас  зацікавили ці питання,  </vt:lpstr>
      <vt:lpstr>Завдання для групи літераторів </vt:lpstr>
      <vt:lpstr>Слайд 10</vt:lpstr>
      <vt:lpstr>Якщо вам здалися цікавими ці питання, то ВИ в</vt:lpstr>
      <vt:lpstr>Слайд 12</vt:lpstr>
      <vt:lpstr>Слайд 13</vt:lpstr>
      <vt:lpstr> Якщо ВАМ здалися ці питання дуже цікавими, гуртуйтеся в</vt:lpstr>
      <vt:lpstr>Завдання для групи істориків </vt:lpstr>
      <vt:lpstr>Чи є місце милосердю в сучасному світі?</vt:lpstr>
      <vt:lpstr>Ці питання вас зацікавили  -  ви в </vt:lpstr>
      <vt:lpstr>Слайд 18</vt:lpstr>
      <vt:lpstr>Методи дослідження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30</cp:revision>
  <dcterms:created xsi:type="dcterms:W3CDTF">2012-04-11T16:20:46Z</dcterms:created>
  <dcterms:modified xsi:type="dcterms:W3CDTF">2012-04-11T18:49:15Z</dcterms:modified>
</cp:coreProperties>
</file>