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855" r:id="rId3"/>
    <p:sldMasterId id="2147483891" r:id="rId4"/>
    <p:sldMasterId id="2147483903" r:id="rId5"/>
    <p:sldMasterId id="2147483975" r:id="rId6"/>
    <p:sldMasterId id="2147484013" r:id="rId7"/>
  </p:sldMasterIdLst>
  <p:sldIdLst>
    <p:sldId id="329" r:id="rId8"/>
    <p:sldId id="291" r:id="rId9"/>
    <p:sldId id="308" r:id="rId10"/>
    <p:sldId id="290" r:id="rId11"/>
    <p:sldId id="286" r:id="rId12"/>
    <p:sldId id="332" r:id="rId13"/>
    <p:sldId id="333" r:id="rId14"/>
    <p:sldId id="311" r:id="rId15"/>
    <p:sldId id="334" r:id="rId16"/>
    <p:sldId id="336" r:id="rId17"/>
    <p:sldId id="294" r:id="rId18"/>
    <p:sldId id="335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754" autoAdjust="0"/>
  </p:normalViewPr>
  <p:slideViewPr>
    <p:cSldViewPr>
      <p:cViewPr varScale="1">
        <p:scale>
          <a:sx n="85" d="100"/>
          <a:sy n="85" d="100"/>
        </p:scale>
        <p:origin x="-11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 algn="ctr">
              <a:defRPr sz="5500"/>
            </a:lvl1pPr>
          </a:lstStyle>
          <a:p>
            <a:r>
              <a:rPr lang="ru-RU" altLang="ko-KR" smtClean="0"/>
              <a:t>Образец заголовка</a:t>
            </a:r>
            <a:endParaRPr lang="ko-KR" altLang="ko-KR"/>
          </a:p>
        </p:txBody>
      </p:sp>
      <p:sp>
        <p:nvSpPr>
          <p:cNvPr id="5" name="Rectangle 3"/>
          <p:cNvSpPr>
            <a:spLocks noGrp="1"/>
          </p:cNvSpPr>
          <p:nvPr>
            <p:ph type="subTitle" idx="1"/>
          </p:nvPr>
        </p:nvSpPr>
        <p:spPr>
          <a:xfrm>
            <a:off x="1371600" y="3753728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altLang="ko-KR" smtClean="0"/>
              <a:t>Образец подзаголовка</a:t>
            </a:r>
            <a:endParaRPr lang="ko-KR" altLang="ko-KR"/>
          </a:p>
        </p:txBody>
      </p:sp>
      <p:sp>
        <p:nvSpPr>
          <p:cNvPr id="1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30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13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ko-KR" smtClean="0"/>
              <a:t>Образец заголовка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ko-KR" smtClean="0"/>
              <a:t>Образец текста</a:t>
            </a:r>
          </a:p>
          <a:p>
            <a:pPr lvl="1"/>
            <a:r>
              <a:rPr lang="ru-RU" altLang="ko-KR" smtClean="0"/>
              <a:t>Второй уровень</a:t>
            </a:r>
          </a:p>
          <a:p>
            <a:pPr lvl="2"/>
            <a:r>
              <a:rPr lang="ru-RU" altLang="ko-KR" smtClean="0"/>
              <a:t>Третий уровень</a:t>
            </a:r>
          </a:p>
          <a:p>
            <a:pPr lvl="3"/>
            <a:r>
              <a:rPr lang="ru-RU" altLang="ko-KR" smtClean="0"/>
              <a:t>Четвертый уровень</a:t>
            </a:r>
          </a:p>
          <a:p>
            <a:pPr lvl="4"/>
            <a:r>
              <a:rPr lang="ru-RU" altLang="ko-KR" smtClean="0"/>
              <a:t>Пятый уровень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905125"/>
            <a:ext cx="7772400" cy="1362075"/>
          </a:xfrm>
        </p:spPr>
        <p:txBody>
          <a:bodyPr anchor="t"/>
          <a:lstStyle>
            <a:lvl1pPr algn="l">
              <a:defRPr sz="43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636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ctr"/>
          <a:lstStyle>
            <a:lvl1pPr marL="0" indent="0" algn="l">
              <a:buNone/>
              <a:defRPr sz="24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 algn="l">
              <a:buNone/>
              <a:defRPr sz="24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ko-KR" smtClean="0"/>
              <a:t>Образец заголовка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lIns="45720" rIns="45720" anchor="b">
            <a:scene3d>
              <a:camera prst="orthographicFront"/>
              <a:lightRig rig="soft" dir="t"/>
            </a:scene3d>
            <a:sp3d prstMaterial="powder">
              <a:bevelT w="0" h="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>
            <a:lvl1pPr algn="l">
              <a:defRPr sz="2000" b="1" cap="all" baseline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7799"/>
            <a:ext cx="5111750" cy="46908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47608"/>
            <a:ext cx="3008313" cy="4691063"/>
          </a:xfrm>
        </p:spPr>
        <p:txBody>
          <a:bodyPr lIns="45720" rIns="4572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21172883" flipH="1">
            <a:off x="4068648" y="1312793"/>
            <a:ext cx="3673971" cy="3673971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63500" dist="6350" dir="540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21435926" flipH="1">
            <a:off x="4045012" y="1267664"/>
            <a:ext cx="3673971" cy="3673971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63500" dist="6350" dir="540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65563" y="1252028"/>
            <a:ext cx="3840480" cy="3840480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76200" dist="635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293056">
            <a:off x="4124179" y="1181685"/>
            <a:ext cx="3977640" cy="3977640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50000" dist="50800" dir="12900000" sy="99500" kx="90000" ky="150000" algn="tl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605" y="1041009"/>
            <a:ext cx="2743200" cy="1715088"/>
          </a:xfrm>
        </p:spPr>
        <p:txBody>
          <a:bodyPr lIns="45720" rIns="45720" bIns="0" anchor="b">
            <a:scene3d>
              <a:camera prst="orthographicFront"/>
              <a:lightRig rig="soft" dir="t"/>
            </a:scene3d>
            <a:sp3d prstMaterial="powder">
              <a:bevelT w="0" h="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>
            <a:lvl1pPr algn="l">
              <a:defRPr sz="1900" b="1" cap="all" baseline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93056">
            <a:off x="4284199" y="1341705"/>
            <a:ext cx="3657600" cy="3657600"/>
          </a:xfrm>
          <a:prstGeom prst="rect">
            <a:avLst/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5605" y="2792436"/>
            <a:ext cx="2743200" cy="2194561"/>
          </a:xfrm>
        </p:spPr>
        <p:txBody>
          <a:bodyPr lIns="54864" tIns="45720" rIns="45720" bIns="0"/>
          <a:lstStyle>
            <a:lvl1pPr marL="9144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ko-KR" smtClean="0"/>
              <a:t>Образец заголовка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ko-KR" smtClean="0"/>
              <a:t>Образец текста</a:t>
            </a:r>
          </a:p>
          <a:p>
            <a:pPr lvl="1"/>
            <a:r>
              <a:rPr lang="ru-RU" altLang="ko-KR" smtClean="0"/>
              <a:t>Второй уровень</a:t>
            </a:r>
          </a:p>
          <a:p>
            <a:pPr lvl="2"/>
            <a:r>
              <a:rPr lang="ru-RU" altLang="ko-KR" smtClean="0"/>
              <a:t>Третий уровень</a:t>
            </a:r>
          </a:p>
          <a:p>
            <a:pPr lvl="3"/>
            <a:r>
              <a:rPr lang="ru-RU" altLang="ko-KR" smtClean="0"/>
              <a:t>Четвертый уровень</a:t>
            </a:r>
          </a:p>
          <a:p>
            <a:pPr lvl="4"/>
            <a:r>
              <a:rPr lang="ru-RU" altLang="ko-KR" smtClean="0"/>
              <a:t>Пятый уровень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ko-KR" smtClean="0"/>
              <a:t>Образец заголовка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ko-KR" smtClean="0"/>
              <a:t>Образец текста</a:t>
            </a:r>
          </a:p>
          <a:p>
            <a:pPr lvl="1"/>
            <a:r>
              <a:rPr lang="ru-RU" altLang="ko-KR" smtClean="0"/>
              <a:t>Второй уровень</a:t>
            </a:r>
          </a:p>
          <a:p>
            <a:pPr lvl="2"/>
            <a:r>
              <a:rPr lang="ru-RU" altLang="ko-KR" smtClean="0"/>
              <a:t>Третий уровень</a:t>
            </a:r>
          </a:p>
          <a:p>
            <a:pPr lvl="3"/>
            <a:r>
              <a:rPr lang="ru-RU" altLang="ko-KR" smtClean="0"/>
              <a:t>Четвертый уровень</a:t>
            </a:r>
          </a:p>
          <a:p>
            <a:pPr lvl="4"/>
            <a:r>
              <a:rPr lang="ru-RU" altLang="ko-KR" smtClean="0"/>
              <a:t>Пятый уровень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title.png"/>
          <p:cNvPicPr>
            <a:picLocks noChangeAspect="1"/>
          </p:cNvPicPr>
          <p:nvPr/>
        </p:nvPicPr>
        <p:blipFill>
          <a:blip r:embed="rId2" cstate="print"/>
          <a:srcRect l="43431" t="21353" b="20413"/>
          <a:stretch>
            <a:fillRect/>
          </a:stretch>
        </p:blipFill>
        <p:spPr>
          <a:xfrm>
            <a:off x="0" y="0"/>
            <a:ext cx="36723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219200"/>
            <a:ext cx="6400800" cy="1600200"/>
          </a:xfrm>
        </p:spPr>
        <p:txBody>
          <a:bodyPr anchor="b" anchorCtr="0"/>
          <a:lstStyle>
            <a:lvl1pPr algn="l">
              <a:defRPr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2971800"/>
            <a:ext cx="5715000" cy="1295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5943600"/>
            <a:ext cx="2133600" cy="228600"/>
          </a:xfrm>
        </p:spPr>
        <p:txBody>
          <a:bodyPr/>
          <a:lstStyle>
            <a:lvl1pPr algn="l">
              <a:defRPr/>
            </a:lvl1pPr>
          </a:lstStyle>
          <a:p>
            <a:fld id="{6F69044E-5D2A-4CA0-BB42-883D2CBAE929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5715000"/>
            <a:ext cx="2667000" cy="228600"/>
          </a:xfrm>
        </p:spPr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228600"/>
          </a:xfrm>
        </p:spPr>
        <p:txBody>
          <a:bodyPr/>
          <a:lstStyle>
            <a:lvl1pPr algn="l">
              <a:defRPr/>
            </a:lvl1pPr>
          </a:lstStyle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2F7DF-926F-40E7-9B2B-D1F53D2E1C5C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section.png"/>
          <p:cNvPicPr>
            <a:picLocks noChangeAspect="1"/>
          </p:cNvPicPr>
          <p:nvPr/>
        </p:nvPicPr>
        <p:blipFill>
          <a:blip r:embed="rId2" cstate="print"/>
          <a:srcRect l="7678" r="8563" b="31688"/>
          <a:stretch>
            <a:fillRect/>
          </a:stretch>
        </p:blipFill>
        <p:spPr>
          <a:xfrm>
            <a:off x="0" y="3048000"/>
            <a:ext cx="9144000" cy="381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2057400"/>
            <a:ext cx="7391400" cy="1590675"/>
          </a:xfrm>
        </p:spPr>
        <p:txBody>
          <a:bodyPr anchor="b" anchorCtr="0">
            <a:normAutofit/>
          </a:bodyPr>
          <a:lstStyle>
            <a:lvl1pPr algn="ctr">
              <a:defRPr sz="4400" b="0" i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7546" y="3810000"/>
            <a:ext cx="5388909" cy="14239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FontTx/>
              <a:buNone/>
              <a:defRPr sz="1800" kern="12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D8FEB-8E5E-43C8-A624-2E6E48E6ECFC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3DBF-A449-4C9D-B472-5959E548D7F2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3F5D0-5EBE-4B75-9D49-39A56D67876E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A0FF-41E3-48D8-B6B1-AD2DFF309C37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535-5BFE-4C6B-A00E-2CCC3E0C7147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ntent caption.png"/>
          <p:cNvPicPr>
            <a:picLocks noChangeAspect="1"/>
          </p:cNvPicPr>
          <p:nvPr/>
        </p:nvPicPr>
        <p:blipFill>
          <a:blip r:embed="rId2" cstate="print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8488"/>
          </a:xfrm>
        </p:spPr>
        <p:txBody>
          <a:bodyPr anchor="ctr" anchorCtr="0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438150"/>
            <a:ext cx="4419600" cy="5118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439" y="2514600"/>
            <a:ext cx="1985962" cy="2362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FED56-6EAC-4129-98CD-9AD71FD8D485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 caption.png"/>
          <p:cNvPicPr>
            <a:picLocks noChangeAspect="1"/>
          </p:cNvPicPr>
          <p:nvPr/>
        </p:nvPicPr>
        <p:blipFill>
          <a:blip r:embed="rId2" cstate="print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925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050" y="685800"/>
            <a:ext cx="5264150" cy="4648200"/>
          </a:xfrm>
          <a:prstGeom prst="ellipse">
            <a:avLst/>
          </a:prstGeom>
          <a:ln w="127000">
            <a:solidFill>
              <a:schemeClr val="tx1">
                <a:alpha val="10000"/>
              </a:schemeClr>
            </a:solidFill>
          </a:ln>
          <a:effectLst>
            <a:innerShdw blurRad="190500">
              <a:prstClr val="black">
                <a:alpha val="75000"/>
              </a:prstClr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2104" y="2514600"/>
            <a:ext cx="1984248" cy="2359152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buNone/>
              <a:defRPr sz="1400" kern="1200">
                <a:gradFill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37ED7-ED76-43BC-97DB-55B373391E40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4209" y="2057400"/>
            <a:ext cx="5678424" cy="3886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D6F-16E8-49DC-8FE1-047F0921EDA6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533400"/>
            <a:ext cx="1752600" cy="43433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533401"/>
            <a:ext cx="5029200" cy="5422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83B5-A467-46A0-A443-9E0EC05634EB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flipV="1">
            <a:off x="228600" y="4724400"/>
            <a:ext cx="8686800" cy="1828800"/>
          </a:xfrm>
          <a:prstGeom prst="round2SameRect">
            <a:avLst>
              <a:gd name="adj1" fmla="val 10784"/>
              <a:gd name="adj2" fmla="val 0"/>
            </a:avLst>
          </a:prstGeom>
          <a:solidFill>
            <a:schemeClr val="tx2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>
            <a:off x="228600" y="228600"/>
            <a:ext cx="8686800" cy="4419600"/>
          </a:xfrm>
          <a:prstGeom prst="round2SameRect">
            <a:avLst>
              <a:gd name="adj1" fmla="val 2821"/>
              <a:gd name="adj2" fmla="val 0"/>
            </a:avLst>
          </a:prstGeom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924800" cy="3886201"/>
          </a:xfrm>
        </p:spPr>
        <p:txBody>
          <a:bodyPr>
            <a:norm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304800" y="4800600"/>
            <a:ext cx="8534400" cy="1600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553200"/>
            <a:ext cx="2133600" cy="287782"/>
          </a:xfrm>
        </p:spPr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>
          <a:xfrm>
            <a:off x="2895600" y="6553200"/>
            <a:ext cx="3429000" cy="287782"/>
          </a:xfrm>
        </p:spPr>
        <p:txBody>
          <a:bodyPr/>
          <a:lstStyle/>
          <a:p>
            <a:endParaRPr lang="en-US" dirty="0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057400" cy="287782"/>
          </a:xfrm>
        </p:spPr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228600"/>
            <a:ext cx="8686800" cy="4953000"/>
          </a:xfrm>
          <a:prstGeom prst="round2SameRect">
            <a:avLst>
              <a:gd name="adj1" fmla="val 2821"/>
              <a:gd name="adj2" fmla="val 0"/>
            </a:avLst>
          </a:prstGeom>
          <a:solidFill>
            <a:schemeClr val="tx2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ound Same Side Corner Rectangle 6"/>
          <p:cNvSpPr/>
          <p:nvPr/>
        </p:nvSpPr>
        <p:spPr>
          <a:xfrm flipV="1">
            <a:off x="228600" y="5257800"/>
            <a:ext cx="8686800" cy="1295400"/>
          </a:xfrm>
          <a:prstGeom prst="round2SameRect">
            <a:avLst>
              <a:gd name="adj1" fmla="val 10784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4191000"/>
          </a:xfrm>
        </p:spPr>
        <p:txBody>
          <a:bodyPr anchor="ctr"/>
          <a:lstStyle>
            <a:lvl1pPr algn="ctr">
              <a:defRPr sz="4800" b="0" cap="none" baseline="0">
                <a:solidFill>
                  <a:schemeClr val="bg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5410200"/>
            <a:ext cx="7772400" cy="1042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301752" y="1600200"/>
            <a:ext cx="4160520" cy="47548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60520" cy="47548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301752" y="1535112"/>
            <a:ext cx="4160520" cy="827087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lang="en-US" sz="2400" b="0" dirty="0" smtClean="0">
                <a:ln w="11430"/>
                <a:solidFill>
                  <a:schemeClr val="tx2"/>
                </a:solidFill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301752" y="2373312"/>
            <a:ext cx="41605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4" y="1535112"/>
            <a:ext cx="4160520" cy="827087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lang="en-US" sz="2400" b="0" dirty="0" smtClean="0">
                <a:ln w="11430"/>
                <a:solidFill>
                  <a:schemeClr val="tx2"/>
                </a:solidFill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4" y="2373312"/>
            <a:ext cx="41605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495800" cy="1143000"/>
          </a:xfrm>
        </p:spPr>
        <p:txBody>
          <a:bodyPr anchor="ctr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72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/>
          <p:cNvSpPr/>
          <p:nvPr/>
        </p:nvSpPr>
        <p:spPr>
          <a:xfrm>
            <a:off x="4876800" y="152400"/>
            <a:ext cx="3581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67288" y="152400"/>
            <a:ext cx="3400425" cy="1295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228600" y="1524000"/>
            <a:ext cx="8686800" cy="4910328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4876800" y="152400"/>
            <a:ext cx="3581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67288" y="152400"/>
            <a:ext cx="3400425" cy="1295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495800" cy="1143000"/>
          </a:xfrm>
        </p:spPr>
        <p:txBody>
          <a:bodyPr anchor="ctr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400800" cy="60499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7" name="Round Same Side Corner Rectangle 6"/>
          <p:cNvSpPr/>
          <p:nvPr/>
        </p:nvSpPr>
        <p:spPr>
          <a:xfrm rot="5400000">
            <a:off x="4862513" y="2300287"/>
            <a:ext cx="6096000" cy="1952625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>
            <a:spLocks noGrp="1"/>
          </p:cNvSpPr>
          <p:nvPr>
            <p:ph type="title" orient="vert"/>
          </p:nvPr>
        </p:nvSpPr>
        <p:spPr>
          <a:xfrm>
            <a:off x="7029450" y="274638"/>
            <a:ext cx="1752600" cy="5973762"/>
          </a:xfrm>
        </p:spPr>
        <p:txBody>
          <a:bodyPr vert="eaVer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C230D7DF-9A54-4C7F-9080-78A2353D6258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B1422-0C4D-4F10-98EE-853822C28068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B6E8-161A-4DA9-8069-964CFF350849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EFF5B-7591-4B29-A74A-08C8D69ED84B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72B68-D3DE-4D15-8775-7265D37D5442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9F8DD-171E-4103-BDCF-360604A90395}" type="datetime1">
              <a:rPr/>
              <a:pPr/>
              <a:t>3/5/2008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A308-50E9-40BB-93A3-480D9EF55114}" type="datetime1">
              <a:rPr/>
              <a:pPr/>
              <a:t>3/5/2008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CA8AE-17A6-44FE-A8D6-2BACC4B287BB}" type="datetime1">
              <a:rPr/>
              <a:pPr/>
              <a:t>3/5/2008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667D-E1E4-4A24-8096-9861A741B26D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8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00348-8346-46E7-9CC2-98F108BF95F5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50F8-5C4B-490E-9517-90EEC27D2A76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F948-BAEC-4412-8865-2ED9A393D0E8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1A9C-1FA6-46C3-A2C5-DDD93EB5705A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33F2D-3C69-4B09-8961-04B1CF41F150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F50493C-A047-4F9E-8897-D05EFB532C84}" type="datetimeFigureOut">
              <a:rPr lang="uk-UA" smtClean="0"/>
              <a:pPr/>
              <a:t>20.04.2012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contourW="12700" prstMaterial="powder">
              <a:bevelT w="29210" h="1270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/>
          <a:p>
            <a:r>
              <a:rPr lang="ru-RU" altLang="ko-KR" smtClean="0"/>
              <a:t>Образец заголовка</a:t>
            </a:r>
            <a:endParaRPr lang="ko-KR" altLang="ko-KR" dirty="0"/>
          </a:p>
        </p:txBody>
      </p:sp>
      <p:sp>
        <p:nvSpPr>
          <p:cNvPr id="2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/>
            <a:r>
              <a:rPr lang="ru-RU" altLang="ko-KR" smtClean="0"/>
              <a:t>Образец текста</a:t>
            </a:r>
          </a:p>
          <a:p>
            <a:pPr lvl="1"/>
            <a:r>
              <a:rPr lang="ru-RU" altLang="ko-KR" smtClean="0"/>
              <a:t>Второй уровень</a:t>
            </a:r>
          </a:p>
          <a:p>
            <a:pPr lvl="2"/>
            <a:r>
              <a:rPr lang="ru-RU" altLang="ko-KR" smtClean="0"/>
              <a:t>Третий уровень</a:t>
            </a:r>
          </a:p>
          <a:p>
            <a:pPr lvl="3"/>
            <a:r>
              <a:rPr lang="ru-RU" altLang="ko-KR" smtClean="0"/>
              <a:t>Четвертый уровень</a:t>
            </a:r>
          </a:p>
          <a:p>
            <a:pPr lvl="4"/>
            <a:r>
              <a:rPr lang="ru-RU" altLang="ko-KR" smtClean="0"/>
              <a:t>Пятый уровень</a:t>
            </a:r>
            <a:endParaRPr lang="ko-KR" altLang="ko-KR" dirty="0"/>
          </a:p>
        </p:txBody>
      </p:sp>
      <p:sp>
        <p:nvSpPr>
          <p:cNvPr id="1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>
            <a:lvl1pPr>
              <a:defRPr sz="1100"/>
            </a:lvl1pPr>
          </a:lstStyle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4/20/2012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>
            <a:lvl1pPr algn="ctr">
              <a:defRPr sz="1100"/>
            </a:lvl1pPr>
          </a:lstStyle>
          <a:p>
            <a:endParaRPr lang="ko-KR" altLang="ko-KR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>
            <a:lvl1pPr algn="r">
              <a:defRPr sz="1100"/>
            </a:lvl1pPr>
          </a:lstStyle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p:txStyles>
    <p:titleStyle>
      <a:lvl1pPr algn="l" rtl="0" eaLnBrk="1" latinLnBrk="1" hangingPunct="1">
        <a:spcBef>
          <a:spcPct val="0"/>
        </a:spcBef>
        <a:buNone/>
        <a:defRPr sz="4500" b="1">
          <a:solidFill>
            <a:schemeClr val="tx2"/>
          </a:solidFill>
          <a:effectLst>
            <a:outerShdw blurRad="55000" dist="22000" dir="5400000" algn="t" rotWithShape="0">
              <a:prstClr val="black">
                <a:alpha val="80000"/>
              </a:prstClr>
            </a:outerShdw>
          </a:effectLst>
          <a:latin typeface="+mj-ea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84048" indent="-274320" algn="l" rtl="0" eaLnBrk="1" latinLnBrk="1" hangingPunct="1">
        <a:spcBef>
          <a:spcPct val="20000"/>
        </a:spcBef>
        <a:buClr>
          <a:schemeClr val="tx2"/>
        </a:buClr>
        <a:buSzPct val="75000"/>
        <a:buFont typeface="Wingdings 2" pitchFamily="18" charset="2"/>
        <a:buChar char=""/>
        <a:defRPr sz="2700">
          <a:solidFill>
            <a:schemeClr val="tx1"/>
          </a:solidFill>
          <a:latin typeface="+mn-ea"/>
          <a:ea typeface="+mn-ea"/>
          <a:cs typeface="+mn-cs"/>
        </a:defRPr>
      </a:lvl1pPr>
      <a:lvl2pPr marL="676656" indent="-228600" algn="l" rtl="0" eaLnBrk="1" latinLnBrk="1" hangingPunct="1">
        <a:spcBef>
          <a:spcPct val="20000"/>
        </a:spcBef>
        <a:buClr>
          <a:schemeClr val="tx2"/>
        </a:buClr>
        <a:buFont typeface="Wingdings 3" pitchFamily="18" charset="2"/>
        <a:buChar char="­"/>
        <a:defRPr sz="2100">
          <a:solidFill>
            <a:schemeClr val="tx1"/>
          </a:solidFill>
          <a:latin typeface="+mn-ea"/>
          <a:ea typeface="+mn-ea"/>
          <a:cs typeface="+mn-cs"/>
        </a:defRPr>
      </a:lvl2pPr>
      <a:lvl3pPr marL="932688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2000">
          <a:solidFill>
            <a:schemeClr val="tx1"/>
          </a:solidFill>
          <a:latin typeface="+mn-ea"/>
          <a:ea typeface="+mn-ea"/>
          <a:cs typeface="+mn-cs"/>
        </a:defRPr>
      </a:lvl3pPr>
      <a:lvl4pPr marL="1197864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4pPr>
      <a:lvl5pPr marL="1463040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5pPr>
      <a:lvl6pPr marL="1719072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6pPr>
      <a:lvl7pPr marL="1984248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7pPr>
      <a:lvl8pPr marL="2249424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600">
          <a:solidFill>
            <a:schemeClr val="tx1"/>
          </a:solidFill>
          <a:latin typeface="+mn-ea"/>
          <a:ea typeface="+mn-ea"/>
          <a:cs typeface="+mn-cs"/>
        </a:defRPr>
      </a:lvl8pPr>
      <a:lvl9pPr marL="2505456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6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lvl1pPr marL="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relight content.png"/>
          <p:cNvPicPr>
            <a:picLocks noChangeAspect="1"/>
          </p:cNvPicPr>
          <p:nvPr/>
        </p:nvPicPr>
        <p:blipFill>
          <a:blip r:embed="rId13" cstate="print"/>
          <a:srcRect l="10260" t="11518" r="6261" b="874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057400"/>
            <a:ext cx="50292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47700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543E42D7-BE15-40EC-A50A-F1458B5ECD51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770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248400"/>
            <a:ext cx="5334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1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 spc="0" baseline="0">
          <a:gradFill flip="none" rotWithShape="1"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  <a:tileRect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500"/>
        </a:spcBef>
        <a:buFontTx/>
        <a:buBlip>
          <a:blip r:embed="rId14"/>
        </a:buBlip>
        <a:defRPr sz="20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600200"/>
            <a:ext cx="85344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520942"/>
            <a:ext cx="2133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4/20/2012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5600" y="6520942"/>
            <a:ext cx="34290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>
                <a:solidFill>
                  <a:srgbClr val="5D5C64"/>
                </a:solidFill>
              </a:defRPr>
            </a:pPr>
            <a:endParaRPr lang="en-US" dirty="0">
              <a:solidFill>
                <a:srgbClr val="5D5C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520942"/>
            <a:ext cx="2133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6524625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rgbClr val="FFFFFF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 2" pitchFamily="18" charset="2"/>
        <a:buChar char="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2"/>
        </a:buClr>
        <a:buSzPct val="100000"/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630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73736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194560" indent="-182880" algn="l" defTabSz="914400" rtl="0" eaLnBrk="1" latinLnBrk="0" hangingPunct="1">
        <a:spcBef>
          <a:spcPts val="310"/>
        </a:spcBef>
        <a:buClr>
          <a:schemeClr val="accent2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6A05E-13CC-4D8D-8C18-087C8EABDD89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  <p:sldLayoutId id="2147483987" r:id="rId12"/>
    <p:sldLayoutId id="2147483988" r:id="rId1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6E15-B9B3-48B4-85BA-B2000BE5142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A0D2A-5777-4EA3-AD45-174BF8F42D8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57.xml"/><Relationship Id="rId1" Type="http://schemas.openxmlformats.org/officeDocument/2006/relationships/audio" Target="file:///C:\Users\&#1053;&#1072;&#1090;&#1072;&#1096;&#1072;\Desktop\&#1057;&#1077;&#1084;&#1080;&#1085;&#1072;&#1088;%20&#1075;&#1086;&#1090;&#1086;&#1074;&#1099;&#1081;\&#1055;&#1088;&#1077;&#1079;&#1077;&#1085;&#1090;&#1072;&#1094;&#1110;&#1103;%20&#1076;&#1086;%20&#1087;&#1088;&#1086;&#1077;&#1082;&#1090;&#1091;\&#1055;&#1110;&#1089;&#1085;&#1103;%20&#1085;&#1072;%20&#1076;&#1086;&#1073;&#1088;&#1086;%20&#1053;&#1072;&#1090;&#1072;&#1083;&#1110;&#1103;%20&#1052;&#1072;&#1081;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19872" y="2636912"/>
            <a:ext cx="2448272" cy="83099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prstClr val="white"/>
                </a:solidFill>
                <a:latin typeface="Times New Roman"/>
                <a:ea typeface="Times New Roman"/>
              </a:rPr>
              <a:t>Добро</a:t>
            </a:r>
            <a:endParaRPr lang="uk-UA" sz="4800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20688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prstClr val="black"/>
                </a:solidFill>
              </a:rPr>
              <a:t>щедрість</a:t>
            </a:r>
            <a:endParaRPr lang="uk-UA" sz="3600" b="1" dirty="0">
              <a:solidFill>
                <a:prstClr val="black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2555776" y="1340768"/>
            <a:ext cx="792088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347864" y="83671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гуманність</a:t>
            </a:r>
            <a:endParaRPr lang="uk-UA" sz="3600" b="1" dirty="0">
              <a:solidFill>
                <a:prstClr val="black"/>
              </a:solidFill>
            </a:endParaRPr>
          </a:p>
        </p:txBody>
      </p:sp>
      <p:cxnSp>
        <p:nvCxnSpPr>
          <p:cNvPr id="10" name="Прямая со стрелкой 9"/>
          <p:cNvCxnSpPr>
            <a:stCxn id="4" idx="0"/>
            <a:endCxn id="8" idx="2"/>
          </p:cNvCxnSpPr>
          <p:nvPr/>
        </p:nvCxnSpPr>
        <p:spPr>
          <a:xfrm flipV="1">
            <a:off x="4644008" y="1483043"/>
            <a:ext cx="0" cy="11538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516216" y="620688"/>
            <a:ext cx="262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prstClr val="black"/>
                </a:solidFill>
              </a:rPr>
              <a:t>людяність</a:t>
            </a:r>
            <a:endParaRPr lang="uk-UA" sz="3600" b="1" dirty="0">
              <a:solidFill>
                <a:prstClr val="black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5868144" y="1412776"/>
            <a:ext cx="792088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5536" y="5373216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prstClr val="black"/>
                </a:solidFill>
              </a:rPr>
              <a:t>взаємодопомога</a:t>
            </a:r>
            <a:r>
              <a:rPr lang="ru-RU" b="1" dirty="0" smtClean="0">
                <a:solidFill>
                  <a:prstClr val="black"/>
                </a:solidFill>
              </a:rPr>
              <a:t> </a:t>
            </a:r>
            <a:r>
              <a:rPr lang="ru-RU" dirty="0" smtClean="0">
                <a:solidFill>
                  <a:prstClr val="black"/>
                </a:solidFill>
              </a:rPr>
              <a:t>       </a:t>
            </a:r>
            <a:endParaRPr lang="uk-UA" dirty="0">
              <a:solidFill>
                <a:prstClr val="black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2555776" y="3501008"/>
            <a:ext cx="864096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983760" y="270892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prstClr val="black"/>
                </a:solidFill>
              </a:rPr>
              <a:t>чуйність</a:t>
            </a:r>
            <a:r>
              <a:rPr lang="ru-RU" sz="3600" b="1" dirty="0" smtClean="0">
                <a:solidFill>
                  <a:prstClr val="black"/>
                </a:solidFill>
              </a:rPr>
              <a:t> </a:t>
            </a:r>
            <a:endParaRPr lang="uk-UA" sz="3600" b="1" dirty="0">
              <a:solidFill>
                <a:prstClr val="black"/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868144" y="2996952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95536" y="270892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prstClr val="black"/>
                </a:solidFill>
              </a:rPr>
              <a:t>щирість</a:t>
            </a:r>
            <a:endParaRPr lang="uk-UA" sz="3600" b="1" dirty="0">
              <a:solidFill>
                <a:prstClr val="black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flipH="1">
            <a:off x="2267744" y="3068960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436096" y="5301208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prstClr val="black"/>
                </a:solidFill>
              </a:rPr>
              <a:t>милосердя</a:t>
            </a:r>
            <a:endParaRPr lang="uk-UA" sz="3600" b="1" dirty="0">
              <a:solidFill>
                <a:prstClr val="black"/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5796136" y="3573016"/>
            <a:ext cx="1080120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6" grpId="0"/>
      <p:bldP spid="22" grpId="0"/>
      <p:bldP spid="25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436880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9600" dirty="0" smtClean="0"/>
              <a:t>Презентація </a:t>
            </a:r>
            <a:r>
              <a:rPr lang="uk-UA" sz="9600" smtClean="0"/>
              <a:t>групи                 </a:t>
            </a:r>
            <a:r>
              <a:rPr lang="uk-UA" sz="9600" smtClean="0"/>
              <a:t>соціологів</a:t>
            </a:r>
            <a:endParaRPr lang="uk-UA" sz="9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.bigmir.net/img/dnevnik/uploads/2247508/698739/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pictures.ucoz.ru/_ph/3/69861986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3000" y="2714620"/>
            <a:ext cx="5758007" cy="4499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"/>
            <a:ext cx="9144000" cy="8063746"/>
          </a:xfrm>
          <a:prstGeom prst="rect">
            <a:avLst/>
          </a:prstGeom>
          <a:solidFill>
            <a:srgbClr val="9FB8CD"/>
          </a:solidFill>
          <a:ln w="19050" cap="flat" cmpd="sng" algn="ctr">
            <a:solidFill>
              <a:srgbClr val="9FB8CD">
                <a:shade val="50000"/>
              </a:srgbClr>
            </a:solidFill>
            <a:prstDash val="solid"/>
          </a:ln>
          <a:effectLst/>
        </p:spPr>
        <p:txBody>
          <a:bodyPr wrap="square">
            <a:spAutoFit/>
          </a:bodyPr>
          <a:lstStyle/>
          <a:p>
            <a:pPr marL="22860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«Ти живеш серед людей. Не забувай, що кожен твій вчинок, кожне твоє бажання відбивається на людях, які тебе оточують. Знай, що є межа між тим, що тобі хочеться, і тим, що можна. Перевіряй свої вчинки ... Роби все так, щоб людям, які тебе оточують, було добре». 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95000"/>
                  <a:lumOff val="5000"/>
                </a:sysClr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В. О. Сухомлинський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000" b="1" i="1" kern="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3800" b="1" i="1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1" u="none" strike="noStrike" kern="0" cap="none" spc="0" normalizeH="0" baseline="0" noProof="0" dirty="0">
              <a:ln>
                <a:noFill/>
              </a:ln>
              <a:solidFill>
                <a:srgbClr val="DDE9EC">
                  <a:lumMod val="10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ртем\Desktop\MC900438281 (1)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899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1772816"/>
            <a:ext cx="799288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«Ера </a:t>
            </a:r>
            <a:r>
              <a:rPr lang="ru-RU" sz="8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милосердя</a:t>
            </a:r>
            <a:r>
              <a:rPr lang="ru-RU" sz="8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»</a:t>
            </a:r>
            <a:endParaRPr lang="uk-UA" sz="8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5301208"/>
            <a:ext cx="93198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uk-UA" sz="32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j-ea"/>
                <a:cs typeface="+mj-cs"/>
              </a:rPr>
              <a:t>Добрі вчинки – джерело життя</a:t>
            </a:r>
            <a:endParaRPr lang="uk-U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980728"/>
            <a:ext cx="25228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ПРОЕКТ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70" name="Picture 6" descr="Картинка 6 из 53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657602"/>
            <a:ext cx="4000496" cy="3200397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428604"/>
            <a:ext cx="7072330" cy="474347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>Милосердя – це сила, здатна захистити беззахисне</a:t>
            </a:r>
            <a:r>
              <a:rPr kumimoji="0" lang="uk-UA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>.</a:t>
            </a:r>
            <a:r>
              <a:rPr kumimoji="0" lang="uk-UA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CA076">
                    <a:lumMod val="50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>                                                                                                                      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CA076">
                    <a:lumMod val="50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/>
            </a:r>
            <a:b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CA076">
                    <a:lumMod val="50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</a:b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CA076">
                    <a:lumMod val="50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/>
            </a:r>
            <a:b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CA076">
                    <a:lumMod val="50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</a:br>
            <a:endParaRPr kumimoji="0" lang="uk-UA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533401"/>
            <a:ext cx="7924800" cy="253841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Яка відповідальність людини перед суспільством?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857760"/>
            <a:ext cx="8534400" cy="1600200"/>
          </a:xfrm>
        </p:spPr>
        <p:txBody>
          <a:bodyPr>
            <a:normAutofit fontScale="92500" lnSpcReduction="20000"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uk-UA" sz="4400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uk-UA" sz="4400" b="1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Возлюби</a:t>
            </a:r>
            <a:r>
              <a:rPr lang="uk-UA" sz="4400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ближнього свого, як самого себе»</a:t>
            </a:r>
            <a:endParaRPr lang="ru-RU" sz="4400" b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uk-UA" sz="3500" b="1" i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Християнська заповідь</a:t>
            </a:r>
            <a:endParaRPr lang="uk-UA" sz="3500" b="1" dirty="0" smtClean="0">
              <a:solidFill>
                <a:srgbClr val="FFFF00"/>
              </a:solidFill>
              <a:latin typeface="Arial" pitchFamily="34" charset="0"/>
            </a:endParaRPr>
          </a:p>
          <a:p>
            <a:endParaRPr lang="uk-UA" dirty="0"/>
          </a:p>
        </p:txBody>
      </p:sp>
      <p:sp>
        <p:nvSpPr>
          <p:cNvPr id="5" name="Стрелка вниз 4"/>
          <p:cNvSpPr/>
          <p:nvPr/>
        </p:nvSpPr>
        <p:spPr>
          <a:xfrm flipH="1">
            <a:off x="4286248" y="2928934"/>
            <a:ext cx="642942" cy="1643074"/>
          </a:xfrm>
          <a:prstGeom prst="down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214423"/>
            <a:ext cx="7772400" cy="428627"/>
          </a:xfrm>
        </p:spPr>
        <p:txBody>
          <a:bodyPr/>
          <a:lstStyle/>
          <a:p>
            <a:r>
              <a:rPr lang="uk-UA" sz="6600" dirty="0" smtClean="0"/>
              <a:t>Притча про </a:t>
            </a:r>
            <a:br>
              <a:rPr lang="uk-UA" sz="6600" dirty="0" smtClean="0"/>
            </a:br>
            <a:r>
              <a:rPr lang="uk-UA" sz="6600" dirty="0" smtClean="0"/>
              <a:t>доброго </a:t>
            </a:r>
            <a:br>
              <a:rPr lang="uk-UA" sz="6600" dirty="0" smtClean="0"/>
            </a:br>
            <a:r>
              <a:rPr lang="uk-UA" sz="6600" dirty="0" smtClean="0"/>
              <a:t>самарянина</a:t>
            </a:r>
            <a:endParaRPr lang="uk-UA" sz="6600" dirty="0"/>
          </a:p>
        </p:txBody>
      </p:sp>
      <p:pic>
        <p:nvPicPr>
          <p:cNvPr id="5" name="Рисунок 4" descr="http://molytva.at.ua/Prytchi/pro_samaryanyn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928934"/>
            <a:ext cx="6217621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4368808"/>
          </a:xfrm>
        </p:spPr>
        <p:txBody>
          <a:bodyPr/>
          <a:lstStyle/>
          <a:p>
            <a:pPr algn="ctr"/>
            <a:r>
              <a:rPr lang="uk-UA" sz="9600" dirty="0" smtClean="0"/>
              <a:t>Презентація групи                 літераторів</a:t>
            </a:r>
            <a:endParaRPr lang="uk-UA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4368808"/>
          </a:xfrm>
        </p:spPr>
        <p:txBody>
          <a:bodyPr/>
          <a:lstStyle/>
          <a:p>
            <a:pPr algn="ctr"/>
            <a:r>
              <a:rPr lang="uk-UA" sz="9600" dirty="0" smtClean="0"/>
              <a:t>Презентація групи                 науковців</a:t>
            </a:r>
            <a:endParaRPr lang="uk-UA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Глеб\Рабочий стол\Новая папка\18933043_Kartinka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C:\Documents and Settings\Глеб\Рабочий стол\Новая папка\B_Fly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571500"/>
            <a:ext cx="2109788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00100" y="5429264"/>
            <a:ext cx="66294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 Ф І З К У Л Ь Т Х В И Л И Н К А</a:t>
            </a:r>
            <a:endParaRPr lang="ru-RU" dirty="0"/>
          </a:p>
        </p:txBody>
      </p:sp>
      <p:pic>
        <p:nvPicPr>
          <p:cNvPr id="8" name="Пісня на добро Наталія Май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42952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436880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9600" dirty="0" smtClean="0"/>
              <a:t>Презентація групи                 істориків</a:t>
            </a:r>
            <a:endParaRPr lang="uk-UA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lk">
  <a:themeElements>
    <a:clrScheme name="Silk">
      <a:dk1>
        <a:srgbClr val="000000"/>
      </a:dk1>
      <a:lt1>
        <a:srgbClr val="FFFFFF"/>
      </a:lt1>
      <a:dk2>
        <a:srgbClr val="043988"/>
      </a:dk2>
      <a:lt2>
        <a:srgbClr val="92C2EB"/>
      </a:lt2>
      <a:accent1>
        <a:srgbClr val="836AAE"/>
      </a:accent1>
      <a:accent2>
        <a:srgbClr val="5DA577"/>
      </a:accent2>
      <a:accent3>
        <a:srgbClr val="678EB9"/>
      </a:accent3>
      <a:accent4>
        <a:srgbClr val="F7A611"/>
      </a:accent4>
      <a:accent5>
        <a:srgbClr val="A1AB38"/>
      </a:accent5>
      <a:accent6>
        <a:srgbClr val="C17790"/>
      </a:accent6>
      <a:hlink>
        <a:srgbClr val="DA5723"/>
      </a:hlink>
      <a:folHlink>
        <a:srgbClr val="226CA5"/>
      </a:folHlink>
    </a:clrScheme>
    <a:fontScheme name="Silk">
      <a:majorFont>
        <a:latin typeface="Arial"/>
        <a:ea typeface=""/>
        <a:cs typeface=""/>
        <a:font script="Jpan" typeface="ＭＳ Ｐゴシック"/>
        <a:font script="Hang" typeface="돋음"/>
        <a:font script="Hans" typeface="方正姚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돋음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ilk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20000"/>
                <a:satMod val="250000"/>
              </a:schemeClr>
            </a:gs>
            <a:gs pos="30000">
              <a:schemeClr val="phClr">
                <a:tint val="60000"/>
                <a:satMod val="250000"/>
              </a:schemeClr>
            </a:gs>
            <a:gs pos="50000">
              <a:schemeClr val="phClr">
                <a:tint val="57000"/>
                <a:satMod val="250000"/>
              </a:schemeClr>
            </a:gs>
            <a:gs pos="100000">
              <a:schemeClr val="phClr">
                <a:tint val="28000"/>
                <a:satMod val="250000"/>
              </a:schemeClr>
            </a:gs>
          </a:gsLst>
          <a:lin ang="7000000" scaled="1"/>
        </a:gradFill>
        <a:gradFill rotWithShape="1">
          <a:gsLst>
            <a:gs pos="0">
              <a:schemeClr val="phClr">
                <a:shade val="80000"/>
                <a:satMod val="200000"/>
              </a:schemeClr>
            </a:gs>
            <a:gs pos="30000">
              <a:schemeClr val="phClr">
                <a:shade val="20000"/>
                <a:satMod val="250000"/>
              </a:schemeClr>
            </a:gs>
            <a:gs pos="50000">
              <a:schemeClr val="phClr">
                <a:shade val="23000"/>
                <a:satMod val="250000"/>
              </a:schemeClr>
            </a:gs>
            <a:gs pos="60000">
              <a:schemeClr val="phClr">
                <a:shade val="29000"/>
                <a:satMod val="23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lin ang="7000000" scaled="1"/>
        </a:gradFill>
      </a:fillStyleLst>
      <a:lnStyleLst>
        <a:ln w="12700" cap="sq" cmpd="sng" algn="ctr">
          <a:solidFill>
            <a:schemeClr val="phClr"/>
          </a:solidFill>
          <a:prstDash val="solid"/>
        </a:ln>
        <a:ln w="25400" cap="sq" cmpd="sng" algn="ctr">
          <a:solidFill>
            <a:schemeClr val="phClr"/>
          </a:solidFill>
          <a:prstDash val="solid"/>
        </a:ln>
        <a:ln w="31750" cap="sq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</a:effectStyle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0"/>
            </a:lightRig>
          </a:scene3d>
          <a:sp3d>
            <a:bevelT w="127000" h="127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0"/>
            </a:lightRig>
          </a:scene3d>
          <a:sp3d>
            <a:bevelT w="152400" h="381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50000"/>
              </a:schemeClr>
            </a:gs>
            <a:gs pos="50000">
              <a:schemeClr val="phClr">
                <a:tint val="85000"/>
                <a:satMod val="140000"/>
              </a:schemeClr>
            </a:gs>
            <a:gs pos="100000">
              <a:schemeClr val="phClr">
                <a:shade val="50000"/>
                <a:satMod val="15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chemeClr val="phClr">
                <a:shade val="55000"/>
                <a:satMod val="150000"/>
              </a:schemeClr>
              <a:schemeClr val="phClr">
                <a:tint val="100"/>
                <a:satMod val="15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_Firelight_theme">
  <a:themeElements>
    <a:clrScheme name="Firelight">
      <a:dk1>
        <a:sysClr val="windowText" lastClr="000000"/>
      </a:dk1>
      <a:lt1>
        <a:sysClr val="window" lastClr="FFFFFF"/>
      </a:lt1>
      <a:dk2>
        <a:srgbClr val="9F1C00"/>
      </a:dk2>
      <a:lt2>
        <a:srgbClr val="EEECE1"/>
      </a:lt2>
      <a:accent1>
        <a:srgbClr val="FF881F"/>
      </a:accent1>
      <a:accent2>
        <a:srgbClr val="771C00"/>
      </a:accent2>
      <a:accent3>
        <a:srgbClr val="576A2C"/>
      </a:accent3>
      <a:accent4>
        <a:srgbClr val="A24D00"/>
      </a:accent4>
      <a:accent5>
        <a:srgbClr val="244872"/>
      </a:accent5>
      <a:accent6>
        <a:srgbClr val="5E341C"/>
      </a:accent6>
      <a:hlink>
        <a:srgbClr val="FF912E"/>
      </a:hlink>
      <a:folHlink>
        <a:srgbClr val="B5CB83"/>
      </a:folHlink>
    </a:clrScheme>
    <a:fontScheme name="Firelight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ireligh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50000"/>
              </a:schemeClr>
            </a:gs>
            <a:gs pos="100000">
              <a:schemeClr val="phClr">
                <a:tint val="100000"/>
                <a:shade val="8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circle">
            <a:fillToRect l="25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>
              <a:shade val="95000"/>
              <a:alpha val="90000"/>
            </a:schemeClr>
          </a:solidFill>
          <a:prstDash val="solid"/>
        </a:ln>
        <a:ln w="76200" cap="flat" cmpd="sng" algn="ctr">
          <a:solidFill>
            <a:schemeClr val="phClr">
              <a:shade val="95000"/>
              <a:alpha val="50000"/>
            </a:schemeClr>
          </a:solidFill>
          <a:prstDash val="solid"/>
        </a:ln>
      </a:lnStyleLst>
      <a:effectStyleLst>
        <a:effectStyle>
          <a:effectLst>
            <a:innerShdw blurRad="63500">
              <a:srgbClr val="000000">
                <a:alpha val="60000"/>
              </a:srgbClr>
            </a:inn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  <a:outerShdw blurRad="76200" dist="38100" sx="101000" sy="101000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4200000"/>
            </a:lightRig>
          </a:scene3d>
          <a:sp3d prstMaterial="softmetal">
            <a:bevelT w="63500" h="254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accent1">
                <a:shade val="45000"/>
                <a:satMod val="125000"/>
              </a:schemeClr>
            </a:gs>
            <a:gs pos="100000">
              <a:schemeClr val="phClr">
                <a:shade val="55000"/>
                <a:satMod val="125000"/>
              </a:schemeClr>
            </a:gs>
          </a:gsLst>
          <a:lin ang="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refab">
  <a:themeElements>
    <a:clrScheme name="Prefab">
      <a:dk1>
        <a:sysClr val="windowText" lastClr="000000"/>
      </a:dk1>
      <a:lt1>
        <a:sysClr val="window" lastClr="FFFFFF"/>
      </a:lt1>
      <a:dk2>
        <a:srgbClr val="5D5C64"/>
      </a:dk2>
      <a:lt2>
        <a:srgbClr val="E4D9BE"/>
      </a:lt2>
      <a:accent1>
        <a:srgbClr val="E0B62E"/>
      </a:accent1>
      <a:accent2>
        <a:srgbClr val="E6632E"/>
      </a:accent2>
      <a:accent3>
        <a:srgbClr val="73C1C7"/>
      </a:accent3>
      <a:accent4>
        <a:srgbClr val="75964C"/>
      </a:accent4>
      <a:accent5>
        <a:srgbClr val="C78C45"/>
      </a:accent5>
      <a:accent6>
        <a:srgbClr val="BCA076"/>
      </a:accent6>
      <a:hlink>
        <a:srgbClr val="CF3B0D"/>
      </a:hlink>
      <a:folHlink>
        <a:srgbClr val="7E756C"/>
      </a:folHlink>
    </a:clrScheme>
    <a:fontScheme name="Prefab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refab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00000"/>
              </a:schemeClr>
            </a:gs>
            <a:gs pos="30000">
              <a:schemeClr val="phClr">
                <a:tint val="60000"/>
                <a:satMod val="250000"/>
              </a:schemeClr>
            </a:gs>
            <a:gs pos="50000">
              <a:schemeClr val="phClr">
                <a:tint val="57000"/>
                <a:satMod val="250000"/>
              </a:schemeClr>
            </a:gs>
            <a:gs pos="100000">
              <a:schemeClr val="phClr">
                <a:tint val="17000"/>
                <a:satMod val="350000"/>
              </a:schemeClr>
            </a:gs>
          </a:gsLst>
          <a:lin ang="4000000" scaled="1"/>
        </a:gradFill>
        <a:gradFill rotWithShape="1">
          <a:gsLst>
            <a:gs pos="0">
              <a:schemeClr val="phClr">
                <a:tint val="75000"/>
                <a:satMod val="110000"/>
              </a:schemeClr>
            </a:gs>
            <a:gs pos="30000">
              <a:schemeClr val="phClr">
                <a:shade val="75000"/>
                <a:satMod val="130000"/>
              </a:schemeClr>
            </a:gs>
            <a:gs pos="50000">
              <a:schemeClr val="phClr">
                <a:shade val="70000"/>
                <a:satMod val="135000"/>
              </a:schemeClr>
            </a:gs>
            <a:gs pos="100000">
              <a:schemeClr val="phClr">
                <a:tint val="75000"/>
                <a:satMod val="110000"/>
              </a:schemeClr>
            </a:gs>
          </a:gsLst>
          <a:lin ang="40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0000" algn="ct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110000" algn="ctr" rotWithShape="0">
              <a:srgbClr val="000000">
                <a:alpha val="65000"/>
              </a:srgbClr>
            </a:outerShdw>
          </a:effectLst>
        </a:effectStyle>
        <a:effectStyle>
          <a:effectLst>
            <a:outerShdw blurRad="120000" algn="ctr" rotWithShape="0">
              <a:srgbClr val="000000">
                <a:alpha val="70000"/>
              </a:srgbClr>
            </a:outerShdw>
          </a:effectLst>
          <a:scene3d>
            <a:camera prst="orthographicFront"/>
            <a:lightRig rig="glow" dir="t">
              <a:rot lat="0" lon="0" rev="1800000"/>
            </a:lightRig>
          </a:scene3d>
          <a:sp3d contourW="12700" prstMaterial="dkEdge">
            <a:bevelT w="50800" h="44450" prst="angle"/>
            <a:contourClr>
              <a:schemeClr val="phClr">
                <a:shade val="4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110000"/>
              </a:schemeClr>
            </a:gs>
            <a:gs pos="30000">
              <a:schemeClr val="phClr">
                <a:shade val="75000"/>
                <a:satMod val="130000"/>
              </a:schemeClr>
            </a:gs>
            <a:gs pos="50000">
              <a:schemeClr val="phClr">
                <a:shade val="70000"/>
                <a:satMod val="135000"/>
              </a:schemeClr>
            </a:gs>
            <a:gs pos="100000">
              <a:schemeClr val="phClr">
                <a:tint val="75000"/>
                <a:satMod val="110000"/>
              </a:schemeClr>
            </a:gs>
          </a:gsLst>
          <a:lin ang="4000000" scaled="1"/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20000"/>
              </a:schemeClr>
              <a:schemeClr val="phClr">
                <a:tint val="94000"/>
                <a:satMod val="2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Bubbles">
  <a:themeElements>
    <a:clrScheme name="Bubbles">
      <a:dk1>
        <a:srgbClr val="0C002C"/>
      </a:dk1>
      <a:lt1>
        <a:srgbClr val="FFFFFF"/>
      </a:lt1>
      <a:dk2>
        <a:srgbClr val="236626"/>
      </a:dk2>
      <a:lt2>
        <a:srgbClr val="D7C8FE"/>
      </a:lt2>
      <a:accent1>
        <a:srgbClr val="4203E7"/>
      </a:accent1>
      <a:accent2>
        <a:srgbClr val="842F73"/>
      </a:accent2>
      <a:accent3>
        <a:srgbClr val="7532A8"/>
      </a:accent3>
      <a:accent4>
        <a:srgbClr val="F7A107"/>
      </a:accent4>
      <a:accent5>
        <a:srgbClr val="C86DCF"/>
      </a:accent5>
      <a:accent6>
        <a:srgbClr val="E6B500"/>
      </a:accent6>
      <a:hlink>
        <a:srgbClr val="FFDE66"/>
      </a:hlink>
      <a:folHlink>
        <a:srgbClr val="D490C5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852</TotalTime>
  <Words>141</Words>
  <Application>Microsoft Office PowerPoint</Application>
  <PresentationFormat>Экран (4:3)</PresentationFormat>
  <Paragraphs>24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Тема Office</vt:lpstr>
      <vt:lpstr>Начальная</vt:lpstr>
      <vt:lpstr>Silk</vt:lpstr>
      <vt:lpstr>Theme_Firelight_theme</vt:lpstr>
      <vt:lpstr>Prefab</vt:lpstr>
      <vt:lpstr>Bubbles</vt:lpstr>
      <vt:lpstr>2_Тема Office</vt:lpstr>
      <vt:lpstr>Слайд 1</vt:lpstr>
      <vt:lpstr>Слайд 2</vt:lpstr>
      <vt:lpstr>Слайд 3</vt:lpstr>
      <vt:lpstr>Яка відповідальність людини перед суспільством?</vt:lpstr>
      <vt:lpstr>Притча про  доброго  самарянина</vt:lpstr>
      <vt:lpstr>Презентація групи                 літераторів</vt:lpstr>
      <vt:lpstr>Презентація групи                 науковців</vt:lpstr>
      <vt:lpstr> Ф І З К У Л Ь Т Х В И Л И Н К А</vt:lpstr>
      <vt:lpstr>Презентація групи                 істориків</vt:lpstr>
      <vt:lpstr>Презентація групи                 соціологів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Ера милосердя </dc:title>
  <dc:creator>Артем</dc:creator>
  <cp:lastModifiedBy>Наташа</cp:lastModifiedBy>
  <cp:revision>177</cp:revision>
  <dcterms:created xsi:type="dcterms:W3CDTF">2012-04-08T12:20:11Z</dcterms:created>
  <dcterms:modified xsi:type="dcterms:W3CDTF">2012-04-20T14:59:01Z</dcterms:modified>
</cp:coreProperties>
</file>