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Layout+xml" PartName="/ppt/slideLayouts/slideLayout1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Default ContentType="image/jpeg" Extension="jpeg"/>
  <Default ContentType="image/x-emf" Extension="e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2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10.xml"/>
  <Default ContentType="application/vnd.openxmlformats-officedocument.vmlDrawing" Extension="v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Default ContentType="application/vnd.openxmlformats-officedocument.presentationml.slide" Extension="sldx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a="http://schemas.openxmlformats.org/drawingml/2006/main" xmlns:r="http://schemas.openxmlformats.org/officeDocument/2006/relationships" preserve="1" showMasterSp="0" type="title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oonlight title.png" id="9" name="Picture 8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0" y="0"/>
            <a:ext cx="9144000" cy="6859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752600"/>
            <a:ext cx="5410200" cy="1801906"/>
          </a:xfrm>
        </p:spPr>
        <p:txBody>
          <a:bodyPr anchor="b" anchorCtr="0" bIns="45720" lIns="91440" rIns="91440" rtlCol="0" tIns="45720" vert="horz">
            <a:normAutofit/>
          </a:bodyPr>
          <a:lstStyle>
            <a:lvl1pPr algn="l" defTabSz="914400" eaLnBrk="1" hangingPunct="1" latinLnBrk="0" rtl="0">
              <a:spcBef>
                <a:spcPct val="0"/>
              </a:spcBef>
              <a:buNone/>
              <a:defRPr kern="1200" sz="44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effectLst>
                  <a:reflection algn="bl" blurRad="6350" dir="5400000" endA="300" endPos="25500" rotWithShape="0" stA="55000" sy="-10000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idx="1" type="subTitle"/>
          </p:nvPr>
        </p:nvSpPr>
        <p:spPr>
          <a:xfrm>
            <a:off x="1447800" y="3733800"/>
            <a:ext cx="4724400" cy="1676400"/>
          </a:xfrm>
        </p:spPr>
        <p:txBody>
          <a:bodyPr>
            <a:normAutofit/>
          </a:bodyPr>
          <a:lstStyle>
            <a:lvl1pPr algn="l" indent="0" marL="0">
              <a:buNone/>
              <a:defRPr kern="1200" sz="2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>
          <a:xfrm>
            <a:off x="6858000" y="6347908"/>
            <a:ext cx="2133600" cy="182880"/>
          </a:xfr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fld id="{741BCFC0-D486-4EE9-A5F1-9BC56D8A8280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>
          <a:xfrm>
            <a:off x="6096000" y="6544234"/>
            <a:ext cx="2895600" cy="182880"/>
          </a:xfr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>
              <a:solidFill>
                <a:srgbClr val="DBE5F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>
          <a:xfrm>
            <a:off x="228600" y="6511960"/>
            <a:ext cx="1066800" cy="21515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Ovr>
    <a:overrideClrMapping accent1="accent1" accent2="accent2" accent3="accent3" accent4="accent4" accent5="accent5" accent6="accent6" bg1="lt1" bg2="lt2" folHlink="folHlink" hlink="hlink" tx1="dk1" tx2="dk2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6438" y="1981201"/>
            <a:ext cx="5325315" cy="3841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B94E3-72A4-4BEB-B2A9-E34567922A9C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DBE5F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793751"/>
            <a:ext cx="1371600" cy="5041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6438" y="793751"/>
            <a:ext cx="4500562" cy="5041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3655D-F6A4-4A9A-AD7D-807224273627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DBE5F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85800" y="1143000"/>
            <a:ext cx="7772400" cy="4572000"/>
            <a:chOff x="1371600" y="1143000"/>
            <a:chExt cx="7772400" cy="5715000"/>
          </a:xfrm>
          <a:effectLst>
            <a:reflection blurRad="6350" stA="50000" endA="300" endPos="15500" dist="50800" dir="5400000" sy="-100000" algn="bl" rotWithShape="0"/>
          </a:effectLst>
        </p:grpSpPr>
        <p:sp>
          <p:nvSpPr>
            <p:cNvPr id="8" name="Rectangle 7"/>
            <p:cNvSpPr/>
            <p:nvPr/>
          </p:nvSpPr>
          <p:spPr>
            <a:xfrm>
              <a:off x="13716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6002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288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676401"/>
            <a:ext cx="6400800" cy="192405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39737"/>
            <a:ext cx="6400800" cy="1522862"/>
          </a:xfrm>
        </p:spPr>
        <p:txBody>
          <a:bodyPr vert="horz" lIns="91440" tIns="45720" rIns="91440" bIns="45720" rtlCol="0">
            <a:normAutofit/>
            <a:scene3d>
              <a:camera prst="orthographicFront"/>
              <a:lightRig rig="balanced" dir="t">
                <a:rot lat="0" lon="0" rev="4200000"/>
              </a:lightRig>
            </a:scene3d>
            <a:sp3d extrusionH="31750" prstMaterial="metal">
              <a:bevelT w="25400" h="12700" prst="softRound"/>
            </a:sp3d>
          </a:bodyPr>
          <a:lstStyle>
            <a:lvl1pPr marL="0" indent="0" algn="ctr" defTabSz="914400" rtl="0" eaLnBrk="1" latinLnBrk="0" hangingPunct="1">
              <a:spcBef>
                <a:spcPts val="1500"/>
              </a:spcBef>
              <a:buClr>
                <a:schemeClr val="bg1">
                  <a:lumMod val="65000"/>
                </a:schemeClr>
              </a:buClr>
              <a:buSzPct val="80000"/>
              <a:buFont typeface="Wingdings 2" pitchFamily="18" charset="2"/>
              <a:buNone/>
              <a:defRPr sz="2000" b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67400" y="6574536"/>
            <a:ext cx="2133600" cy="274320"/>
          </a:xfrm>
        </p:spPr>
        <p:txBody>
          <a:bodyPr/>
          <a:lstStyle/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3000" y="6574536"/>
            <a:ext cx="2895600" cy="274320"/>
          </a:xfrm>
        </p:spPr>
        <p:txBody>
          <a:bodyPr/>
          <a:lstStyle/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78240" y="6574536"/>
            <a:ext cx="365760" cy="274320"/>
          </a:xfrm>
        </p:spPr>
        <p:txBody>
          <a:bodyPr/>
          <a:lstStyle/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2286000" y="3794763"/>
            <a:ext cx="4572000" cy="1588"/>
          </a:xfrm>
          <a:prstGeom prst="line">
            <a:avLst/>
          </a:prstGeom>
          <a:ln w="28575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1"/>
          <p:cNvGrpSpPr/>
          <p:nvPr/>
        </p:nvGrpSpPr>
        <p:grpSpPr>
          <a:xfrm>
            <a:off x="0" y="1143000"/>
            <a:ext cx="7772400" cy="2743200"/>
            <a:chOff x="0" y="1143000"/>
            <a:chExt cx="7772400" cy="2743200"/>
          </a:xfrm>
        </p:grpSpPr>
        <p:sp>
          <p:nvSpPr>
            <p:cNvPr id="9" name="Rectangle 8"/>
            <p:cNvSpPr/>
            <p:nvPr/>
          </p:nvSpPr>
          <p:spPr>
            <a:xfrm>
              <a:off x="0" y="1143000"/>
              <a:ext cx="7772400" cy="27432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1371600"/>
              <a:ext cx="7543800" cy="2286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0" y="1600200"/>
              <a:ext cx="7315200" cy="1828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600200"/>
            <a:ext cx="6858000" cy="114300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 cap="none" baseline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756848"/>
            <a:ext cx="6858000" cy="640080"/>
          </a:xfrm>
        </p:spPr>
        <p:txBody>
          <a:bodyPr vert="horz" lIns="91440" tIns="45720" rIns="91440" bIns="45720" rtlCol="0" anchor="t" anchorCtr="0">
            <a:normAutofit/>
            <a:scene3d>
              <a:camera prst="orthographicFront"/>
              <a:lightRig rig="balanced" dir="t">
                <a:rot lat="0" lon="0" rev="4200000"/>
              </a:lightRig>
            </a:scene3d>
            <a:sp3d extrusionH="31750" prstMaterial="metal">
              <a:bevelT w="25400" h="12700" prst="softRound"/>
            </a:sp3d>
          </a:bodyPr>
          <a:lstStyle>
            <a:lvl1pPr marL="0" indent="0">
              <a:buNone/>
              <a:defRPr sz="1600" b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1500"/>
              </a:spcBef>
              <a:buClr>
                <a:schemeClr val="bg1">
                  <a:lumMod val="65000"/>
                </a:schemeClr>
              </a:buClr>
              <a:buSzPct val="80000"/>
              <a:buFont typeface="Wingdings 2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0" y="6574536"/>
            <a:ext cx="2133600" cy="274320"/>
          </a:xfrm>
        </p:spPr>
        <p:txBody>
          <a:bodyPr/>
          <a:lstStyle/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" y="6574536"/>
            <a:ext cx="2895600" cy="274320"/>
          </a:xfrm>
        </p:spPr>
        <p:txBody>
          <a:bodyPr/>
          <a:lstStyle/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78240" y="6574536"/>
            <a:ext cx="365760" cy="274320"/>
          </a:xfrm>
        </p:spPr>
        <p:txBody>
          <a:bodyPr/>
          <a:lstStyle/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57400" y="1828800"/>
            <a:ext cx="3108960" cy="454470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76536" y="1828800"/>
            <a:ext cx="3108960" cy="454470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46288" y="1825934"/>
            <a:ext cx="3108960" cy="639762"/>
          </a:xfrm>
        </p:spPr>
        <p:txBody>
          <a:bodyPr anchor="b">
            <a:norm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46288" y="2667000"/>
            <a:ext cx="3108960" cy="372015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392103" y="1825934"/>
            <a:ext cx="3108960" cy="639762"/>
          </a:xfrm>
        </p:spPr>
        <p:txBody>
          <a:bodyPr anchor="b">
            <a:norm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92103" y="2667000"/>
            <a:ext cx="3108960" cy="372015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10800000">
            <a:off x="2071048" y="2548267"/>
            <a:ext cx="6400800" cy="1588"/>
          </a:xfrm>
          <a:prstGeom prst="line">
            <a:avLst/>
          </a:prstGeom>
          <a:ln w="28575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1"/>
          <p:cNvGrpSpPr/>
          <p:nvPr/>
        </p:nvGrpSpPr>
        <p:grpSpPr>
          <a:xfrm>
            <a:off x="0" y="0"/>
            <a:ext cx="9144000" cy="6400800"/>
            <a:chOff x="0" y="457200"/>
            <a:chExt cx="9144000" cy="6400800"/>
          </a:xfrm>
          <a:effectLst>
            <a:reflection blurRad="6350" stA="50000" endA="300" endPos="6000" dist="50800" dir="5400000" sy="-100000" algn="bl" rotWithShape="0"/>
          </a:effectLst>
        </p:grpSpPr>
        <p:sp>
          <p:nvSpPr>
            <p:cNvPr id="11" name="Rectangle 10"/>
            <p:cNvSpPr/>
            <p:nvPr/>
          </p:nvSpPr>
          <p:spPr>
            <a:xfrm>
              <a:off x="0" y="457200"/>
              <a:ext cx="9144000" cy="6400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28600" y="685800"/>
              <a:ext cx="8686800" cy="61722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457200" y="914400"/>
              <a:ext cx="8229600" cy="59436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6858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9144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1430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867400" y="6574536"/>
            <a:ext cx="2133600" cy="274320"/>
          </a:xfrm>
        </p:spPr>
        <p:txBody>
          <a:bodyPr/>
          <a:lstStyle/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143000" y="6574536"/>
            <a:ext cx="2895600" cy="274320"/>
          </a:xfrm>
        </p:spPr>
        <p:txBody>
          <a:bodyPr/>
          <a:lstStyle/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371600" y="1143000"/>
            <a:ext cx="7772400" cy="5257800"/>
            <a:chOff x="1371600" y="1143000"/>
            <a:chExt cx="7772400" cy="5715000"/>
          </a:xfrm>
          <a:effectLst>
            <a:reflection blurRad="6350" stA="50000" endA="300" endPos="6000" dist="50800" dir="5400000" sy="-100000" algn="bl" rotWithShape="0"/>
          </a:effectLst>
        </p:grpSpPr>
        <p:sp>
          <p:nvSpPr>
            <p:cNvPr id="9" name="Rectangle 8"/>
            <p:cNvSpPr/>
            <p:nvPr/>
          </p:nvSpPr>
          <p:spPr>
            <a:xfrm>
              <a:off x="13716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6002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288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828800"/>
            <a:ext cx="4926013" cy="4343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2133600"/>
            <a:ext cx="1371600" cy="38862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5400000">
            <a:off x="3268981" y="-3268981"/>
            <a:ext cx="777240" cy="7315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prstClr val="white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rot="10800000">
            <a:off x="1" y="789296"/>
            <a:ext cx="7315200" cy="1588"/>
          </a:xfrm>
          <a:prstGeom prst="line">
            <a:avLst/>
          </a:prstGeom>
          <a:ln w="57150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94678"/>
            <a:ext cx="7315200" cy="778778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1143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EB9A4-7814-429D-902D-A927F77DDFDD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DBE5F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 rot="5400000">
            <a:off x="3268980" y="-3268981"/>
            <a:ext cx="777240" cy="7315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prstClr val="white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rot="10800000">
            <a:off x="0" y="789296"/>
            <a:ext cx="7315200" cy="1588"/>
          </a:xfrm>
          <a:prstGeom prst="line">
            <a:avLst/>
          </a:prstGeom>
          <a:ln w="57150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3"/>
          <p:cNvGrpSpPr/>
          <p:nvPr/>
        </p:nvGrpSpPr>
        <p:grpSpPr>
          <a:xfrm>
            <a:off x="1371600" y="1143000"/>
            <a:ext cx="7772400" cy="5257800"/>
            <a:chOff x="1371600" y="1143000"/>
            <a:chExt cx="7772400" cy="5715000"/>
          </a:xfrm>
          <a:effectLst>
            <a:reflection blurRad="6350" stA="50000" endA="300" endPos="6000" dist="50800" dir="5400000" sy="-100000" algn="bl" rotWithShape="0"/>
          </a:effectLst>
        </p:grpSpPr>
        <p:sp>
          <p:nvSpPr>
            <p:cNvPr id="15" name="Rectangle 14"/>
            <p:cNvSpPr/>
            <p:nvPr/>
          </p:nvSpPr>
          <p:spPr>
            <a:xfrm>
              <a:off x="13716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6002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8288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"/>
            <a:ext cx="7315200" cy="77724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1143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75304" y="1828800"/>
            <a:ext cx="4928616" cy="4562856"/>
          </a:xfrm>
          <a:effectLst>
            <a:reflection blurRad="6350" stA="50000" endA="300" endPos="6000" dist="50800" dir="5400000" sy="-100000" algn="bl" rotWithShape="0"/>
            <a:softEdge rad="317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2130552"/>
            <a:ext cx="1371600" cy="3886200"/>
          </a:xfrm>
        </p:spPr>
        <p:txBody>
          <a:bodyPr vert="horz" lIns="91440" tIns="45720" rIns="91440" bIns="45720" rtlCol="0">
            <a:normAutofit/>
            <a:scene3d>
              <a:camera prst="orthographicFront"/>
              <a:lightRig rig="balanced" dir="t">
                <a:rot lat="0" lon="0" rev="4200000"/>
              </a:lightRig>
            </a:scene3d>
            <a:sp3d extrusionH="57150" prstMaterial="metal">
              <a:bevelT w="25400" h="12700" prst="softRound"/>
            </a:sp3d>
          </a:bodyPr>
          <a:lstStyle>
            <a:lvl1pPr marL="0" indent="0">
              <a:buNone/>
              <a:defRPr sz="1400" b="0" kern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1500"/>
              </a:spcBef>
              <a:buClr>
                <a:schemeClr val="bg1">
                  <a:lumMod val="65000"/>
                </a:schemeClr>
              </a:buClr>
              <a:buSzPct val="80000"/>
              <a:buFont typeface="Wingdings 2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143000"/>
            <a:ext cx="7772400" cy="5715000"/>
            <a:chOff x="1371600" y="1143000"/>
            <a:chExt cx="7772400" cy="5715000"/>
          </a:xfrm>
        </p:grpSpPr>
        <p:sp>
          <p:nvSpPr>
            <p:cNvPr id="8" name="Rectangle 7"/>
            <p:cNvSpPr/>
            <p:nvPr/>
          </p:nvSpPr>
          <p:spPr>
            <a:xfrm>
              <a:off x="13716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6002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288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828801"/>
            <a:ext cx="6553200" cy="454470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81600" y="6574536"/>
            <a:ext cx="2133600" cy="274320"/>
          </a:xfrm>
        </p:spPr>
        <p:txBody>
          <a:bodyPr/>
          <a:lstStyle/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74536"/>
            <a:ext cx="2895600" cy="274320"/>
          </a:xfrm>
        </p:spPr>
        <p:txBody>
          <a:bodyPr/>
          <a:lstStyle/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flipV="1">
            <a:off x="8366760" y="0"/>
            <a:ext cx="777240" cy="6858000"/>
          </a:xfrm>
          <a:prstGeom prst="rect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prstClr val="white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rot="5400000">
            <a:off x="4940146" y="3428206"/>
            <a:ext cx="6858000" cy="1588"/>
          </a:xfrm>
          <a:prstGeom prst="line">
            <a:avLst/>
          </a:prstGeom>
          <a:ln w="57150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409296" y="152400"/>
            <a:ext cx="734704" cy="5851525"/>
          </a:xfrm>
        </p:spPr>
        <p:txBody>
          <a:bodyPr vert="eaVert" anchor="t" anchorCtr="0"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p="http://schemas.openxmlformats.org/presentationml/2006/main" xmlns:a="http://schemas.openxmlformats.org/drawingml/2006/main" xmlns:r="http://schemas.openxmlformats.org/officeDocument/2006/relationships" preserve="1" showMasterSp="0" type="secHead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oonlight section.png" id="8" name="Picture 7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0" y="0"/>
            <a:ext cx="9144000" cy="685870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438400"/>
            <a:ext cx="7772400" cy="1362075"/>
          </a:xfrm>
        </p:spPr>
        <p:txBody>
          <a:bodyPr anchor="b" anchorCtr="0" bIns="45720" lIns="91440" rIns="91440" rtlCol="0" tIns="45720" vert="horz">
            <a:normAutofit/>
          </a:bodyPr>
          <a:lstStyle>
            <a:lvl1pPr algn="ctr" defTabSz="914400" eaLnBrk="1" hangingPunct="1" latinLnBrk="0" rtl="0">
              <a:spcBef>
                <a:spcPct val="0"/>
              </a:spcBef>
              <a:buNone/>
              <a:defRPr kern="1200" sz="44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effectLst>
                  <a:reflection algn="bl" blurRad="6350" dir="5400000" endA="300" endPos="25500" rotWithShape="0" stA="55000" sy="-10000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685800" y="3886200"/>
            <a:ext cx="7772400" cy="941294"/>
          </a:xfrm>
        </p:spPr>
        <p:txBody>
          <a:bodyPr anchor="t" anchorCtr="0">
            <a:normAutofit/>
          </a:bodyPr>
          <a:lstStyle>
            <a:lvl1pPr algn="ctr" indent="0" marL="0">
              <a:buNone/>
              <a:defRPr kern="1200" sz="20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F68F262D-26BF-4BC2-851A-BB641D76AD94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>
              <a:solidFill>
                <a:srgbClr val="DBE5F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Ovr>
    <a:overrideClrMapping accent1="accent1" accent2="accent2" accent3="accent3" accent4="accent4" accent5="accent5" accent6="accent6" bg1="lt1" bg2="lt2" folHlink="folHlink" hlink="hlink" tx1="dk1" tx2="dk2"/>
  </p:clrMapOvr>
</p:sldLayout>
</file>

<file path=ppt/slideLayouts/slideLayout4.xml><?xml version="1.0" encoding="utf-8"?>
<p:sldLayout xmlns:p="http://schemas.openxmlformats.org/presentationml/2006/main" xmlns:a="http://schemas.openxmlformats.org/drawingml/2006/main" xmlns:r="http://schemas.openxmlformats.org/officeDocument/2006/relationships" preserve="1" showMasterSp="0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oonlight - two content.png" id="10" name="Picture 9"/>
          <p:cNvPicPr>
            <a:picLocks noChangeAspect="1"/>
          </p:cNvPicPr>
          <p:nvPr/>
        </p:nvPicPr>
        <p:blipFill>
          <a:blip cstate="print" r:embed="rId2"/>
          <a:srcRect b="1" r="33"/>
          <a:stretch>
            <a:fillRect/>
          </a:stretch>
        </p:blipFill>
        <p:spPr>
          <a:xfrm>
            <a:off x="0" y="0"/>
            <a:ext cx="9144000" cy="6854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92162"/>
            <a:ext cx="6019799" cy="8080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 sz="half"/>
          </p:nvPr>
        </p:nvSpPr>
        <p:spPr>
          <a:xfrm>
            <a:off x="1976438" y="2003425"/>
            <a:ext cx="2971800" cy="383222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idx="2" sz="half"/>
          </p:nvPr>
        </p:nvSpPr>
        <p:spPr>
          <a:xfrm>
            <a:off x="5029200" y="2003425"/>
            <a:ext cx="2971800" cy="38322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675EA3B6-3DC6-454C-8F70-4BC89EE5F7B2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>
              <a:solidFill>
                <a:srgbClr val="DBE5F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p="http://schemas.openxmlformats.org/presentationml/2006/main" xmlns:a="http://schemas.openxmlformats.org/drawingml/2006/main" xmlns:r="http://schemas.openxmlformats.org/officeDocument/2006/relationships" preserve="1" showMasterSp="0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oonlight - two content.png" id="10" name="Picture 9"/>
          <p:cNvPicPr>
            <a:picLocks noChangeAspect="1"/>
          </p:cNvPicPr>
          <p:nvPr/>
        </p:nvPicPr>
        <p:blipFill>
          <a:blip cstate="print" r:embed="rId2"/>
          <a:srcRect b="1" r="33"/>
          <a:stretch>
            <a:fillRect/>
          </a:stretch>
        </p:blipFill>
        <p:spPr>
          <a:xfrm>
            <a:off x="0" y="0"/>
            <a:ext cx="9144000" cy="6854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92162"/>
            <a:ext cx="6019799" cy="80803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1981200" y="1700960"/>
            <a:ext cx="2971800" cy="750887"/>
          </a:xfrm>
        </p:spPr>
        <p:txBody>
          <a:bodyPr anchor="ctr" anchorCtr="0">
            <a:noAutofit/>
          </a:bodyPr>
          <a:lstStyle>
            <a:lvl1pPr algn="ctr" indent="0" marL="0">
              <a:buNone/>
              <a:defRPr b="0" sz="22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2" sz="half"/>
          </p:nvPr>
        </p:nvSpPr>
        <p:spPr>
          <a:xfrm>
            <a:off x="1981200" y="2541494"/>
            <a:ext cx="2971800" cy="329415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idx="3" sz="quarter" type="body"/>
          </p:nvPr>
        </p:nvSpPr>
        <p:spPr>
          <a:xfrm>
            <a:off x="5029199" y="1700960"/>
            <a:ext cx="2971800" cy="750887"/>
          </a:xfrm>
        </p:spPr>
        <p:txBody>
          <a:bodyPr anchor="ctr" anchorCtr="0">
            <a:noAutofit/>
          </a:bodyPr>
          <a:lstStyle>
            <a:lvl1pPr algn="ctr" indent="0" marL="0">
              <a:buNone/>
              <a:defRPr b="0" sz="22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4" sz="quarter"/>
          </p:nvPr>
        </p:nvSpPr>
        <p:spPr>
          <a:xfrm>
            <a:off x="5029200" y="2541494"/>
            <a:ext cx="2971800" cy="329415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90DC8037-858E-44D5-8099-1EACF801F58A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>
              <a:solidFill>
                <a:srgbClr val="DBE5F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30CC5-163C-4ED7-A60D-C68E8B8E1ECC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DBE5F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DB8DF-CA1E-4911-9E2B-0C3AE4068B59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DBE5F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p="http://schemas.openxmlformats.org/presentationml/2006/main" xmlns:a="http://schemas.openxmlformats.org/drawingml/2006/main" xmlns:r="http://schemas.openxmlformats.org/officeDocument/2006/relationships" preserve="1" showMasterSp="0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oonlight - two content.png" id="8" name="Picture 7"/>
          <p:cNvPicPr>
            <a:picLocks noChangeAspect="1"/>
          </p:cNvPicPr>
          <p:nvPr/>
        </p:nvPicPr>
        <p:blipFill>
          <a:blip cstate="print" r:embed="rId2"/>
          <a:srcRect b="1" r="33"/>
          <a:stretch>
            <a:fillRect/>
          </a:stretch>
        </p:blipFill>
        <p:spPr>
          <a:xfrm>
            <a:off x="0" y="0"/>
            <a:ext cx="9144000" cy="6854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1033272"/>
            <a:ext cx="1298448" cy="2624328"/>
          </a:xfrm>
        </p:spPr>
        <p:txBody>
          <a:bodyPr anchor="t" anchorCtr="0"/>
          <a:lstStyle>
            <a:lvl1pPr algn="l">
              <a:defRPr b="1" sz="20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1371600"/>
            <a:ext cx="4953000" cy="38862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>
          <a:xfrm>
            <a:off x="3127248" y="5486400"/>
            <a:ext cx="4498848" cy="758952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66D17383-FE98-4AB1-910A-F537928E843E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>
              <a:solidFill>
                <a:srgbClr val="DBE5F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p="http://schemas.openxmlformats.org/presentationml/2006/main" xmlns:a="http://schemas.openxmlformats.org/drawingml/2006/main" xmlns:r="http://schemas.openxmlformats.org/officeDocument/2006/relationships" preserve="1" showMasterSp="0" type="pic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oonlight - two content.png" id="8" name="Picture 7"/>
          <p:cNvPicPr>
            <a:picLocks noChangeAspect="1"/>
          </p:cNvPicPr>
          <p:nvPr/>
        </p:nvPicPr>
        <p:blipFill>
          <a:blip cstate="print" r:embed="rId2"/>
          <a:srcRect b="1" r="33"/>
          <a:stretch>
            <a:fillRect/>
          </a:stretch>
        </p:blipFill>
        <p:spPr>
          <a:xfrm>
            <a:off x="0" y="0"/>
            <a:ext cx="9144000" cy="6854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033462"/>
            <a:ext cx="1295400" cy="2624138"/>
          </a:xfrm>
        </p:spPr>
        <p:txBody>
          <a:bodyPr anchor="t" anchorCtr="0"/>
          <a:lstStyle>
            <a:lvl1pPr algn="l">
              <a:defRPr b="1" sz="20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idx="1" type="pic"/>
          </p:nvPr>
        </p:nvSpPr>
        <p:spPr>
          <a:xfrm>
            <a:off x="1905000" y="914400"/>
            <a:ext cx="5486400" cy="4495800"/>
          </a:xfrm>
          <a:prstGeom prst="ellipse">
            <a:avLst/>
          </a:prstGeom>
          <a:effectLst>
            <a:innerShdw blurRad="254000">
              <a:schemeClr val="tx1"/>
            </a:innerShdw>
            <a:softEdge rad="127000"/>
          </a:effectLst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>
          <a:xfrm>
            <a:off x="3124200" y="5486400"/>
            <a:ext cx="4495800" cy="762000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7E49101F-0E3B-4150-9CD9-4B5224196B1A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>
              <a:solidFill>
                <a:srgbClr val="DBE5F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moonlight master 2.png" id="12" name="Picture 11"/>
          <p:cNvPicPr>
            <a:picLocks noChangeAspect="1"/>
          </p:cNvPicPr>
          <p:nvPr/>
        </p:nvPicPr>
        <p:blipFill>
          <a:blip cstate="print" r:embed="rId13"/>
          <a:srcRect b="14" r="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1201" y="792162"/>
            <a:ext cx="5311562" cy="808038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2286000" y="1981201"/>
            <a:ext cx="5015753" cy="3841375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228600" y="6347908"/>
            <a:ext cx="2133600" cy="18288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100">
                <a:solidFill>
                  <a:schemeClr val="bg2"/>
                </a:solidFill>
              </a:defRPr>
            </a:lvl1pPr>
          </a:lstStyle>
          <a:p>
            <a:fld id="{178A1E6A-B1D5-4802-8C15-906858F89420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228600" y="6544234"/>
            <a:ext cx="2895600" cy="18288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100">
                <a:solidFill>
                  <a:schemeClr val="bg2"/>
                </a:solidFill>
              </a:defRPr>
            </a:lvl1pPr>
          </a:lstStyle>
          <a:p>
            <a:endParaRPr>
              <a:solidFill>
                <a:srgbClr val="DBE5F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228600" y="6033246"/>
            <a:ext cx="1066800" cy="21515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300">
                <a:solidFill>
                  <a:schemeClr val="bg2"/>
                </a:solidFill>
              </a:defRPr>
            </a:lvl1pPr>
          </a:lstStyle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dt="0" ftr="0" hdr="0" sldNum="0"/>
  <p:txStyles>
    <p:titleStyle>
      <a:lvl1pPr algn="l" defTabSz="914400" eaLnBrk="1" hangingPunct="1" latinLnBrk="0" rtl="0">
        <a:spcBef>
          <a:spcPct val="0"/>
        </a:spcBef>
        <a:buNone/>
        <a:defRPr kern="1200" sz="36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effectLst>
            <a:reflection algn="bl" blurRad="6350" dir="5400000" endA="300" endPos="25500" rotWithShape="0" stA="55000" sy="-100000"/>
          </a:effectLst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spcBef>
          <a:spcPts val="1200"/>
        </a:spcBef>
        <a:buClr>
          <a:schemeClr val="bg2"/>
        </a:buClr>
        <a:buFontTx/>
        <a:buBlip>
          <a:blip r:embed="rId14"/>
        </a:buBlip>
        <a:defRPr kern="1200" sz="2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algn="l" defTabSz="914400" eaLnBrk="1" hangingPunct="1" indent="-228600" latinLnBrk="0" marL="457200" rtl="0">
        <a:spcBef>
          <a:spcPts val="1200"/>
        </a:spcBef>
        <a:buFontTx/>
        <a:buBlip>
          <a:blip r:embed="rId15"/>
        </a:buBlip>
        <a:defRPr kern="1200" sz="20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algn="l" defTabSz="914400" eaLnBrk="1" hangingPunct="1" indent="-228600" latinLnBrk="0" marL="685800" rtl="0">
        <a:spcBef>
          <a:spcPts val="1200"/>
        </a:spcBef>
        <a:buFontTx/>
        <a:buBlip>
          <a:blip r:embed="rId15"/>
        </a:buBlip>
        <a:defRPr kern="1200" sz="20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algn="l" defTabSz="914400" eaLnBrk="1" hangingPunct="1" indent="-228600" latinLnBrk="0" marL="914400" rtl="0">
        <a:spcBef>
          <a:spcPts val="1200"/>
        </a:spcBef>
        <a:buFontTx/>
        <a:buBlip>
          <a:blip r:embed="rId15"/>
        </a:buBlip>
        <a:defRPr kern="1200" sz="20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algn="l" defTabSz="914400" eaLnBrk="1" hangingPunct="1" indent="-228600" latinLnBrk="0" marL="1143000" rtl="0">
        <a:spcBef>
          <a:spcPts val="1200"/>
        </a:spcBef>
        <a:buFontTx/>
        <a:buBlip>
          <a:blip r:embed="rId15"/>
        </a:buBlip>
        <a:defRPr kern="1200" sz="20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4"/>
          <p:cNvGrpSpPr/>
          <p:nvPr/>
        </p:nvGrpSpPr>
        <p:grpSpPr>
          <a:xfrm>
            <a:off x="1371600" y="1143000"/>
            <a:ext cx="7772400" cy="5715000"/>
            <a:chOff x="1371600" y="1143000"/>
            <a:chExt cx="7772400" cy="5715000"/>
          </a:xfrm>
        </p:grpSpPr>
        <p:sp>
          <p:nvSpPr>
            <p:cNvPr id="11" name="Rectangle 10"/>
            <p:cNvSpPr/>
            <p:nvPr/>
          </p:nvSpPr>
          <p:spPr>
            <a:xfrm>
              <a:off x="13716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6002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8288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0" y="0"/>
            <a:ext cx="777240" cy="6858000"/>
          </a:xfrm>
          <a:prstGeom prst="rect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7400" y="1828800"/>
            <a:ext cx="6400800" cy="45447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balanced" dir="t">
                <a:rot lat="0" lon="0" rev="4200000"/>
              </a:lightRig>
            </a:scene3d>
            <a:sp3d extrusionH="31750" prstMaterial="metal">
              <a:bevelT w="25400" h="12700" prst="softRound"/>
            </a:sp3d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78240" y="6574536"/>
            <a:ext cx="365760" cy="274320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2667000" y="3429000"/>
            <a:ext cx="6858000" cy="1588"/>
          </a:xfrm>
          <a:prstGeom prst="line">
            <a:avLst/>
          </a:prstGeom>
          <a:ln w="57150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Date Placeholder 15"/>
          <p:cNvSpPr>
            <a:spLocks noGrp="1"/>
          </p:cNvSpPr>
          <p:nvPr>
            <p:ph type="dt" sz="half" idx="2"/>
          </p:nvPr>
        </p:nvSpPr>
        <p:spPr>
          <a:xfrm>
            <a:off x="6553200" y="6574536"/>
            <a:ext cx="2133600" cy="27432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>
          <a:xfrm>
            <a:off x="1828800" y="6574536"/>
            <a:ext cx="2895600" cy="27432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16200000">
            <a:off x="-2660177" y="3005919"/>
            <a:ext cx="6248400" cy="84616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1">
              <a:lumMod val="75000"/>
              <a:lumOff val="25000"/>
            </a:schemeClr>
          </a:solidFill>
          <a:effectLst>
            <a:innerShdw blurRad="63500">
              <a:srgbClr val="F1F1F1"/>
            </a:inn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500"/>
        </a:spcBef>
        <a:buClr>
          <a:schemeClr val="tx1">
            <a:lumMod val="50000"/>
            <a:lumOff val="50000"/>
          </a:schemeClr>
        </a:buClr>
        <a:buSzPct val="80000"/>
        <a:buFont typeface="Wingdings 2" pitchFamily="18" charset="2"/>
        <a:buChar char=""/>
        <a:defRPr sz="2000" b="0" kern="1200">
          <a:solidFill>
            <a:schemeClr val="tx1">
              <a:lumMod val="65000"/>
              <a:lumOff val="35000"/>
            </a:schemeClr>
          </a:solidFill>
          <a:effectLst/>
          <a:latin typeface="+mn-lt"/>
          <a:ea typeface="+mn-ea"/>
          <a:cs typeface="+mn-cs"/>
        </a:defRPr>
      </a:lvl1pPr>
      <a:lvl2pPr marL="682625" indent="-341313" algn="l" defTabSz="914400" rtl="0" eaLnBrk="1" latinLnBrk="0" hangingPunct="1">
        <a:spcBef>
          <a:spcPts val="1500"/>
        </a:spcBef>
        <a:buClr>
          <a:schemeClr val="tx1">
            <a:lumMod val="50000"/>
            <a:lumOff val="50000"/>
          </a:schemeClr>
        </a:buClr>
        <a:buSzPct val="80000"/>
        <a:buFont typeface="Wingdings 2" pitchFamily="18" charset="2"/>
        <a:buChar char=""/>
        <a:defRPr sz="1800" b="0" kern="1200">
          <a:solidFill>
            <a:schemeClr val="tx1">
              <a:lumMod val="65000"/>
              <a:lumOff val="35000"/>
            </a:schemeClr>
          </a:solidFill>
          <a:effectLst/>
          <a:latin typeface="+mn-lt"/>
          <a:ea typeface="+mn-ea"/>
          <a:cs typeface="+mn-cs"/>
        </a:defRPr>
      </a:lvl2pPr>
      <a:lvl3pPr marL="1023938" indent="-341313" algn="l" defTabSz="914400" rtl="0" eaLnBrk="1" latinLnBrk="0" hangingPunct="1">
        <a:spcBef>
          <a:spcPts val="1500"/>
        </a:spcBef>
        <a:buClr>
          <a:schemeClr val="tx1">
            <a:lumMod val="50000"/>
            <a:lumOff val="50000"/>
          </a:schemeClr>
        </a:buClr>
        <a:buSzPct val="80000"/>
        <a:buFont typeface="Wingdings 2" pitchFamily="18" charset="2"/>
        <a:buChar char=""/>
        <a:defRPr sz="1800" b="0" kern="1200">
          <a:solidFill>
            <a:schemeClr val="tx1">
              <a:lumMod val="65000"/>
              <a:lumOff val="35000"/>
            </a:schemeClr>
          </a:solidFill>
          <a:effectLst/>
          <a:latin typeface="+mn-lt"/>
          <a:ea typeface="+mn-ea"/>
          <a:cs typeface="+mn-cs"/>
        </a:defRPr>
      </a:lvl3pPr>
      <a:lvl4pPr marL="1377950" indent="-354013" algn="l" defTabSz="914400" rtl="0" eaLnBrk="1" latinLnBrk="0" hangingPunct="1">
        <a:spcBef>
          <a:spcPts val="1500"/>
        </a:spcBef>
        <a:buClr>
          <a:schemeClr val="tx1">
            <a:lumMod val="50000"/>
            <a:lumOff val="50000"/>
          </a:schemeClr>
        </a:buClr>
        <a:buSzPct val="80000"/>
        <a:buFont typeface="Wingdings 2" pitchFamily="18" charset="2"/>
        <a:buChar char=""/>
        <a:defRPr sz="1800" b="0" kern="1200">
          <a:solidFill>
            <a:schemeClr val="tx1">
              <a:lumMod val="65000"/>
              <a:lumOff val="35000"/>
            </a:schemeClr>
          </a:solidFill>
          <a:effectLst/>
          <a:latin typeface="+mn-lt"/>
          <a:ea typeface="+mn-ea"/>
          <a:cs typeface="+mn-cs"/>
        </a:defRPr>
      </a:lvl4pPr>
      <a:lvl5pPr marL="1719263" indent="-341313" algn="l" defTabSz="914400" rtl="0" eaLnBrk="1" latinLnBrk="0" hangingPunct="1">
        <a:spcBef>
          <a:spcPts val="1500"/>
        </a:spcBef>
        <a:buClr>
          <a:schemeClr val="tx1">
            <a:lumMod val="50000"/>
            <a:lumOff val="50000"/>
          </a:schemeClr>
        </a:buClr>
        <a:buSzPct val="80000"/>
        <a:buFont typeface="Wingdings 2" pitchFamily="18" charset="2"/>
        <a:buChar char=""/>
        <a:defRPr sz="1800" b="0" kern="1200">
          <a:solidFill>
            <a:schemeClr val="tx1">
              <a:lumMod val="65000"/>
              <a:lumOff val="3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428604"/>
            <a:ext cx="8143932" cy="6143668"/>
          </a:xfrm>
        </p:spPr>
        <p:txBody>
          <a:bodyPr>
            <a:normAutofit lnSpcReduction="10000"/>
          </a:bodyPr>
          <a:lstStyle/>
          <a:p>
            <a:pPr lvl="0">
              <a:buFont typeface="Wingdings" pitchFamily="2" charset="2"/>
              <a:buChar char="ü"/>
            </a:pPr>
            <a:r>
              <a:rPr lang="uk-UA" sz="5200" b="1" dirty="0" smtClean="0">
                <a:solidFill>
                  <a:srgbClr val="FFFF00"/>
                </a:solidFill>
              </a:rPr>
              <a:t>Чи легко бути </a:t>
            </a:r>
            <a:r>
              <a:rPr lang="uk-UA" sz="5200" b="1" dirty="0" smtClean="0">
                <a:solidFill>
                  <a:srgbClr val="FFFF00"/>
                </a:solidFill>
              </a:rPr>
              <a:t> </a:t>
            </a:r>
          </a:p>
          <a:p>
            <a:pPr lvl="0"/>
            <a:r>
              <a:rPr lang="uk-UA" sz="5200" b="1" dirty="0" smtClean="0">
                <a:solidFill>
                  <a:srgbClr val="FFFF00"/>
                </a:solidFill>
              </a:rPr>
              <a:t> </a:t>
            </a:r>
            <a:r>
              <a:rPr lang="uk-UA" sz="5200" b="1" dirty="0" smtClean="0">
                <a:solidFill>
                  <a:srgbClr val="FFFF00"/>
                </a:solidFill>
              </a:rPr>
              <a:t>                 </a:t>
            </a:r>
            <a:r>
              <a:rPr lang="uk-UA" sz="5200" b="1" dirty="0" smtClean="0">
                <a:solidFill>
                  <a:srgbClr val="FFFF00"/>
                </a:solidFill>
              </a:rPr>
              <a:t>милосердним</a:t>
            </a:r>
            <a:r>
              <a:rPr lang="uk-UA" sz="5200" b="1" dirty="0" smtClean="0">
                <a:solidFill>
                  <a:srgbClr val="FFFF00"/>
                </a:solidFill>
              </a:rPr>
              <a:t>?</a:t>
            </a:r>
            <a:endParaRPr lang="ru-RU" sz="5200" b="1" dirty="0" smtClean="0">
              <a:solidFill>
                <a:srgbClr val="FFFF00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uk-UA" sz="5200" b="1" dirty="0" smtClean="0">
                <a:solidFill>
                  <a:srgbClr val="FFFF00"/>
                </a:solidFill>
              </a:rPr>
              <a:t>Де починається </a:t>
            </a:r>
            <a:endParaRPr lang="uk-UA" sz="5200" b="1" dirty="0" smtClean="0">
              <a:solidFill>
                <a:srgbClr val="FFFF00"/>
              </a:solidFill>
            </a:endParaRPr>
          </a:p>
          <a:p>
            <a:pPr lvl="0"/>
            <a:r>
              <a:rPr lang="uk-UA" sz="5200" b="1" dirty="0" smtClean="0">
                <a:solidFill>
                  <a:srgbClr val="FFFF00"/>
                </a:solidFill>
              </a:rPr>
              <a:t> </a:t>
            </a:r>
            <a:r>
              <a:rPr lang="uk-UA" sz="5200" b="1" dirty="0" smtClean="0">
                <a:solidFill>
                  <a:srgbClr val="FFFF00"/>
                </a:solidFill>
              </a:rPr>
              <a:t>                  </a:t>
            </a:r>
            <a:r>
              <a:rPr lang="uk-UA" sz="5200" b="1" dirty="0" smtClean="0">
                <a:solidFill>
                  <a:srgbClr val="FFFF00"/>
                </a:solidFill>
              </a:rPr>
              <a:t>милосердя</a:t>
            </a:r>
            <a:r>
              <a:rPr lang="uk-UA" sz="5200" b="1" dirty="0" smtClean="0">
                <a:solidFill>
                  <a:srgbClr val="FFFF00"/>
                </a:solidFill>
              </a:rPr>
              <a:t>?</a:t>
            </a:r>
            <a:endParaRPr lang="ru-RU" sz="5200" b="1" dirty="0" smtClean="0">
              <a:solidFill>
                <a:srgbClr val="FFFF00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uk-UA" sz="5200" b="1" dirty="0" smtClean="0">
                <a:solidFill>
                  <a:srgbClr val="FFFF00"/>
                </a:solidFill>
              </a:rPr>
              <a:t>Які погляди </a:t>
            </a:r>
            <a:r>
              <a:rPr lang="uk-UA" sz="5200" b="1" dirty="0" smtClean="0">
                <a:solidFill>
                  <a:srgbClr val="FFFF00"/>
                </a:solidFill>
              </a:rPr>
              <a:t>поетів,</a:t>
            </a:r>
            <a:endParaRPr lang="uk-UA" sz="5200" b="1" dirty="0" smtClean="0">
              <a:solidFill>
                <a:srgbClr val="FFFF00"/>
              </a:solidFill>
            </a:endParaRPr>
          </a:p>
          <a:p>
            <a:pPr lvl="0"/>
            <a:r>
              <a:rPr lang="uk-UA" sz="5200" b="1" dirty="0" smtClean="0">
                <a:solidFill>
                  <a:srgbClr val="FFFF00"/>
                </a:solidFill>
              </a:rPr>
              <a:t>письменників, видатних </a:t>
            </a:r>
            <a:r>
              <a:rPr lang="uk-UA" sz="5200" b="1" dirty="0" smtClean="0">
                <a:solidFill>
                  <a:srgbClr val="FFFF00"/>
                </a:solidFill>
              </a:rPr>
              <a:t>людей на милосердя?</a:t>
            </a:r>
            <a:endParaRPr lang="ru-RU" sz="5200" b="1" dirty="0" smtClean="0">
              <a:solidFill>
                <a:srgbClr val="FFFF00"/>
              </a:solidFill>
            </a:endParaRPr>
          </a:p>
          <a:p>
            <a:pPr>
              <a:buFont typeface="Arial" pitchFamily="34" charset="0"/>
              <a:buChar char="•"/>
            </a:pPr>
            <a:endParaRPr lang="uk-UA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7929617" cy="1208078"/>
          </a:xfrm>
        </p:spPr>
        <p:txBody>
          <a:bodyPr>
            <a:noAutofit/>
          </a:bodyPr>
          <a:lstStyle/>
          <a:p>
            <a:r>
              <a:rPr lang="uk-UA" sz="7200" dirty="0" smtClean="0">
                <a:solidFill>
                  <a:srgbClr val="FFFF00"/>
                </a:solidFill>
              </a:rPr>
              <a:t>Нас зацікавили ці питання – </a:t>
            </a:r>
            <a:endParaRPr lang="ru-RU" sz="7200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538" y="1964353"/>
            <a:ext cx="742955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9600" dirty="0" smtClean="0"/>
              <a:t> </a:t>
            </a:r>
            <a:r>
              <a:rPr lang="uk-UA" sz="9600" dirty="0" smtClean="0">
                <a:solidFill>
                  <a:schemeClr val="bg1"/>
                </a:solidFill>
              </a:rPr>
              <a:t>і </a:t>
            </a:r>
            <a:r>
              <a:rPr lang="uk-UA" sz="12000" b="1" dirty="0" smtClean="0">
                <a:solidFill>
                  <a:srgbClr val="FF0000"/>
                </a:solidFill>
              </a:rPr>
              <a:t>ми</a:t>
            </a:r>
            <a:r>
              <a:rPr lang="uk-UA" sz="9600" dirty="0" smtClean="0">
                <a:solidFill>
                  <a:srgbClr val="FF0000"/>
                </a:solidFill>
              </a:rPr>
              <a:t> </a:t>
            </a:r>
            <a:r>
              <a:rPr lang="uk-UA" sz="9600" dirty="0" smtClean="0">
                <a:solidFill>
                  <a:schemeClr val="bg1"/>
                </a:solidFill>
              </a:rPr>
              <a:t>в </a:t>
            </a:r>
          </a:p>
          <a:p>
            <a:pPr algn="ctr"/>
            <a:r>
              <a:rPr lang="uk-UA" sz="9600" b="1" u="sng" dirty="0" smtClean="0">
                <a:solidFill>
                  <a:schemeClr val="accent6">
                    <a:lumMod val="75000"/>
                  </a:schemeClr>
                </a:solidFill>
              </a:rPr>
              <a:t>групі літераторів</a:t>
            </a:r>
            <a:endParaRPr lang="ru-RU" sz="9600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714356"/>
            <a:ext cx="8858280" cy="1924050"/>
          </a:xfrm>
        </p:spPr>
        <p:txBody>
          <a:bodyPr/>
          <a:lstStyle/>
          <a:p>
            <a:r>
              <a:rPr lang="uk-UA" sz="6000" b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 поставили перед собою такі завдання: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uk-UA" sz="6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857364"/>
            <a:ext cx="8358246" cy="4714908"/>
          </a:xfrm>
        </p:spPr>
        <p:txBody>
          <a:bodyPr>
            <a:normAutofit/>
          </a:bodyPr>
          <a:lstStyle/>
          <a:p>
            <a:pPr lvl="0">
              <a:buFont typeface="Arial" pitchFamily="34" charset="0"/>
              <a:buChar char="•"/>
            </a:pPr>
            <a:r>
              <a:rPr lang="uk-UA" sz="4400" dirty="0" smtClean="0">
                <a:solidFill>
                  <a:schemeClr val="accent6">
                    <a:lumMod val="75000"/>
                  </a:schemeClr>
                </a:solidFill>
              </a:rPr>
              <a:t>Проаналізувати твори дитячих поетів, письменників та видатних людей.</a:t>
            </a:r>
            <a:endParaRPr lang="ru-RU" sz="4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uk-UA" sz="4400" dirty="0" smtClean="0">
                <a:solidFill>
                  <a:schemeClr val="accent6">
                    <a:lumMod val="75000"/>
                  </a:schemeClr>
                </a:solidFill>
              </a:rPr>
              <a:t>Вивчити тексти їх творів.</a:t>
            </a:r>
            <a:endParaRPr lang="ru-RU" sz="4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uk-UA" sz="4400" dirty="0" smtClean="0">
                <a:solidFill>
                  <a:schemeClr val="accent6">
                    <a:lumMod val="75000"/>
                  </a:schemeClr>
                </a:solidFill>
              </a:rPr>
              <a:t>Створити посібник для читання.</a:t>
            </a:r>
            <a:endParaRPr lang="ru-RU" sz="4400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142984"/>
            <a:ext cx="7958166" cy="5230520"/>
          </a:xfrm>
        </p:spPr>
        <p:txBody>
          <a:bodyPr>
            <a:noAutofit/>
          </a:bodyPr>
          <a:lstStyle/>
          <a:p>
            <a:r>
              <a:rPr lang="uk-UA" sz="3600" dirty="0" smtClean="0">
                <a:solidFill>
                  <a:schemeClr val="tx1"/>
                </a:solidFill>
              </a:rPr>
              <a:t>ми проаналізували твори поетів, письменників та видатних людей;</a:t>
            </a:r>
          </a:p>
          <a:p>
            <a:r>
              <a:rPr lang="uk-UA" sz="3600" dirty="0" smtClean="0">
                <a:solidFill>
                  <a:schemeClr val="tx1"/>
                </a:solidFill>
              </a:rPr>
              <a:t>прочитали та вивчили тексти творів;</a:t>
            </a:r>
          </a:p>
          <a:p>
            <a:r>
              <a:rPr lang="uk-UA" sz="3600" dirty="0" smtClean="0">
                <a:solidFill>
                  <a:schemeClr val="tx1"/>
                </a:solidFill>
              </a:rPr>
              <a:t>використали </a:t>
            </a:r>
            <a:r>
              <a:rPr lang="uk-UA" sz="3600" dirty="0" err="1" smtClean="0">
                <a:solidFill>
                  <a:schemeClr val="tx1"/>
                </a:solidFill>
              </a:rPr>
              <a:t>комп</a:t>
            </a:r>
            <a:r>
              <a:rPr lang="uk-UA" sz="3600" dirty="0" err="1" smtClean="0">
                <a:solidFill>
                  <a:schemeClr val="tx1"/>
                </a:solidFill>
                <a:sym typeface="Symbol"/>
              </a:rPr>
              <a:t></a:t>
            </a:r>
            <a:r>
              <a:rPr lang="uk-UA" sz="3600" dirty="0" err="1" smtClean="0">
                <a:solidFill>
                  <a:schemeClr val="tx1"/>
                </a:solidFill>
              </a:rPr>
              <a:t>ютер</a:t>
            </a:r>
            <a:r>
              <a:rPr lang="uk-UA" sz="3600" dirty="0" smtClean="0">
                <a:solidFill>
                  <a:schemeClr val="tx1"/>
                </a:solidFill>
              </a:rPr>
              <a:t>,  Інтернет;</a:t>
            </a:r>
          </a:p>
          <a:p>
            <a:r>
              <a:rPr lang="uk-UA" sz="3600" dirty="0" smtClean="0">
                <a:solidFill>
                  <a:schemeClr val="tx1"/>
                </a:solidFill>
              </a:rPr>
              <a:t>створили книжечку для читання, яку можна використовувати на уроках.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44771" name="Picture 3" descr="E:\Наташа\календарне\Християнська етика\Семінар\Фото\P41213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0"/>
            <a:ext cx="5858739" cy="6858000"/>
          </a:xfrm>
          <a:prstGeom prst="rect">
            <a:avLst/>
          </a:prstGeom>
          <a:noFill/>
        </p:spPr>
      </p:pic>
      <p:pic>
        <p:nvPicPr>
          <p:cNvPr id="544773" name="Picture 5" descr="E:\Наташа\календарне\Християнська етика\Семінар\Фото\P41213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9146"/>
          </a:xfrm>
          <a:prstGeom prst="rect">
            <a:avLst/>
          </a:prstGeom>
          <a:noFill/>
        </p:spPr>
      </p:pic>
      <p:pic>
        <p:nvPicPr>
          <p:cNvPr id="6" name="Picture 4" descr="E:\Наташа\календарне\Християнська етика\Семінар\Фото\P41213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145"/>
            <a:ext cx="9144000" cy="68591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4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4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44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4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4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4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2143109" y="0"/>
          <a:ext cx="4797440" cy="6858000"/>
        </p:xfrm>
        <a:graphic>
          <a:graphicData uri="http://schemas.openxmlformats.org/presentationml/2006/ole">
            <p:oleObj spid="_x0000_s1026" name="Слайд" r:id="rId3" imgW="4553802" imgH="3413854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onlight">
  <a:themeElements>
    <a:clrScheme name="Moonlight">
      <a:dk1>
        <a:srgbClr val="595959"/>
      </a:dk1>
      <a:lt1>
        <a:srgbClr val="FFFFFF"/>
      </a:lt1>
      <a:dk2>
        <a:srgbClr val="2AB7FF"/>
      </a:dk2>
      <a:lt2>
        <a:srgbClr val="DBE5F1"/>
      </a:lt2>
      <a:accent1>
        <a:srgbClr val="20378C"/>
      </a:accent1>
      <a:accent2>
        <a:srgbClr val="A20000"/>
      </a:accent2>
      <a:accent3>
        <a:srgbClr val="534088"/>
      </a:accent3>
      <a:accent4>
        <a:srgbClr val="2D9123"/>
      </a:accent4>
      <a:accent5>
        <a:srgbClr val="7E2C80"/>
      </a:accent5>
      <a:accent6>
        <a:srgbClr val="4A4EC5"/>
      </a:accent6>
      <a:hlink>
        <a:srgbClr val="BBECFF"/>
      </a:hlink>
      <a:folHlink>
        <a:srgbClr val="DDDDDD"/>
      </a:folHlink>
    </a:clrScheme>
    <a:fontScheme name="Moonlight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onlight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50000"/>
              </a:schemeClr>
            </a:gs>
            <a:gs pos="35000">
              <a:schemeClr val="phClr">
                <a:tint val="80000"/>
                <a:satMod val="200000"/>
              </a:schemeClr>
            </a:gs>
            <a:gs pos="100000">
              <a:schemeClr val="phClr">
                <a:tint val="75000"/>
                <a:satMod val="250000"/>
              </a:schemeClr>
            </a:gs>
          </a:gsLst>
          <a:path path="rect">
            <a:fillToRect l="100000" t="100000"/>
          </a:path>
        </a:gradFill>
        <a:gradFill rotWithShape="1">
          <a:gsLst>
            <a:gs pos="0">
              <a:schemeClr val="phClr">
                <a:shade val="60000"/>
                <a:satMod val="150000"/>
              </a:schemeClr>
            </a:gs>
            <a:gs pos="80000">
              <a:schemeClr val="phClr">
                <a:shade val="100000"/>
                <a:satMod val="130000"/>
              </a:schemeClr>
            </a:gs>
            <a:gs pos="100000">
              <a:schemeClr val="phClr">
                <a:tint val="90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6350" cap="flat" cmpd="sng" algn="ctr">
          <a:solidFill>
            <a:schemeClr val="phClr">
              <a:shade val="95000"/>
              <a:satMod val="115000"/>
            </a:schemeClr>
          </a:solidFill>
          <a:prstDash val="solid"/>
        </a:ln>
        <a:ln w="12700" cap="flat" cmpd="sng" algn="ctr">
          <a:solidFill>
            <a:schemeClr val="phClr">
              <a:satMod val="110000"/>
            </a:schemeClr>
          </a:solidFill>
          <a:prstDash val="solid"/>
        </a:ln>
        <a:ln w="25400" cap="flat" cmpd="sng" algn="ctr">
          <a:solidFill>
            <a:schemeClr val="phClr">
              <a:shade val="90000"/>
              <a:satMod val="115000"/>
            </a:schemeClr>
          </a:solidFill>
          <a:prstDash val="solid"/>
        </a:ln>
      </a:lnStyleLst>
      <a:effectStyleLst>
        <a:effectStyle>
          <a:effectLst>
            <a:outerShdw blurRad="50800" dist="25400" dir="5400000" sx="101000" sy="101000" algn="ctr" rotWithShape="0">
              <a:srgbClr val="000000">
                <a:alpha val="60000"/>
              </a:srgbClr>
            </a:outerShdw>
          </a:effectLst>
        </a:effectStyle>
        <a:effectStyle>
          <a:effectLst>
            <a:innerShdw blurRad="76200" dist="25400" dir="13500000">
              <a:srgbClr val="000000">
                <a:alpha val="60000"/>
              </a:srgbClr>
            </a:innerShdw>
          </a:effectLst>
          <a:scene3d>
            <a:camera prst="orthographicFront">
              <a:rot lat="0" lon="0" rev="0"/>
            </a:camera>
            <a:lightRig rig="balanced" dir="tl">
              <a:rot lat="0" lon="0" rev="4200000"/>
            </a:lightRig>
          </a:scene3d>
          <a:sp3d>
            <a:bevelT w="25400" h="12700" prst="softRound"/>
          </a:sp3d>
        </a:effectStyle>
        <a:effectStyle>
          <a:effectLst>
            <a:innerShdw blurRad="76200" dist="25400" dir="13500000">
              <a:srgbClr val="000000">
                <a:alpha val="60000"/>
              </a:srgbClr>
            </a:innerShdw>
            <a:softEdge rad="3175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lumMod val="90000"/>
              </a:schemeClr>
            </a:gs>
            <a:gs pos="30000">
              <a:schemeClr val="phClr">
                <a:lumMod val="75000"/>
              </a:schemeClr>
            </a:gs>
            <a:gs pos="100000">
              <a:schemeClr val="phClr">
                <a:lumMod val="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lumMod val="90000"/>
              </a:schemeClr>
            </a:gs>
            <a:gs pos="30000">
              <a:schemeClr val="phClr">
                <a:lumMod val="75000"/>
              </a:schemeClr>
            </a:gs>
            <a:gs pos="100000">
              <a:schemeClr val="phClr">
                <a:lumMod val="10000"/>
              </a:schemeClr>
            </a:gs>
          </a:gsLst>
          <a:path path="rect">
            <a:fillToRect l="100000" t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Infinity">
  <a:themeElements>
    <a:clrScheme name="Infinity">
      <a:dk1>
        <a:sysClr val="windowText" lastClr="000000"/>
      </a:dk1>
      <a:lt1>
        <a:sysClr val="window" lastClr="FFFFFF"/>
      </a:lt1>
      <a:dk2>
        <a:srgbClr val="EABB00"/>
      </a:dk2>
      <a:lt2>
        <a:srgbClr val="DEF2FA"/>
      </a:lt2>
      <a:accent1>
        <a:srgbClr val="983DB1"/>
      </a:accent1>
      <a:accent2>
        <a:srgbClr val="47D147"/>
      </a:accent2>
      <a:accent3>
        <a:srgbClr val="CC0053"/>
      </a:accent3>
      <a:accent4>
        <a:srgbClr val="EA950D"/>
      </a:accent4>
      <a:accent5>
        <a:srgbClr val="C800C8"/>
      </a:accent5>
      <a:accent6>
        <a:srgbClr val="6161FF"/>
      </a:accent6>
      <a:hlink>
        <a:srgbClr val="755D00"/>
      </a:hlink>
      <a:folHlink>
        <a:srgbClr val="31AEE0"/>
      </a:folHlink>
    </a:clrScheme>
    <a:fontScheme name="Infinity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Infinity">
      <a:fillStyleLst>
        <a:solidFill>
          <a:schemeClr val="phClr">
            <a:shade val="95000"/>
            <a:satMod val="115000"/>
          </a:schemeClr>
        </a:solidFill>
        <a:gradFill rotWithShape="1">
          <a:gsLst>
            <a:gs pos="0">
              <a:schemeClr val="phClr">
                <a:tint val="90000"/>
                <a:alpha val="50000"/>
                <a:satMod val="150000"/>
              </a:schemeClr>
            </a:gs>
            <a:gs pos="35000">
              <a:schemeClr val="phClr">
                <a:tint val="100000"/>
                <a:alpha val="80000"/>
                <a:satMod val="130000"/>
              </a:schemeClr>
            </a:gs>
            <a:gs pos="100000">
              <a:schemeClr val="phClr">
                <a:tint val="100000"/>
                <a:shade val="90000"/>
                <a:alpha val="95000"/>
                <a:satMod val="11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51000"/>
                <a:alpha val="90000"/>
                <a:satMod val="130000"/>
              </a:schemeClr>
            </a:gs>
            <a:gs pos="50000">
              <a:schemeClr val="phClr">
                <a:shade val="93000"/>
                <a:alpha val="70000"/>
                <a:satMod val="130000"/>
              </a:schemeClr>
            </a:gs>
            <a:gs pos="75000">
              <a:schemeClr val="phClr">
                <a:shade val="94000"/>
                <a:alpha val="50000"/>
                <a:satMod val="135000"/>
              </a:schemeClr>
            </a:gs>
            <a:gs pos="100000">
              <a:schemeClr val="phClr">
                <a:shade val="94000"/>
                <a:alpha val="50000"/>
                <a:satMod val="135000"/>
              </a:schemeClr>
            </a:gs>
          </a:gsLst>
          <a:lin ang="0" scaled="0"/>
        </a:gradFill>
      </a:fillStyleLst>
      <a:lnStyleLst>
        <a:ln w="19050" cap="flat" cmpd="sng" algn="ctr">
          <a:solidFill>
            <a:schemeClr val="phClr">
              <a:shade val="95000"/>
            </a:schemeClr>
          </a:solidFill>
          <a:prstDash val="solid"/>
        </a:ln>
        <a:ln w="31750" cap="flat" cmpd="sng" algn="ctr">
          <a:solidFill>
            <a:schemeClr val="phClr">
              <a:shade val="95000"/>
              <a:satMod val="110000"/>
            </a:schemeClr>
          </a:solidFill>
          <a:prstDash val="solid"/>
        </a:ln>
        <a:ln w="57150" cap="flat" cmpd="dbl" algn="ctr">
          <a:solidFill>
            <a:schemeClr val="phClr">
              <a:shade val="95000"/>
              <a:satMod val="130000"/>
            </a:schemeClr>
          </a:solidFill>
          <a:prstDash val="solid"/>
        </a:ln>
      </a:lnStyleLst>
      <a:effectStyleLst>
        <a:effectStyle>
          <a:effectLst>
            <a:outerShdw blurRad="63500" dist="25400" dir="5400000" sx="101000" sy="101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st="12700" dir="5400000" sx="101000" sy="101000" algn="ctr" rotWithShape="0">
              <a:srgbClr val="000000">
                <a:alpha val="50000"/>
              </a:srgbClr>
            </a:outerShdw>
            <a:reflection blurRad="12700" stA="26000" endPos="15000" dist="19050" dir="5400000" sy="-100000" rotWithShape="0"/>
          </a:effectLst>
        </a:effectStyle>
        <a:effectStyle>
          <a:effectLst>
            <a:innerShdw blurRad="101600" dist="12700">
              <a:srgbClr val="000000">
                <a:alpha val="35000"/>
              </a:srgbClr>
            </a:innerShdw>
            <a:reflection blurRad="12700" stA="26000" endPos="25000" dist="1905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381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250000"/>
              </a:schemeClr>
            </a:gs>
            <a:gs pos="40000">
              <a:schemeClr val="phClr">
                <a:tint val="90000"/>
                <a:shade val="80000"/>
                <a:satMod val="200000"/>
              </a:schemeClr>
            </a:gs>
            <a:gs pos="100000">
              <a:schemeClr val="phClr">
                <a:shade val="20000"/>
                <a:satMod val="17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94</Words>
  <Application>Microsoft Office PowerPoint</Application>
  <PresentationFormat>Экран (4:3)</PresentationFormat>
  <Paragraphs>17</Paragraphs>
  <Slides>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Moonlight</vt:lpstr>
      <vt:lpstr>1_Infinity</vt:lpstr>
      <vt:lpstr>Слайд</vt:lpstr>
      <vt:lpstr>Слайд 1</vt:lpstr>
      <vt:lpstr>Нас зацікавили ці питання – </vt:lpstr>
      <vt:lpstr>Ми поставили перед собою такі завдання: </vt:lpstr>
      <vt:lpstr>Слайд 4</vt:lpstr>
      <vt:lpstr>Слайд 5</vt:lpstr>
      <vt:lpstr>Слайд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</cp:revision>
  <dcterms:created xsi:type="dcterms:W3CDTF">2012-04-13T18:53:07Z</dcterms:created>
  <dcterms:modified xsi:type="dcterms:W3CDTF">2012-04-13T19:07:39Z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2752853</vt:lpwstr>
  </property>
  <property fmtid="{D5CDD505-2E9C-101B-9397-08002B2CF9AE}" name="NXPowerLiteVersion" pid="3">
    <vt:lpwstr>D4.1.4</vt:lpwstr>
  </property>
</Properties>
</file>