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Layout+xml" PartName="/ppt/slideLayouts/slideLayout39.xml"/>
  <Override ContentType="application/vnd.openxmlformats-officedocument.theme+xml" PartName="/ppt/theme/theme5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6.xml"/>
  <Override ContentType="application/vnd.openxmlformats-officedocument.presentationml.slide+xml" PartName="/ppt/slides/slide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75.xml"/>
  <Override ContentType="application/vnd.openxmlformats-officedocument.drawingml.diagramStyle+xml" PartName="/ppt/diagrams/quickStyl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82.xml"/>
  <Default ContentType="application/xml" Extension="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71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Master+xml" PartName="/ppt/slideMasters/slideMaster8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theme+xml" PartName="/ppt/theme/theme6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87.xml"/>
  <Override ContentType="application/vnd.openxmlformats-officedocument.drawingml.diagramColors+xml" PartName="/ppt/diagrams/colors4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8.xml"/>
  <Override ContentType="application/vnd.openxmlformats-officedocument.theme+xml" PartName="/ppt/theme/theme4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85.xml"/>
  <Override ContentType="application/vnd.openxmlformats-officedocument.drawingml.diagramColors+xml" PartName="/ppt/diagrams/colors2.xml"/>
  <Override ContentType="application/vnd.openxmlformats-officedocument.presentationml.slide+xml" PartName="/ppt/slides/slide3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83.xml"/>
  <Override ContentType="application/vnd.openxmlformats-officedocument.drawingml.diagramStyle+xml" PartName="/ppt/diagrams/quickStyle3.xml"/>
  <Override ContentType="application/vnd.openxmlformats-officedocument.presentationml.slide+xml" PartName="/ppt/slides/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Default ContentType="image/jpeg" Extension="jpeg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90.xml"/>
  <Override ContentType="application/vnd.openxmlformats-officedocument.drawingml.diagramStyle+xml" PartName="/ppt/diagrams/quickStyle1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70.xml"/>
  <Override ContentType="application/vnd.openxmlformats-officedocument.extended-properties+xml" PartName="/docProps/app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0.xml"/>
  <Override ContentType="application/vnd.openxmlformats-officedocument.drawingml.diagramLayout+xml" PartName="/ppt/diagrams/layout4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Default ContentType="image/gif" Extension="gif"/>
  <Override ContentType="application/vnd.openxmlformats-officedocument.presentationml.slideMaster+xml" PartName="/ppt/slideMasters/slideMaster7.xml"/>
  <Override ContentType="application/vnd.openxmlformats-officedocument.drawingml.diagramData+xml" PartName="/ppt/diagrams/data3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79.xml"/>
  <Override ContentType="application/vnd.openxmlformats-officedocument.theme+xml" PartName="/ppt/theme/theme7.xml"/>
  <Override ContentType="application/vnd.openxmlformats-officedocument.presentationml.slideLayout+xml" PartName="/ppt/slideLayouts/slideLayout88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77.xml"/>
  <Override ContentType="application/vnd.openxmlformats-officedocument.drawingml.diagramColors+xml" PartName="/ppt/diagrams/colors1.xml"/>
  <Override ContentType="application/vnd.openxmlformats-officedocument.drawingml.diagramStyle+xml" PartName="/ppt/diagrams/quickStyle4.xml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4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84.xml"/>
  <Override ContentType="application/vnd.openxmlformats-officedocument.presentationml.slide+xml" PartName="/ppt/slides/slide2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73.xml"/>
  <Default ContentType="application/vnd.openxmlformats-package.relationships+xml" Extension="rels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40.xml"/>
  <Override ContentType="application/vnd.openxmlformats-officedocument.drawingml.diagramLayout+xml" PartName="/ppt/diagrams/layout3.xml"/>
  <Override ContentType="application/vnd.openxmlformats-officedocument.drawingml.diagramData+xml" PartName="/ppt/diagrams/data4.xml"/>
  <Override ContentType="application/vnd.openxmlformats-officedocument.presentationml.slideMaster+xml" PartName="/ppt/slideMasters/slideMaster6.xml"/>
  <Override ContentType="application/vnd.openxmlformats-officedocument.presentationml.slideLayout+xml" PartName="/ppt/slideLayouts/slideLayout89.xml"/>
  <Override ContentType="application/vnd.openxmlformats-officedocument.theme+xml" PartName="/ppt/theme/theme8.xml"/>
  <Override ContentType="application/vnd.openxmlformats-officedocument.presentationml.slide+xml" PartName="/ppt/slides/slide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78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6" r:id="rId8"/>
  </p:sldMasterIdLst>
  <p:sldIdLst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FFB858-1475-4693-A303-0EA1F528FEA4}" type="doc">
      <dgm:prSet loTypeId="urn:microsoft.com/office/officeart/2005/8/layout/hierarchy5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B71EEA-DFDE-4171-9F73-AA1D6F38527C}" type="asst">
      <dgm:prSet phldrT="[Текст]" custT="1"/>
      <dgm:spPr/>
      <dgm:t>
        <a:bodyPr/>
        <a:lstStyle/>
        <a:p>
          <a:pPr>
            <a:lnSpc>
              <a:spcPct val="90000"/>
            </a:lnSpc>
          </a:pPr>
          <a:r>
            <a:rPr lang="ru-RU" sz="2800" dirty="0" err="1" smtClean="0"/>
            <a:t>готовність</a:t>
          </a:r>
          <a:r>
            <a:rPr lang="ru-RU" sz="2800" dirty="0" smtClean="0"/>
            <a:t> </a:t>
          </a:r>
          <a:r>
            <a:rPr lang="ru-RU" sz="2800" dirty="0" err="1" smtClean="0"/>
            <a:t>допомогти</a:t>
          </a:r>
          <a:r>
            <a:rPr lang="ru-RU" sz="2800" dirty="0" smtClean="0"/>
            <a:t>    </a:t>
          </a:r>
          <a:r>
            <a:rPr lang="ru-RU" sz="2800" dirty="0" err="1" smtClean="0"/>
            <a:t>кому-небудь</a:t>
          </a:r>
          <a:r>
            <a:rPr lang="ru-RU" sz="2800" dirty="0" smtClean="0"/>
            <a:t> </a:t>
          </a:r>
          <a:r>
            <a:rPr lang="ru-RU" sz="2800" dirty="0" err="1" smtClean="0"/>
            <a:t>з</a:t>
          </a:r>
          <a:r>
            <a:rPr lang="ru-RU" sz="2800" dirty="0" smtClean="0"/>
            <a:t> </a:t>
          </a:r>
          <a:r>
            <a:rPr lang="ru-RU" sz="2800" dirty="0" err="1" smtClean="0"/>
            <a:t>почуття</a:t>
          </a:r>
          <a:r>
            <a:rPr lang="ru-RU" sz="2800" dirty="0" smtClean="0"/>
            <a:t> </a:t>
          </a:r>
          <a:r>
            <a:rPr lang="ru-RU" sz="2800" dirty="0" err="1" smtClean="0"/>
            <a:t>співчуття</a:t>
          </a:r>
          <a:r>
            <a:rPr lang="ru-RU" sz="2800" dirty="0" smtClean="0"/>
            <a:t>,                          </a:t>
          </a:r>
          <a:r>
            <a:rPr lang="ru-RU" sz="2800" dirty="0" err="1" smtClean="0"/>
            <a:t>людинолюбства</a:t>
          </a:r>
          <a:endParaRPr lang="ru-RU" sz="2800" dirty="0"/>
        </a:p>
      </dgm:t>
    </dgm:pt>
    <dgm:pt modelId="{0FCBB171-D80C-46D3-BA35-2E51FF64D5E0}" type="parTrans" cxnId="{6425612F-7D96-431A-9613-7E349DA7CD15}">
      <dgm:prSet/>
      <dgm:spPr/>
      <dgm:t>
        <a:bodyPr/>
        <a:lstStyle/>
        <a:p>
          <a:endParaRPr lang="ru-RU"/>
        </a:p>
      </dgm:t>
    </dgm:pt>
    <dgm:pt modelId="{905AC067-0F37-43F6-8CF2-F07C5EC173D1}" type="sibTrans" cxnId="{6425612F-7D96-431A-9613-7E349DA7CD15}">
      <dgm:prSet/>
      <dgm:spPr/>
      <dgm:t>
        <a:bodyPr/>
        <a:lstStyle/>
        <a:p>
          <a:endParaRPr lang="ru-RU"/>
        </a:p>
      </dgm:t>
    </dgm:pt>
    <dgm:pt modelId="{0B8CB003-9BC2-497B-8B56-5BFE2B6B69F2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dirty="0" smtClean="0"/>
            <a:t>  </a:t>
          </a:r>
          <a:r>
            <a:rPr lang="ru-RU" sz="2400" dirty="0" err="1" smtClean="0"/>
            <a:t>жаліслива</a:t>
          </a:r>
          <a:r>
            <a:rPr lang="ru-RU" sz="2400" dirty="0" smtClean="0"/>
            <a:t> </a:t>
          </a:r>
          <a:r>
            <a:rPr lang="ru-RU" sz="2400" dirty="0" err="1" smtClean="0"/>
            <a:t>любов</a:t>
          </a:r>
          <a:r>
            <a:rPr lang="ru-RU" sz="2400" dirty="0" smtClean="0"/>
            <a:t>,                сердечна участь в </a:t>
          </a:r>
          <a:r>
            <a:rPr lang="ru-RU" sz="2400" dirty="0" err="1" smtClean="0"/>
            <a:t>житті</a:t>
          </a:r>
          <a:r>
            <a:rPr lang="ru-RU" sz="2400" dirty="0" smtClean="0"/>
            <a:t> </a:t>
          </a:r>
          <a:r>
            <a:rPr lang="ru-RU" sz="2400" dirty="0" err="1" smtClean="0"/>
            <a:t>немічних</a:t>
          </a:r>
          <a:r>
            <a:rPr lang="ru-RU" sz="2400" dirty="0" smtClean="0"/>
            <a:t>, </a:t>
          </a:r>
          <a:r>
            <a:rPr lang="ru-RU" sz="2400" dirty="0" err="1" smtClean="0"/>
            <a:t>нужденних</a:t>
          </a:r>
          <a:r>
            <a:rPr lang="ru-RU" sz="2400" dirty="0" smtClean="0"/>
            <a:t> (</a:t>
          </a:r>
          <a:r>
            <a:rPr lang="ru-RU" sz="2400" dirty="0" err="1" smtClean="0"/>
            <a:t>хворих</a:t>
          </a:r>
          <a:r>
            <a:rPr lang="ru-RU" sz="2400" dirty="0" smtClean="0"/>
            <a:t>, </a:t>
          </a:r>
          <a:r>
            <a:rPr lang="ru-RU" sz="2400" dirty="0" err="1" smtClean="0"/>
            <a:t>поранених</a:t>
          </a:r>
          <a:r>
            <a:rPr lang="ru-RU" sz="2400" dirty="0" smtClean="0"/>
            <a:t>,  </a:t>
          </a:r>
          <a:r>
            <a:rPr lang="ru-RU" sz="2400" dirty="0" err="1" smtClean="0"/>
            <a:t>пристарілих</a:t>
          </a:r>
          <a:r>
            <a:rPr lang="ru-RU" sz="2400" dirty="0" smtClean="0"/>
            <a:t>)</a:t>
          </a:r>
          <a:r>
            <a:rPr lang="uk-UA" sz="2400" dirty="0" smtClean="0"/>
            <a:t>   </a:t>
          </a:r>
          <a:endParaRPr lang="ru-RU" sz="2400" dirty="0"/>
        </a:p>
      </dgm:t>
    </dgm:pt>
    <dgm:pt modelId="{0645A071-876D-4A72-9514-9E4780F7B849}" type="parTrans" cxnId="{9B7FC1CA-05BD-484E-9CE5-92B87F6A474D}">
      <dgm:prSet/>
      <dgm:spPr/>
      <dgm:t>
        <a:bodyPr/>
        <a:lstStyle/>
        <a:p>
          <a:endParaRPr lang="ru-RU"/>
        </a:p>
      </dgm:t>
    </dgm:pt>
    <dgm:pt modelId="{D369AD46-6007-422F-A746-AC67C8D7EDB9}" type="sibTrans" cxnId="{9B7FC1CA-05BD-484E-9CE5-92B87F6A474D}">
      <dgm:prSet/>
      <dgm:spPr/>
      <dgm:t>
        <a:bodyPr/>
        <a:lstStyle/>
        <a:p>
          <a:endParaRPr lang="ru-RU"/>
        </a:p>
      </dgm:t>
    </dgm:pt>
    <dgm:pt modelId="{DA1824C4-D5D9-41B8-9AFC-08DC69F154C1}">
      <dgm:prSet phldrT="[Текст]"/>
      <dgm:spPr/>
      <dgm:t>
        <a:bodyPr/>
        <a:lstStyle/>
        <a:p>
          <a:r>
            <a:rPr lang="uk-UA" dirty="0" smtClean="0"/>
            <a:t>в християнському мистецтві </a:t>
          </a:r>
          <a:r>
            <a:rPr lang="uk-UA" dirty="0" err="1" smtClean="0"/>
            <a:t>зображається</a:t>
          </a:r>
          <a:r>
            <a:rPr lang="uk-UA" dirty="0" smtClean="0"/>
            <a:t> в образі жінки, оточеної дітьми, або заколисуючої дитину, або </a:t>
          </a:r>
          <a:r>
            <a:rPr lang="uk-UA" dirty="0" err="1" smtClean="0"/>
            <a:t>годуючої</a:t>
          </a:r>
          <a:r>
            <a:rPr lang="uk-UA" dirty="0" smtClean="0"/>
            <a:t> її. Вона часто тримає серце або квітку. Іншими символами милосердя є серце, ягня, пелікан, що годує своїх пташенят власною кров'ю, або людина, що приймає дітей або доглядає за ними, а також простий хітон Христа.</a:t>
          </a:r>
          <a:endParaRPr lang="ru-RU" dirty="0"/>
        </a:p>
      </dgm:t>
    </dgm:pt>
    <dgm:pt modelId="{D3498F5B-9232-4F70-BA74-D37125BFF817}" type="parTrans" cxnId="{4D6A6F82-EBD7-48CF-9557-172B2F624066}">
      <dgm:prSet/>
      <dgm:spPr/>
      <dgm:t>
        <a:bodyPr/>
        <a:lstStyle/>
        <a:p>
          <a:endParaRPr lang="ru-RU"/>
        </a:p>
      </dgm:t>
    </dgm:pt>
    <dgm:pt modelId="{00F6B6D9-EB33-4127-9940-F12D779C92CC}" type="sibTrans" cxnId="{4D6A6F82-EBD7-48CF-9557-172B2F624066}">
      <dgm:prSet/>
      <dgm:spPr/>
      <dgm:t>
        <a:bodyPr/>
        <a:lstStyle/>
        <a:p>
          <a:endParaRPr lang="ru-RU"/>
        </a:p>
      </dgm:t>
    </dgm:pt>
    <dgm:pt modelId="{B1BA560E-CB06-4DA9-BBC4-100A82F72373}">
      <dgm:prSet phldrT="[Текст]" custT="1"/>
      <dgm:spPr/>
      <dgm:t>
        <a:bodyPr/>
        <a:lstStyle/>
        <a:p>
          <a:r>
            <a:rPr lang="ru-RU" sz="9600" dirty="0" err="1" smtClean="0"/>
            <a:t>Мило-сердя</a:t>
          </a:r>
          <a:endParaRPr lang="ru-RU" sz="9600" dirty="0"/>
        </a:p>
      </dgm:t>
    </dgm:pt>
    <dgm:pt modelId="{13DC5688-FFC1-4EB6-9436-1E0C16A8F8F8}" type="sibTrans" cxnId="{DF7F63C6-FFA5-4F6A-9341-527BD9316AF5}">
      <dgm:prSet/>
      <dgm:spPr/>
      <dgm:t>
        <a:bodyPr/>
        <a:lstStyle/>
        <a:p>
          <a:endParaRPr lang="ru-RU"/>
        </a:p>
      </dgm:t>
    </dgm:pt>
    <dgm:pt modelId="{2C168895-4E62-425F-B11B-D63A5A8E53EF}" type="parTrans" cxnId="{DF7F63C6-FFA5-4F6A-9341-527BD9316AF5}">
      <dgm:prSet/>
      <dgm:spPr/>
      <dgm:t>
        <a:bodyPr/>
        <a:lstStyle/>
        <a:p>
          <a:endParaRPr lang="ru-RU"/>
        </a:p>
      </dgm:t>
    </dgm:pt>
    <dgm:pt modelId="{721921FE-D332-4FF8-B281-363279F0E31D}" type="pres">
      <dgm:prSet presAssocID="{5DFFB858-1475-4693-A303-0EA1F528FEA4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0F3C3A90-F38E-4134-A952-BD79809DBAD2}" type="pres">
      <dgm:prSet presAssocID="{5DFFB858-1475-4693-A303-0EA1F528FEA4}" presName="hierFlow" presStyleCnt="0"/>
      <dgm:spPr/>
    </dgm:pt>
    <dgm:pt modelId="{8E688430-21AF-4EE9-9054-80329378DC64}" type="pres">
      <dgm:prSet presAssocID="{5DFFB858-1475-4693-A303-0EA1F528FEA4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94E62DC-3C70-4D07-92EC-2D177749CF70}" type="pres">
      <dgm:prSet presAssocID="{B1BA560E-CB06-4DA9-BBC4-100A82F72373}" presName="Name17" presStyleCnt="0"/>
      <dgm:spPr/>
    </dgm:pt>
    <dgm:pt modelId="{8A8EDCFD-BD21-4967-8E8B-1DC85E1D4355}" type="pres">
      <dgm:prSet presAssocID="{B1BA560E-CB06-4DA9-BBC4-100A82F72373}" presName="level1Shape" presStyleLbl="node0" presStyleIdx="0" presStyleCnt="1" custScaleY="1878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8D7F85-AEA4-4C21-8726-C21F9BF1E19C}" type="pres">
      <dgm:prSet presAssocID="{B1BA560E-CB06-4DA9-BBC4-100A82F72373}" presName="hierChild2" presStyleCnt="0"/>
      <dgm:spPr/>
    </dgm:pt>
    <dgm:pt modelId="{D356E8B0-3D25-401C-8C9E-DD7530E67CE1}" type="pres">
      <dgm:prSet presAssocID="{0FCBB171-D80C-46D3-BA35-2E51FF64D5E0}" presName="Name25" presStyleLbl="parChTrans1D2" presStyleIdx="0" presStyleCnt="3"/>
      <dgm:spPr/>
      <dgm:t>
        <a:bodyPr/>
        <a:lstStyle/>
        <a:p>
          <a:endParaRPr lang="uk-UA"/>
        </a:p>
      </dgm:t>
    </dgm:pt>
    <dgm:pt modelId="{D56A4201-C601-41E2-8640-0F0B4D92EB6B}" type="pres">
      <dgm:prSet presAssocID="{0FCBB171-D80C-46D3-BA35-2E51FF64D5E0}" presName="connTx" presStyleLbl="parChTrans1D2" presStyleIdx="0" presStyleCnt="3"/>
      <dgm:spPr/>
      <dgm:t>
        <a:bodyPr/>
        <a:lstStyle/>
        <a:p>
          <a:endParaRPr lang="uk-UA"/>
        </a:p>
      </dgm:t>
    </dgm:pt>
    <dgm:pt modelId="{7F98B859-1C7D-48A7-9A95-663F207D15A7}" type="pres">
      <dgm:prSet presAssocID="{F4B71EEA-DFDE-4171-9F73-AA1D6F38527C}" presName="Name30" presStyleCnt="0"/>
      <dgm:spPr/>
    </dgm:pt>
    <dgm:pt modelId="{50EFF188-E911-4753-9673-3C26B39B32AA}" type="pres">
      <dgm:prSet presAssocID="{F4B71EEA-DFDE-4171-9F73-AA1D6F38527C}" presName="level2Shape" presStyleLbl="asst1" presStyleIdx="0" presStyleCnt="1" custLinFactNeighborX="253" custLinFactNeighborY="-15600"/>
      <dgm:spPr/>
      <dgm:t>
        <a:bodyPr/>
        <a:lstStyle/>
        <a:p>
          <a:endParaRPr lang="ru-RU"/>
        </a:p>
      </dgm:t>
    </dgm:pt>
    <dgm:pt modelId="{A0A3A9D0-1241-4D54-B2B6-0B32EC9A4547}" type="pres">
      <dgm:prSet presAssocID="{F4B71EEA-DFDE-4171-9F73-AA1D6F38527C}" presName="hierChild3" presStyleCnt="0"/>
      <dgm:spPr/>
    </dgm:pt>
    <dgm:pt modelId="{0C854B7D-A678-4B99-B63F-2167284FE7EF}" type="pres">
      <dgm:prSet presAssocID="{0645A071-876D-4A72-9514-9E4780F7B849}" presName="Name25" presStyleLbl="parChTrans1D2" presStyleIdx="1" presStyleCnt="3"/>
      <dgm:spPr/>
      <dgm:t>
        <a:bodyPr/>
        <a:lstStyle/>
        <a:p>
          <a:endParaRPr lang="uk-UA"/>
        </a:p>
      </dgm:t>
    </dgm:pt>
    <dgm:pt modelId="{3C426BA6-8CA3-444C-993E-BCDE3EF6B2D5}" type="pres">
      <dgm:prSet presAssocID="{0645A071-876D-4A72-9514-9E4780F7B849}" presName="connTx" presStyleLbl="parChTrans1D2" presStyleIdx="1" presStyleCnt="3"/>
      <dgm:spPr/>
      <dgm:t>
        <a:bodyPr/>
        <a:lstStyle/>
        <a:p>
          <a:endParaRPr lang="uk-UA"/>
        </a:p>
      </dgm:t>
    </dgm:pt>
    <dgm:pt modelId="{2D618116-236C-469C-9FB0-925ACFDF4DA0}" type="pres">
      <dgm:prSet presAssocID="{0B8CB003-9BC2-497B-8B56-5BFE2B6B69F2}" presName="Name30" presStyleCnt="0"/>
      <dgm:spPr/>
    </dgm:pt>
    <dgm:pt modelId="{351943CF-8023-44B5-9B12-40F29CC085D8}" type="pres">
      <dgm:prSet presAssocID="{0B8CB003-9BC2-497B-8B56-5BFE2B6B69F2}" presName="level2Shape" presStyleLbl="node2" presStyleIdx="0" presStyleCnt="2"/>
      <dgm:spPr/>
      <dgm:t>
        <a:bodyPr/>
        <a:lstStyle/>
        <a:p>
          <a:endParaRPr lang="ru-RU"/>
        </a:p>
      </dgm:t>
    </dgm:pt>
    <dgm:pt modelId="{75BF4FB5-D41E-453A-B12D-8D6821B0D8D9}" type="pres">
      <dgm:prSet presAssocID="{0B8CB003-9BC2-497B-8B56-5BFE2B6B69F2}" presName="hierChild3" presStyleCnt="0"/>
      <dgm:spPr/>
    </dgm:pt>
    <dgm:pt modelId="{2DF91EB5-6E72-4F05-B331-5C55155503A1}" type="pres">
      <dgm:prSet presAssocID="{D3498F5B-9232-4F70-BA74-D37125BFF817}" presName="Name25" presStyleLbl="parChTrans1D2" presStyleIdx="2" presStyleCnt="3"/>
      <dgm:spPr/>
      <dgm:t>
        <a:bodyPr/>
        <a:lstStyle/>
        <a:p>
          <a:endParaRPr lang="uk-UA"/>
        </a:p>
      </dgm:t>
    </dgm:pt>
    <dgm:pt modelId="{9627FB34-1F4C-4A41-B1F1-611A35FFD718}" type="pres">
      <dgm:prSet presAssocID="{D3498F5B-9232-4F70-BA74-D37125BFF817}" presName="connTx" presStyleLbl="parChTrans1D2" presStyleIdx="2" presStyleCnt="3"/>
      <dgm:spPr/>
      <dgm:t>
        <a:bodyPr/>
        <a:lstStyle/>
        <a:p>
          <a:endParaRPr lang="uk-UA"/>
        </a:p>
      </dgm:t>
    </dgm:pt>
    <dgm:pt modelId="{155FBCB0-9FFB-4AFC-94BD-EAFB2DCF480F}" type="pres">
      <dgm:prSet presAssocID="{DA1824C4-D5D9-41B8-9AFC-08DC69F154C1}" presName="Name30" presStyleCnt="0"/>
      <dgm:spPr/>
    </dgm:pt>
    <dgm:pt modelId="{A2A8AE71-72E1-4BDA-BA95-B9BE11EE06A4}" type="pres">
      <dgm:prSet presAssocID="{DA1824C4-D5D9-41B8-9AFC-08DC69F154C1}" presName="level2Shape" presStyleLbl="node2" presStyleIdx="1" presStyleCnt="2" custLinFactNeighborX="2174" custLinFactNeighborY="15600"/>
      <dgm:spPr/>
      <dgm:t>
        <a:bodyPr/>
        <a:lstStyle/>
        <a:p>
          <a:endParaRPr lang="uk-UA"/>
        </a:p>
      </dgm:t>
    </dgm:pt>
    <dgm:pt modelId="{D95E1CA8-96DC-476B-83DC-8FB05F36FE99}" type="pres">
      <dgm:prSet presAssocID="{DA1824C4-D5D9-41B8-9AFC-08DC69F154C1}" presName="hierChild3" presStyleCnt="0"/>
      <dgm:spPr/>
    </dgm:pt>
    <dgm:pt modelId="{95E2C4CC-C9A4-4DDE-AA65-8D03759AB799}" type="pres">
      <dgm:prSet presAssocID="{5DFFB858-1475-4693-A303-0EA1F528FEA4}" presName="bgShapesFlow" presStyleCnt="0"/>
      <dgm:spPr/>
    </dgm:pt>
  </dgm:ptLst>
  <dgm:cxnLst>
    <dgm:cxn modelId="{4BC22940-AC28-449A-A358-1E7B3A4CC066}" type="presOf" srcId="{0B8CB003-9BC2-497B-8B56-5BFE2B6B69F2}" destId="{351943CF-8023-44B5-9B12-40F29CC085D8}" srcOrd="0" destOrd="0" presId="urn:microsoft.com/office/officeart/2005/8/layout/hierarchy5"/>
    <dgm:cxn modelId="{EB71BD42-CB0C-4E62-8A3F-ADE0A7FE887C}" type="presOf" srcId="{D3498F5B-9232-4F70-BA74-D37125BFF817}" destId="{9627FB34-1F4C-4A41-B1F1-611A35FFD718}" srcOrd="1" destOrd="0" presId="urn:microsoft.com/office/officeart/2005/8/layout/hierarchy5"/>
    <dgm:cxn modelId="{6425612F-7D96-431A-9613-7E349DA7CD15}" srcId="{B1BA560E-CB06-4DA9-BBC4-100A82F72373}" destId="{F4B71EEA-DFDE-4171-9F73-AA1D6F38527C}" srcOrd="0" destOrd="0" parTransId="{0FCBB171-D80C-46D3-BA35-2E51FF64D5E0}" sibTransId="{905AC067-0F37-43F6-8CF2-F07C5EC173D1}"/>
    <dgm:cxn modelId="{3C792B55-7838-4159-9F1D-9EF56312ECAA}" type="presOf" srcId="{B1BA560E-CB06-4DA9-BBC4-100A82F72373}" destId="{8A8EDCFD-BD21-4967-8E8B-1DC85E1D4355}" srcOrd="0" destOrd="0" presId="urn:microsoft.com/office/officeart/2005/8/layout/hierarchy5"/>
    <dgm:cxn modelId="{7BDBBEEA-CD0E-4449-A26A-12517721DBCC}" type="presOf" srcId="{0FCBB171-D80C-46D3-BA35-2E51FF64D5E0}" destId="{D356E8B0-3D25-401C-8C9E-DD7530E67CE1}" srcOrd="0" destOrd="0" presId="urn:microsoft.com/office/officeart/2005/8/layout/hierarchy5"/>
    <dgm:cxn modelId="{9B7FC1CA-05BD-484E-9CE5-92B87F6A474D}" srcId="{B1BA560E-CB06-4DA9-BBC4-100A82F72373}" destId="{0B8CB003-9BC2-497B-8B56-5BFE2B6B69F2}" srcOrd="1" destOrd="0" parTransId="{0645A071-876D-4A72-9514-9E4780F7B849}" sibTransId="{D369AD46-6007-422F-A746-AC67C8D7EDB9}"/>
    <dgm:cxn modelId="{80034930-AE6E-42FB-B5DC-C5F7CC1C77EE}" type="presOf" srcId="{5DFFB858-1475-4693-A303-0EA1F528FEA4}" destId="{721921FE-D332-4FF8-B281-363279F0E31D}" srcOrd="0" destOrd="0" presId="urn:microsoft.com/office/officeart/2005/8/layout/hierarchy5"/>
    <dgm:cxn modelId="{EB14120F-3F61-4011-BD72-25B5DA198F98}" type="presOf" srcId="{DA1824C4-D5D9-41B8-9AFC-08DC69F154C1}" destId="{A2A8AE71-72E1-4BDA-BA95-B9BE11EE06A4}" srcOrd="0" destOrd="0" presId="urn:microsoft.com/office/officeart/2005/8/layout/hierarchy5"/>
    <dgm:cxn modelId="{C938EB4E-BCBA-4DCC-991B-D5AF07846C01}" type="presOf" srcId="{0645A071-876D-4A72-9514-9E4780F7B849}" destId="{3C426BA6-8CA3-444C-993E-BCDE3EF6B2D5}" srcOrd="1" destOrd="0" presId="urn:microsoft.com/office/officeart/2005/8/layout/hierarchy5"/>
    <dgm:cxn modelId="{875C31AE-CE24-4E37-B563-B5D942EEF711}" type="presOf" srcId="{F4B71EEA-DFDE-4171-9F73-AA1D6F38527C}" destId="{50EFF188-E911-4753-9673-3C26B39B32AA}" srcOrd="0" destOrd="0" presId="urn:microsoft.com/office/officeart/2005/8/layout/hierarchy5"/>
    <dgm:cxn modelId="{D6230849-0B7A-4A69-83A9-2A24A8A84469}" type="presOf" srcId="{0645A071-876D-4A72-9514-9E4780F7B849}" destId="{0C854B7D-A678-4B99-B63F-2167284FE7EF}" srcOrd="0" destOrd="0" presId="urn:microsoft.com/office/officeart/2005/8/layout/hierarchy5"/>
    <dgm:cxn modelId="{9F03460B-6D4F-4517-B189-1D7B8C9D55AA}" type="presOf" srcId="{D3498F5B-9232-4F70-BA74-D37125BFF817}" destId="{2DF91EB5-6E72-4F05-B331-5C55155503A1}" srcOrd="0" destOrd="0" presId="urn:microsoft.com/office/officeart/2005/8/layout/hierarchy5"/>
    <dgm:cxn modelId="{DF7F63C6-FFA5-4F6A-9341-527BD9316AF5}" srcId="{5DFFB858-1475-4693-A303-0EA1F528FEA4}" destId="{B1BA560E-CB06-4DA9-BBC4-100A82F72373}" srcOrd="0" destOrd="0" parTransId="{2C168895-4E62-425F-B11B-D63A5A8E53EF}" sibTransId="{13DC5688-FFC1-4EB6-9436-1E0C16A8F8F8}"/>
    <dgm:cxn modelId="{C295B20B-2E4B-4BD1-BDDC-27E4F507B9FB}" type="presOf" srcId="{0FCBB171-D80C-46D3-BA35-2E51FF64D5E0}" destId="{D56A4201-C601-41E2-8640-0F0B4D92EB6B}" srcOrd="1" destOrd="0" presId="urn:microsoft.com/office/officeart/2005/8/layout/hierarchy5"/>
    <dgm:cxn modelId="{4D6A6F82-EBD7-48CF-9557-172B2F624066}" srcId="{B1BA560E-CB06-4DA9-BBC4-100A82F72373}" destId="{DA1824C4-D5D9-41B8-9AFC-08DC69F154C1}" srcOrd="2" destOrd="0" parTransId="{D3498F5B-9232-4F70-BA74-D37125BFF817}" sibTransId="{00F6B6D9-EB33-4127-9940-F12D779C92CC}"/>
    <dgm:cxn modelId="{52D7B4A7-6006-4F31-8C01-5D6DF1BD944A}" type="presParOf" srcId="{721921FE-D332-4FF8-B281-363279F0E31D}" destId="{0F3C3A90-F38E-4134-A952-BD79809DBAD2}" srcOrd="0" destOrd="0" presId="urn:microsoft.com/office/officeart/2005/8/layout/hierarchy5"/>
    <dgm:cxn modelId="{2640FADA-E655-4474-B444-740CCCDAE599}" type="presParOf" srcId="{0F3C3A90-F38E-4134-A952-BD79809DBAD2}" destId="{8E688430-21AF-4EE9-9054-80329378DC64}" srcOrd="0" destOrd="0" presId="urn:microsoft.com/office/officeart/2005/8/layout/hierarchy5"/>
    <dgm:cxn modelId="{20109F79-0F97-4F0A-965A-498B42934F2C}" type="presParOf" srcId="{8E688430-21AF-4EE9-9054-80329378DC64}" destId="{394E62DC-3C70-4D07-92EC-2D177749CF70}" srcOrd="0" destOrd="0" presId="urn:microsoft.com/office/officeart/2005/8/layout/hierarchy5"/>
    <dgm:cxn modelId="{AF1E1807-6CE5-4CD3-9F9E-A45708823CB9}" type="presParOf" srcId="{394E62DC-3C70-4D07-92EC-2D177749CF70}" destId="{8A8EDCFD-BD21-4967-8E8B-1DC85E1D4355}" srcOrd="0" destOrd="0" presId="urn:microsoft.com/office/officeart/2005/8/layout/hierarchy5"/>
    <dgm:cxn modelId="{44859D20-2C69-4184-A09A-59DC1F188622}" type="presParOf" srcId="{394E62DC-3C70-4D07-92EC-2D177749CF70}" destId="{278D7F85-AEA4-4C21-8726-C21F9BF1E19C}" srcOrd="1" destOrd="0" presId="urn:microsoft.com/office/officeart/2005/8/layout/hierarchy5"/>
    <dgm:cxn modelId="{12401311-9AB5-4E5C-9862-8778045FEF62}" type="presParOf" srcId="{278D7F85-AEA4-4C21-8726-C21F9BF1E19C}" destId="{D356E8B0-3D25-401C-8C9E-DD7530E67CE1}" srcOrd="0" destOrd="0" presId="urn:microsoft.com/office/officeart/2005/8/layout/hierarchy5"/>
    <dgm:cxn modelId="{FA7B23A2-45C5-4AB3-A071-88ABF5BE1A0F}" type="presParOf" srcId="{D356E8B0-3D25-401C-8C9E-DD7530E67CE1}" destId="{D56A4201-C601-41E2-8640-0F0B4D92EB6B}" srcOrd="0" destOrd="0" presId="urn:microsoft.com/office/officeart/2005/8/layout/hierarchy5"/>
    <dgm:cxn modelId="{49CD8131-910A-47B5-932B-68EBE0212DAC}" type="presParOf" srcId="{278D7F85-AEA4-4C21-8726-C21F9BF1E19C}" destId="{7F98B859-1C7D-48A7-9A95-663F207D15A7}" srcOrd="1" destOrd="0" presId="urn:microsoft.com/office/officeart/2005/8/layout/hierarchy5"/>
    <dgm:cxn modelId="{CE2A9A78-CC50-46D1-8E9E-51E6C15CF7B4}" type="presParOf" srcId="{7F98B859-1C7D-48A7-9A95-663F207D15A7}" destId="{50EFF188-E911-4753-9673-3C26B39B32AA}" srcOrd="0" destOrd="0" presId="urn:microsoft.com/office/officeart/2005/8/layout/hierarchy5"/>
    <dgm:cxn modelId="{3C395C13-7686-48D2-8E7D-7239C2D8DA36}" type="presParOf" srcId="{7F98B859-1C7D-48A7-9A95-663F207D15A7}" destId="{A0A3A9D0-1241-4D54-B2B6-0B32EC9A4547}" srcOrd="1" destOrd="0" presId="urn:microsoft.com/office/officeart/2005/8/layout/hierarchy5"/>
    <dgm:cxn modelId="{61F891C7-9A61-4EC7-AAC1-60A4C0B91C1F}" type="presParOf" srcId="{278D7F85-AEA4-4C21-8726-C21F9BF1E19C}" destId="{0C854B7D-A678-4B99-B63F-2167284FE7EF}" srcOrd="2" destOrd="0" presId="urn:microsoft.com/office/officeart/2005/8/layout/hierarchy5"/>
    <dgm:cxn modelId="{823C3A84-345D-45D5-87D5-A117C05011A2}" type="presParOf" srcId="{0C854B7D-A678-4B99-B63F-2167284FE7EF}" destId="{3C426BA6-8CA3-444C-993E-BCDE3EF6B2D5}" srcOrd="0" destOrd="0" presId="urn:microsoft.com/office/officeart/2005/8/layout/hierarchy5"/>
    <dgm:cxn modelId="{F5A5DC43-845F-4ABA-BCFC-A7151317A567}" type="presParOf" srcId="{278D7F85-AEA4-4C21-8726-C21F9BF1E19C}" destId="{2D618116-236C-469C-9FB0-925ACFDF4DA0}" srcOrd="3" destOrd="0" presId="urn:microsoft.com/office/officeart/2005/8/layout/hierarchy5"/>
    <dgm:cxn modelId="{CD1BB5E6-93B1-4B34-8F8F-E6D489153029}" type="presParOf" srcId="{2D618116-236C-469C-9FB0-925ACFDF4DA0}" destId="{351943CF-8023-44B5-9B12-40F29CC085D8}" srcOrd="0" destOrd="0" presId="urn:microsoft.com/office/officeart/2005/8/layout/hierarchy5"/>
    <dgm:cxn modelId="{3862C993-9095-4585-9982-2B2EC1D8116D}" type="presParOf" srcId="{2D618116-236C-469C-9FB0-925ACFDF4DA0}" destId="{75BF4FB5-D41E-453A-B12D-8D6821B0D8D9}" srcOrd="1" destOrd="0" presId="urn:microsoft.com/office/officeart/2005/8/layout/hierarchy5"/>
    <dgm:cxn modelId="{10C15F6D-EBB8-46C4-A651-FCCCFEC64358}" type="presParOf" srcId="{278D7F85-AEA4-4C21-8726-C21F9BF1E19C}" destId="{2DF91EB5-6E72-4F05-B331-5C55155503A1}" srcOrd="4" destOrd="0" presId="urn:microsoft.com/office/officeart/2005/8/layout/hierarchy5"/>
    <dgm:cxn modelId="{A900BC4E-EA04-4BB1-A275-45D46C7D43A0}" type="presParOf" srcId="{2DF91EB5-6E72-4F05-B331-5C55155503A1}" destId="{9627FB34-1F4C-4A41-B1F1-611A35FFD718}" srcOrd="0" destOrd="0" presId="urn:microsoft.com/office/officeart/2005/8/layout/hierarchy5"/>
    <dgm:cxn modelId="{3486ED1E-5C81-4880-A316-593F794C41B9}" type="presParOf" srcId="{278D7F85-AEA4-4C21-8726-C21F9BF1E19C}" destId="{155FBCB0-9FFB-4AFC-94BD-EAFB2DCF480F}" srcOrd="5" destOrd="0" presId="urn:microsoft.com/office/officeart/2005/8/layout/hierarchy5"/>
    <dgm:cxn modelId="{22D1856F-1F92-40AE-9725-DDCB671D64A2}" type="presParOf" srcId="{155FBCB0-9FFB-4AFC-94BD-EAFB2DCF480F}" destId="{A2A8AE71-72E1-4BDA-BA95-B9BE11EE06A4}" srcOrd="0" destOrd="0" presId="urn:microsoft.com/office/officeart/2005/8/layout/hierarchy5"/>
    <dgm:cxn modelId="{72DB397C-2F97-46B7-9087-D1D05F7D8D79}" type="presParOf" srcId="{155FBCB0-9FFB-4AFC-94BD-EAFB2DCF480F}" destId="{D95E1CA8-96DC-476B-83DC-8FB05F36FE99}" srcOrd="1" destOrd="0" presId="urn:microsoft.com/office/officeart/2005/8/layout/hierarchy5"/>
    <dgm:cxn modelId="{748B3349-07E5-40AA-806F-8625E000684E}" type="presParOf" srcId="{721921FE-D332-4FF8-B281-363279F0E31D}" destId="{95E2C4CC-C9A4-4DDE-AA65-8D03759AB799}" srcOrd="1" destOrd="0" presId="urn:microsoft.com/office/officeart/2005/8/layout/hierarchy5"/>
  </dgm:cxnLst>
  <dgm:bg>
    <a:noFill/>
  </dgm:bg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F65BDE2-45DC-453F-8376-0627C69CE10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A9E054DC-3002-406A-9715-FCC49CF15163}">
      <dgm:prSet/>
      <dgm:spPr/>
      <dgm:t>
        <a:bodyPr/>
        <a:lstStyle/>
        <a:p>
          <a:pPr rtl="0"/>
          <a:r>
            <a:rPr lang="vi-VN" b="1" dirty="0" smtClean="0"/>
            <a:t>ми́лість </a:t>
          </a:r>
          <a:endParaRPr lang="ru-RU" b="1" dirty="0"/>
        </a:p>
      </dgm:t>
    </dgm:pt>
    <dgm:pt modelId="{F6A292B9-DB82-4603-A15F-512924B1C639}" type="parTrans" cxnId="{6772DE40-D2D7-47AD-A3FD-5E6C4DB6EC61}">
      <dgm:prSet/>
      <dgm:spPr/>
      <dgm:t>
        <a:bodyPr/>
        <a:lstStyle/>
        <a:p>
          <a:endParaRPr lang="ru-RU"/>
        </a:p>
      </dgm:t>
    </dgm:pt>
    <dgm:pt modelId="{4B6927A5-5CBA-4DE3-B648-4A4777E5A798}" type="sibTrans" cxnId="{6772DE40-D2D7-47AD-A3FD-5E6C4DB6EC61}">
      <dgm:prSet/>
      <dgm:spPr/>
      <dgm:t>
        <a:bodyPr/>
        <a:lstStyle/>
        <a:p>
          <a:endParaRPr lang="ru-RU"/>
        </a:p>
      </dgm:t>
    </dgm:pt>
    <dgm:pt modelId="{CBD7FF51-2643-4C67-AC75-A15AE42E916A}">
      <dgm:prSet/>
      <dgm:spPr/>
      <dgm:t>
        <a:bodyPr/>
        <a:lstStyle/>
        <a:p>
          <a:pPr rtl="0"/>
          <a:r>
            <a:rPr lang="vi-VN" b="1" dirty="0" smtClean="0"/>
            <a:t>ми́лий </a:t>
          </a:r>
          <a:endParaRPr lang="ru-RU" b="1" dirty="0"/>
        </a:p>
      </dgm:t>
    </dgm:pt>
    <dgm:pt modelId="{9A2A1144-7882-4294-A563-2A0505394AF1}" type="parTrans" cxnId="{9F29514A-F0AA-425B-A1BC-E479A4B578D8}">
      <dgm:prSet/>
      <dgm:spPr/>
      <dgm:t>
        <a:bodyPr/>
        <a:lstStyle/>
        <a:p>
          <a:endParaRPr lang="ru-RU"/>
        </a:p>
      </dgm:t>
    </dgm:pt>
    <dgm:pt modelId="{62DE7A5C-872F-4138-8F2D-EFAC06AA541F}" type="sibTrans" cxnId="{9F29514A-F0AA-425B-A1BC-E479A4B578D8}">
      <dgm:prSet/>
      <dgm:spPr/>
      <dgm:t>
        <a:bodyPr/>
        <a:lstStyle/>
        <a:p>
          <a:endParaRPr lang="ru-RU"/>
        </a:p>
      </dgm:t>
    </dgm:pt>
    <dgm:pt modelId="{FBC20EF2-CF2E-4E7C-AF1F-63B70CDB5A1E}">
      <dgm:prSet/>
      <dgm:spPr/>
      <dgm:t>
        <a:bodyPr/>
        <a:lstStyle/>
        <a:p>
          <a:pPr rtl="0"/>
          <a:r>
            <a:rPr lang="vi-VN" b="1" dirty="0" smtClean="0"/>
            <a:t>милі́ший </a:t>
          </a:r>
          <a:endParaRPr lang="ru-RU" b="1" dirty="0"/>
        </a:p>
      </dgm:t>
    </dgm:pt>
    <dgm:pt modelId="{BE80F774-66E2-448F-BE16-A2AB8D3719F8}" type="parTrans" cxnId="{67877F9D-B986-4716-AF7E-4621D39DB16E}">
      <dgm:prSet/>
      <dgm:spPr/>
      <dgm:t>
        <a:bodyPr/>
        <a:lstStyle/>
        <a:p>
          <a:endParaRPr lang="ru-RU"/>
        </a:p>
      </dgm:t>
    </dgm:pt>
    <dgm:pt modelId="{1BF85237-2268-4E37-A359-8430A97191F0}" type="sibTrans" cxnId="{67877F9D-B986-4716-AF7E-4621D39DB16E}">
      <dgm:prSet/>
      <dgm:spPr/>
      <dgm:t>
        <a:bodyPr/>
        <a:lstStyle/>
        <a:p>
          <a:endParaRPr lang="ru-RU"/>
        </a:p>
      </dgm:t>
    </dgm:pt>
    <dgm:pt modelId="{EDD13A84-D7DA-49E3-BC4B-923CD43CE19D}">
      <dgm:prSet/>
      <dgm:spPr/>
      <dgm:t>
        <a:bodyPr/>
        <a:lstStyle/>
        <a:p>
          <a:pPr rtl="0"/>
          <a:r>
            <a:rPr lang="vi-VN" b="1" dirty="0" smtClean="0"/>
            <a:t>миле́ньк</a:t>
          </a:r>
          <a:r>
            <a:rPr lang="uk-UA" b="1" dirty="0" err="1" smtClean="0"/>
            <a:t>ий</a:t>
          </a:r>
          <a:r>
            <a:rPr lang="uk-UA" b="1" dirty="0" smtClean="0"/>
            <a:t> </a:t>
          </a:r>
          <a:endParaRPr lang="ru-RU" b="1" dirty="0"/>
        </a:p>
      </dgm:t>
    </dgm:pt>
    <dgm:pt modelId="{D98ED2D0-F28A-49F2-A949-782E92E59A4B}" type="parTrans" cxnId="{9C60C55A-0AD7-45E4-B1D4-7C15C2E3DB84}">
      <dgm:prSet/>
      <dgm:spPr/>
      <dgm:t>
        <a:bodyPr/>
        <a:lstStyle/>
        <a:p>
          <a:endParaRPr lang="ru-RU"/>
        </a:p>
      </dgm:t>
    </dgm:pt>
    <dgm:pt modelId="{772E370B-AF15-4A46-9B5F-2EC15A442566}" type="sibTrans" cxnId="{9C60C55A-0AD7-45E4-B1D4-7C15C2E3DB84}">
      <dgm:prSet/>
      <dgm:spPr/>
      <dgm:t>
        <a:bodyPr/>
        <a:lstStyle/>
        <a:p>
          <a:endParaRPr lang="ru-RU"/>
        </a:p>
      </dgm:t>
    </dgm:pt>
    <dgm:pt modelId="{AFF92396-A434-4778-B1AF-F0BCA76B96D9}">
      <dgm:prSet/>
      <dgm:spPr/>
      <dgm:t>
        <a:bodyPr/>
        <a:lstStyle/>
        <a:p>
          <a:pPr rtl="0"/>
          <a:r>
            <a:rPr lang="vi-VN" b="1" dirty="0" smtClean="0"/>
            <a:t>милі́шати </a:t>
          </a:r>
          <a:endParaRPr lang="ru-RU" b="1" dirty="0"/>
        </a:p>
      </dgm:t>
    </dgm:pt>
    <dgm:pt modelId="{ADEBED31-3650-4200-8893-AA54BF229272}" type="parTrans" cxnId="{3600C00E-008D-4829-A29C-B2DFBDDFC6D2}">
      <dgm:prSet/>
      <dgm:spPr/>
      <dgm:t>
        <a:bodyPr/>
        <a:lstStyle/>
        <a:p>
          <a:endParaRPr lang="ru-RU"/>
        </a:p>
      </dgm:t>
    </dgm:pt>
    <dgm:pt modelId="{5F71E73A-202A-4C56-9169-C0B786FF6B37}" type="sibTrans" cxnId="{3600C00E-008D-4829-A29C-B2DFBDDFC6D2}">
      <dgm:prSet/>
      <dgm:spPr/>
      <dgm:t>
        <a:bodyPr/>
        <a:lstStyle/>
        <a:p>
          <a:endParaRPr lang="ru-RU"/>
        </a:p>
      </dgm:t>
    </dgm:pt>
    <dgm:pt modelId="{A775170D-46F1-4F0A-9A6A-624D3E0EC3E3}">
      <dgm:prSet/>
      <dgm:spPr/>
      <dgm:t>
        <a:bodyPr/>
        <a:lstStyle/>
        <a:p>
          <a:pPr rtl="0"/>
          <a:r>
            <a:rPr lang="vi-VN" b="1" dirty="0" smtClean="0"/>
            <a:t>миле́нько </a:t>
          </a:r>
          <a:endParaRPr lang="ru-RU" b="1" dirty="0"/>
        </a:p>
      </dgm:t>
    </dgm:pt>
    <dgm:pt modelId="{EC2AE8F6-E5FE-499B-A2B6-4948B88062C8}" type="parTrans" cxnId="{2B700096-9B11-48E4-877C-D2D355620755}">
      <dgm:prSet/>
      <dgm:spPr/>
      <dgm:t>
        <a:bodyPr/>
        <a:lstStyle/>
        <a:p>
          <a:endParaRPr lang="ru-RU"/>
        </a:p>
      </dgm:t>
    </dgm:pt>
    <dgm:pt modelId="{B60C3C84-47CD-4270-9F22-22AE28306244}" type="sibTrans" cxnId="{2B700096-9B11-48E4-877C-D2D355620755}">
      <dgm:prSet/>
      <dgm:spPr/>
      <dgm:t>
        <a:bodyPr/>
        <a:lstStyle/>
        <a:p>
          <a:endParaRPr lang="ru-RU"/>
        </a:p>
      </dgm:t>
    </dgm:pt>
    <dgm:pt modelId="{960F281D-8905-44AD-B54C-D0D68DEEDCE4}">
      <dgm:prSet/>
      <dgm:spPr/>
      <dgm:t>
        <a:bodyPr/>
        <a:lstStyle/>
        <a:p>
          <a:pPr rtl="0"/>
          <a:r>
            <a:rPr lang="vi-VN" b="1" dirty="0" smtClean="0"/>
            <a:t>миле́сенько </a:t>
          </a:r>
          <a:endParaRPr lang="uk-UA" dirty="0"/>
        </a:p>
      </dgm:t>
    </dgm:pt>
    <dgm:pt modelId="{50EAD398-BC3D-4C02-95C6-4EB38C2C98CF}" type="parTrans" cxnId="{39FAACB7-EA71-4FD8-A0D4-572AFD8B1229}">
      <dgm:prSet/>
      <dgm:spPr/>
      <dgm:t>
        <a:bodyPr/>
        <a:lstStyle/>
        <a:p>
          <a:endParaRPr lang="ru-RU"/>
        </a:p>
      </dgm:t>
    </dgm:pt>
    <dgm:pt modelId="{5B8F07F5-0ECC-42E5-9BDB-665C09F45004}" type="sibTrans" cxnId="{39FAACB7-EA71-4FD8-A0D4-572AFD8B1229}">
      <dgm:prSet/>
      <dgm:spPr/>
      <dgm:t>
        <a:bodyPr/>
        <a:lstStyle/>
        <a:p>
          <a:endParaRPr lang="ru-RU"/>
        </a:p>
      </dgm:t>
    </dgm:pt>
    <dgm:pt modelId="{AC34FB80-F5AD-44C0-B4B7-40EF2FA962A6}">
      <dgm:prSet/>
      <dgm:spPr/>
      <dgm:t>
        <a:bodyPr/>
        <a:lstStyle/>
        <a:p>
          <a:pPr rtl="0"/>
          <a:r>
            <a:rPr lang="vi-VN" b="1" dirty="0" smtClean="0"/>
            <a:t>милі́сінький </a:t>
          </a:r>
          <a:endParaRPr lang="ru-RU" b="1" dirty="0"/>
        </a:p>
      </dgm:t>
    </dgm:pt>
    <dgm:pt modelId="{FF8AFFCC-BB0F-4DC2-80AF-2E75F79DBB8E}" type="sibTrans" cxnId="{45EBD4DE-6B71-41D6-B478-DC7A470853C8}">
      <dgm:prSet/>
      <dgm:spPr/>
      <dgm:t>
        <a:bodyPr/>
        <a:lstStyle/>
        <a:p>
          <a:endParaRPr lang="ru-RU"/>
        </a:p>
      </dgm:t>
    </dgm:pt>
    <dgm:pt modelId="{C2ADF03F-0F8E-49D4-8095-661B4AEDB8D2}" type="parTrans" cxnId="{45EBD4DE-6B71-41D6-B478-DC7A470853C8}">
      <dgm:prSet/>
      <dgm:spPr/>
      <dgm:t>
        <a:bodyPr/>
        <a:lstStyle/>
        <a:p>
          <a:endParaRPr lang="ru-RU"/>
        </a:p>
      </dgm:t>
    </dgm:pt>
    <dgm:pt modelId="{EB02D887-7689-428E-AF31-EA560646F56A}">
      <dgm:prSet/>
      <dgm:spPr/>
      <dgm:t>
        <a:bodyPr/>
        <a:lstStyle/>
        <a:p>
          <a:pPr rtl="0"/>
          <a:r>
            <a:rPr lang="vi-VN" b="1" dirty="0" smtClean="0"/>
            <a:t>миле́сенький </a:t>
          </a:r>
          <a:endParaRPr lang="ru-RU" b="1" dirty="0"/>
        </a:p>
      </dgm:t>
    </dgm:pt>
    <dgm:pt modelId="{5CDD96B5-0D35-486B-9FDE-511EEA3A0143}" type="sibTrans" cxnId="{DB0188DD-1B4E-43AB-9C28-91D44CC3E978}">
      <dgm:prSet/>
      <dgm:spPr/>
      <dgm:t>
        <a:bodyPr/>
        <a:lstStyle/>
        <a:p>
          <a:endParaRPr lang="ru-RU"/>
        </a:p>
      </dgm:t>
    </dgm:pt>
    <dgm:pt modelId="{8F96847B-F3BB-434D-A7EC-E64491C15903}" type="parTrans" cxnId="{DB0188DD-1B4E-43AB-9C28-91D44CC3E978}">
      <dgm:prSet/>
      <dgm:spPr/>
      <dgm:t>
        <a:bodyPr/>
        <a:lstStyle/>
        <a:p>
          <a:endParaRPr lang="ru-RU"/>
        </a:p>
      </dgm:t>
    </dgm:pt>
    <dgm:pt modelId="{2141A858-A15B-4D03-8A39-4FD74E165140}" type="pres">
      <dgm:prSet presAssocID="{8F65BDE2-45DC-453F-8376-0627C69CE10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8C673075-0AA8-411E-B1CF-A358DEE11FCE}" type="pres">
      <dgm:prSet presAssocID="{A9E054DC-3002-406A-9715-FCC49CF15163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04F7CF0-8B1A-4B0C-932C-12E9920FE815}" type="pres">
      <dgm:prSet presAssocID="{4B6927A5-5CBA-4DE3-B648-4A4777E5A798}" presName="sibTrans" presStyleLbl="sibTrans2D1" presStyleIdx="0" presStyleCnt="8"/>
      <dgm:spPr/>
      <dgm:t>
        <a:bodyPr/>
        <a:lstStyle/>
        <a:p>
          <a:endParaRPr lang="uk-UA"/>
        </a:p>
      </dgm:t>
    </dgm:pt>
    <dgm:pt modelId="{7E96AE21-EF6C-4706-BBBE-D7E1E2320C6E}" type="pres">
      <dgm:prSet presAssocID="{4B6927A5-5CBA-4DE3-B648-4A4777E5A798}" presName="connectorText" presStyleLbl="sibTrans2D1" presStyleIdx="0" presStyleCnt="8"/>
      <dgm:spPr/>
      <dgm:t>
        <a:bodyPr/>
        <a:lstStyle/>
        <a:p>
          <a:endParaRPr lang="uk-UA"/>
        </a:p>
      </dgm:t>
    </dgm:pt>
    <dgm:pt modelId="{500F37E7-5538-419F-B2B5-970238BB1C5C}" type="pres">
      <dgm:prSet presAssocID="{CBD7FF51-2643-4C67-AC75-A15AE42E916A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ECCA477-5F43-46A0-839C-B526C70E2DD4}" type="pres">
      <dgm:prSet presAssocID="{62DE7A5C-872F-4138-8F2D-EFAC06AA541F}" presName="sibTrans" presStyleLbl="sibTrans2D1" presStyleIdx="1" presStyleCnt="8"/>
      <dgm:spPr/>
      <dgm:t>
        <a:bodyPr/>
        <a:lstStyle/>
        <a:p>
          <a:endParaRPr lang="uk-UA"/>
        </a:p>
      </dgm:t>
    </dgm:pt>
    <dgm:pt modelId="{7607B29E-ECD3-40AA-A57F-23BBC03A71A9}" type="pres">
      <dgm:prSet presAssocID="{62DE7A5C-872F-4138-8F2D-EFAC06AA541F}" presName="connectorText" presStyleLbl="sibTrans2D1" presStyleIdx="1" presStyleCnt="8"/>
      <dgm:spPr/>
      <dgm:t>
        <a:bodyPr/>
        <a:lstStyle/>
        <a:p>
          <a:endParaRPr lang="uk-UA"/>
        </a:p>
      </dgm:t>
    </dgm:pt>
    <dgm:pt modelId="{5C244BD2-1625-4891-8E10-3A4D2F20E199}" type="pres">
      <dgm:prSet presAssocID="{FBC20EF2-CF2E-4E7C-AF1F-63B70CDB5A1E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E2E9182-2EBD-41AD-8603-7BB0937730F8}" type="pres">
      <dgm:prSet presAssocID="{1BF85237-2268-4E37-A359-8430A97191F0}" presName="sibTrans" presStyleLbl="sibTrans2D1" presStyleIdx="2" presStyleCnt="8"/>
      <dgm:spPr/>
      <dgm:t>
        <a:bodyPr/>
        <a:lstStyle/>
        <a:p>
          <a:endParaRPr lang="uk-UA"/>
        </a:p>
      </dgm:t>
    </dgm:pt>
    <dgm:pt modelId="{D235DCE4-0B40-44E8-8B23-84A39D95FE4C}" type="pres">
      <dgm:prSet presAssocID="{1BF85237-2268-4E37-A359-8430A97191F0}" presName="connectorText" presStyleLbl="sibTrans2D1" presStyleIdx="2" presStyleCnt="8"/>
      <dgm:spPr/>
      <dgm:t>
        <a:bodyPr/>
        <a:lstStyle/>
        <a:p>
          <a:endParaRPr lang="uk-UA"/>
        </a:p>
      </dgm:t>
    </dgm:pt>
    <dgm:pt modelId="{3EF1AD7B-5C2D-41A2-A4FC-0CDE535667A5}" type="pres">
      <dgm:prSet presAssocID="{EDD13A84-D7DA-49E3-BC4B-923CD43CE19D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15239D1-7097-4F0E-A1A4-FD2B50DB5457}" type="pres">
      <dgm:prSet presAssocID="{772E370B-AF15-4A46-9B5F-2EC15A442566}" presName="sibTrans" presStyleLbl="sibTrans2D1" presStyleIdx="3" presStyleCnt="8"/>
      <dgm:spPr/>
      <dgm:t>
        <a:bodyPr/>
        <a:lstStyle/>
        <a:p>
          <a:endParaRPr lang="uk-UA"/>
        </a:p>
      </dgm:t>
    </dgm:pt>
    <dgm:pt modelId="{744390CE-EFC2-4DC3-9B45-BD336A095067}" type="pres">
      <dgm:prSet presAssocID="{772E370B-AF15-4A46-9B5F-2EC15A442566}" presName="connectorText" presStyleLbl="sibTrans2D1" presStyleIdx="3" presStyleCnt="8"/>
      <dgm:spPr/>
      <dgm:t>
        <a:bodyPr/>
        <a:lstStyle/>
        <a:p>
          <a:endParaRPr lang="uk-UA"/>
        </a:p>
      </dgm:t>
    </dgm:pt>
    <dgm:pt modelId="{AA881C7C-328B-42C9-B2CB-85F94F12736F}" type="pres">
      <dgm:prSet presAssocID="{EB02D887-7689-428E-AF31-EA560646F56A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4D7EE0-8721-494F-9FEC-62B76A09DC18}" type="pres">
      <dgm:prSet presAssocID="{5CDD96B5-0D35-486B-9FDE-511EEA3A0143}" presName="sibTrans" presStyleLbl="sibTrans2D1" presStyleIdx="4" presStyleCnt="8"/>
      <dgm:spPr/>
      <dgm:t>
        <a:bodyPr/>
        <a:lstStyle/>
        <a:p>
          <a:endParaRPr lang="uk-UA"/>
        </a:p>
      </dgm:t>
    </dgm:pt>
    <dgm:pt modelId="{62C37C5C-2015-4686-9973-49DE148DEFF3}" type="pres">
      <dgm:prSet presAssocID="{5CDD96B5-0D35-486B-9FDE-511EEA3A0143}" presName="connectorText" presStyleLbl="sibTrans2D1" presStyleIdx="4" presStyleCnt="8"/>
      <dgm:spPr/>
      <dgm:t>
        <a:bodyPr/>
        <a:lstStyle/>
        <a:p>
          <a:endParaRPr lang="uk-UA"/>
        </a:p>
      </dgm:t>
    </dgm:pt>
    <dgm:pt modelId="{411ECBF0-0842-41E8-B6DB-020FDB498ABF}" type="pres">
      <dgm:prSet presAssocID="{AC34FB80-F5AD-44C0-B4B7-40EF2FA962A6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20843B-6A6B-42EF-81AF-938847336D22}" type="pres">
      <dgm:prSet presAssocID="{FF8AFFCC-BB0F-4DC2-80AF-2E75F79DBB8E}" presName="sibTrans" presStyleLbl="sibTrans2D1" presStyleIdx="5" presStyleCnt="8"/>
      <dgm:spPr/>
      <dgm:t>
        <a:bodyPr/>
        <a:lstStyle/>
        <a:p>
          <a:endParaRPr lang="uk-UA"/>
        </a:p>
      </dgm:t>
    </dgm:pt>
    <dgm:pt modelId="{6ABD162C-EC1E-419F-924C-1E4DAE19474F}" type="pres">
      <dgm:prSet presAssocID="{FF8AFFCC-BB0F-4DC2-80AF-2E75F79DBB8E}" presName="connectorText" presStyleLbl="sibTrans2D1" presStyleIdx="5" presStyleCnt="8"/>
      <dgm:spPr/>
      <dgm:t>
        <a:bodyPr/>
        <a:lstStyle/>
        <a:p>
          <a:endParaRPr lang="uk-UA"/>
        </a:p>
      </dgm:t>
    </dgm:pt>
    <dgm:pt modelId="{76D3031D-1F50-46B1-AE71-27D135B0903D}" type="pres">
      <dgm:prSet presAssocID="{AFF92396-A434-4778-B1AF-F0BCA76B96D9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3A12C8E-0361-49D9-9458-D78B4EB962F8}" type="pres">
      <dgm:prSet presAssocID="{5F71E73A-202A-4C56-9169-C0B786FF6B37}" presName="sibTrans" presStyleLbl="sibTrans2D1" presStyleIdx="6" presStyleCnt="8"/>
      <dgm:spPr/>
      <dgm:t>
        <a:bodyPr/>
        <a:lstStyle/>
        <a:p>
          <a:endParaRPr lang="uk-UA"/>
        </a:p>
      </dgm:t>
    </dgm:pt>
    <dgm:pt modelId="{59CB3E89-F057-4D90-9653-1EE621D0CBD2}" type="pres">
      <dgm:prSet presAssocID="{5F71E73A-202A-4C56-9169-C0B786FF6B37}" presName="connectorText" presStyleLbl="sibTrans2D1" presStyleIdx="6" presStyleCnt="8"/>
      <dgm:spPr/>
      <dgm:t>
        <a:bodyPr/>
        <a:lstStyle/>
        <a:p>
          <a:endParaRPr lang="uk-UA"/>
        </a:p>
      </dgm:t>
    </dgm:pt>
    <dgm:pt modelId="{42AD58EA-3067-41AE-BB6E-931F187B313D}" type="pres">
      <dgm:prSet presAssocID="{A775170D-46F1-4F0A-9A6A-624D3E0EC3E3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331D13C-EDCD-47BD-9055-BB43176065E0}" type="pres">
      <dgm:prSet presAssocID="{B60C3C84-47CD-4270-9F22-22AE28306244}" presName="sibTrans" presStyleLbl="sibTrans2D1" presStyleIdx="7" presStyleCnt="8"/>
      <dgm:spPr/>
      <dgm:t>
        <a:bodyPr/>
        <a:lstStyle/>
        <a:p>
          <a:endParaRPr lang="uk-UA"/>
        </a:p>
      </dgm:t>
    </dgm:pt>
    <dgm:pt modelId="{3C6AE2BC-4D34-43C8-88B2-226F47BE87B3}" type="pres">
      <dgm:prSet presAssocID="{B60C3C84-47CD-4270-9F22-22AE28306244}" presName="connectorText" presStyleLbl="sibTrans2D1" presStyleIdx="7" presStyleCnt="8"/>
      <dgm:spPr/>
      <dgm:t>
        <a:bodyPr/>
        <a:lstStyle/>
        <a:p>
          <a:endParaRPr lang="uk-UA"/>
        </a:p>
      </dgm:t>
    </dgm:pt>
    <dgm:pt modelId="{FCF25003-74D1-4196-973E-02E03312269B}" type="pres">
      <dgm:prSet presAssocID="{960F281D-8905-44AD-B54C-D0D68DEEDCE4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8B86B365-C6E7-48AD-9A76-68CA67C788AA}" type="presOf" srcId="{1BF85237-2268-4E37-A359-8430A97191F0}" destId="{AE2E9182-2EBD-41AD-8603-7BB0937730F8}" srcOrd="0" destOrd="0" presId="urn:microsoft.com/office/officeart/2005/8/layout/process5"/>
    <dgm:cxn modelId="{5809D4C8-08D4-459B-98AC-D6FC575C39BE}" type="presOf" srcId="{8F65BDE2-45DC-453F-8376-0627C69CE10E}" destId="{2141A858-A15B-4D03-8A39-4FD74E165140}" srcOrd="0" destOrd="0" presId="urn:microsoft.com/office/officeart/2005/8/layout/process5"/>
    <dgm:cxn modelId="{2B700096-9B11-48E4-877C-D2D355620755}" srcId="{8F65BDE2-45DC-453F-8376-0627C69CE10E}" destId="{A775170D-46F1-4F0A-9A6A-624D3E0EC3E3}" srcOrd="7" destOrd="0" parTransId="{EC2AE8F6-E5FE-499B-A2B6-4948B88062C8}" sibTransId="{B60C3C84-47CD-4270-9F22-22AE28306244}"/>
    <dgm:cxn modelId="{EE7777E3-4292-469A-AF06-4DEC94937BBF}" type="presOf" srcId="{AFF92396-A434-4778-B1AF-F0BCA76B96D9}" destId="{76D3031D-1F50-46B1-AE71-27D135B0903D}" srcOrd="0" destOrd="0" presId="urn:microsoft.com/office/officeart/2005/8/layout/process5"/>
    <dgm:cxn modelId="{922F8AF2-445B-4D8A-95B4-C1540CED076F}" type="presOf" srcId="{EB02D887-7689-428E-AF31-EA560646F56A}" destId="{AA881C7C-328B-42C9-B2CB-85F94F12736F}" srcOrd="0" destOrd="0" presId="urn:microsoft.com/office/officeart/2005/8/layout/process5"/>
    <dgm:cxn modelId="{0A3E9F6E-74EC-4DE4-8499-5376F692365F}" type="presOf" srcId="{EDD13A84-D7DA-49E3-BC4B-923CD43CE19D}" destId="{3EF1AD7B-5C2D-41A2-A4FC-0CDE535667A5}" srcOrd="0" destOrd="0" presId="urn:microsoft.com/office/officeart/2005/8/layout/process5"/>
    <dgm:cxn modelId="{16730207-BC8A-4F60-B3CA-A127C9E3A2DD}" type="presOf" srcId="{4B6927A5-5CBA-4DE3-B648-4A4777E5A798}" destId="{7E96AE21-EF6C-4706-BBBE-D7E1E2320C6E}" srcOrd="1" destOrd="0" presId="urn:microsoft.com/office/officeart/2005/8/layout/process5"/>
    <dgm:cxn modelId="{67877F9D-B986-4716-AF7E-4621D39DB16E}" srcId="{8F65BDE2-45DC-453F-8376-0627C69CE10E}" destId="{FBC20EF2-CF2E-4E7C-AF1F-63B70CDB5A1E}" srcOrd="2" destOrd="0" parTransId="{BE80F774-66E2-448F-BE16-A2AB8D3719F8}" sibTransId="{1BF85237-2268-4E37-A359-8430A97191F0}"/>
    <dgm:cxn modelId="{3A9EF356-9A88-4E1B-B02A-D6F98F1E131C}" type="presOf" srcId="{B60C3C84-47CD-4270-9F22-22AE28306244}" destId="{3C6AE2BC-4D34-43C8-88B2-226F47BE87B3}" srcOrd="1" destOrd="0" presId="urn:microsoft.com/office/officeart/2005/8/layout/process5"/>
    <dgm:cxn modelId="{DB0188DD-1B4E-43AB-9C28-91D44CC3E978}" srcId="{8F65BDE2-45DC-453F-8376-0627C69CE10E}" destId="{EB02D887-7689-428E-AF31-EA560646F56A}" srcOrd="4" destOrd="0" parTransId="{8F96847B-F3BB-434D-A7EC-E64491C15903}" sibTransId="{5CDD96B5-0D35-486B-9FDE-511EEA3A0143}"/>
    <dgm:cxn modelId="{D04EED88-0BE4-4CA6-9D9D-25D02BE02377}" type="presOf" srcId="{FBC20EF2-CF2E-4E7C-AF1F-63B70CDB5A1E}" destId="{5C244BD2-1625-4891-8E10-3A4D2F20E199}" srcOrd="0" destOrd="0" presId="urn:microsoft.com/office/officeart/2005/8/layout/process5"/>
    <dgm:cxn modelId="{3D290C4A-3C74-4620-804F-F7E8C7FB2F2E}" type="presOf" srcId="{A775170D-46F1-4F0A-9A6A-624D3E0EC3E3}" destId="{42AD58EA-3067-41AE-BB6E-931F187B313D}" srcOrd="0" destOrd="0" presId="urn:microsoft.com/office/officeart/2005/8/layout/process5"/>
    <dgm:cxn modelId="{DB016205-C5E9-4708-9AB8-6538BA89A242}" type="presOf" srcId="{62DE7A5C-872F-4138-8F2D-EFAC06AA541F}" destId="{7607B29E-ECD3-40AA-A57F-23BBC03A71A9}" srcOrd="1" destOrd="0" presId="urn:microsoft.com/office/officeart/2005/8/layout/process5"/>
    <dgm:cxn modelId="{45EBD4DE-6B71-41D6-B478-DC7A470853C8}" srcId="{8F65BDE2-45DC-453F-8376-0627C69CE10E}" destId="{AC34FB80-F5AD-44C0-B4B7-40EF2FA962A6}" srcOrd="5" destOrd="0" parTransId="{C2ADF03F-0F8E-49D4-8095-661B4AEDB8D2}" sibTransId="{FF8AFFCC-BB0F-4DC2-80AF-2E75F79DBB8E}"/>
    <dgm:cxn modelId="{CC213AE2-C183-4AD1-9DAE-6C5CE8C8DE5C}" type="presOf" srcId="{FF8AFFCC-BB0F-4DC2-80AF-2E75F79DBB8E}" destId="{6ABD162C-EC1E-419F-924C-1E4DAE19474F}" srcOrd="1" destOrd="0" presId="urn:microsoft.com/office/officeart/2005/8/layout/process5"/>
    <dgm:cxn modelId="{8A6A64C5-D0CE-415B-8012-D812B144858D}" type="presOf" srcId="{A9E054DC-3002-406A-9715-FCC49CF15163}" destId="{8C673075-0AA8-411E-B1CF-A358DEE11FCE}" srcOrd="0" destOrd="0" presId="urn:microsoft.com/office/officeart/2005/8/layout/process5"/>
    <dgm:cxn modelId="{738F686F-773B-4B01-8073-E034F7A9F14A}" type="presOf" srcId="{FF8AFFCC-BB0F-4DC2-80AF-2E75F79DBB8E}" destId="{0720843B-6A6B-42EF-81AF-938847336D22}" srcOrd="0" destOrd="0" presId="urn:microsoft.com/office/officeart/2005/8/layout/process5"/>
    <dgm:cxn modelId="{1432E087-02DE-4FDD-BF88-F2E29B6B8B39}" type="presOf" srcId="{AC34FB80-F5AD-44C0-B4B7-40EF2FA962A6}" destId="{411ECBF0-0842-41E8-B6DB-020FDB498ABF}" srcOrd="0" destOrd="0" presId="urn:microsoft.com/office/officeart/2005/8/layout/process5"/>
    <dgm:cxn modelId="{9C60C55A-0AD7-45E4-B1D4-7C15C2E3DB84}" srcId="{8F65BDE2-45DC-453F-8376-0627C69CE10E}" destId="{EDD13A84-D7DA-49E3-BC4B-923CD43CE19D}" srcOrd="3" destOrd="0" parTransId="{D98ED2D0-F28A-49F2-A949-782E92E59A4B}" sibTransId="{772E370B-AF15-4A46-9B5F-2EC15A442566}"/>
    <dgm:cxn modelId="{9F29514A-F0AA-425B-A1BC-E479A4B578D8}" srcId="{8F65BDE2-45DC-453F-8376-0627C69CE10E}" destId="{CBD7FF51-2643-4C67-AC75-A15AE42E916A}" srcOrd="1" destOrd="0" parTransId="{9A2A1144-7882-4294-A563-2A0505394AF1}" sibTransId="{62DE7A5C-872F-4138-8F2D-EFAC06AA541F}"/>
    <dgm:cxn modelId="{0421A8FC-CA50-4F0B-BB8D-325BCB3F4A55}" type="presOf" srcId="{5F71E73A-202A-4C56-9169-C0B786FF6B37}" destId="{23A12C8E-0361-49D9-9458-D78B4EB962F8}" srcOrd="0" destOrd="0" presId="urn:microsoft.com/office/officeart/2005/8/layout/process5"/>
    <dgm:cxn modelId="{44E6F540-7F5A-4F1C-AF22-4D395E89BAAB}" type="presOf" srcId="{5F71E73A-202A-4C56-9169-C0B786FF6B37}" destId="{59CB3E89-F057-4D90-9653-1EE621D0CBD2}" srcOrd="1" destOrd="0" presId="urn:microsoft.com/office/officeart/2005/8/layout/process5"/>
    <dgm:cxn modelId="{24A96CE2-1819-40AD-ABBB-666680AC7D73}" type="presOf" srcId="{5CDD96B5-0D35-486B-9FDE-511EEA3A0143}" destId="{C24D7EE0-8721-494F-9FEC-62B76A09DC18}" srcOrd="0" destOrd="0" presId="urn:microsoft.com/office/officeart/2005/8/layout/process5"/>
    <dgm:cxn modelId="{B5B1C5CF-7427-463C-B9B6-1C2DA1FA24C6}" type="presOf" srcId="{62DE7A5C-872F-4138-8F2D-EFAC06AA541F}" destId="{5ECCA477-5F43-46A0-839C-B526C70E2DD4}" srcOrd="0" destOrd="0" presId="urn:microsoft.com/office/officeart/2005/8/layout/process5"/>
    <dgm:cxn modelId="{3783CC41-CBAB-4191-A22F-624FE5F4C7F6}" type="presOf" srcId="{1BF85237-2268-4E37-A359-8430A97191F0}" destId="{D235DCE4-0B40-44E8-8B23-84A39D95FE4C}" srcOrd="1" destOrd="0" presId="urn:microsoft.com/office/officeart/2005/8/layout/process5"/>
    <dgm:cxn modelId="{09DEC03A-691C-4E32-A34A-82AE7622561B}" type="presOf" srcId="{4B6927A5-5CBA-4DE3-B648-4A4777E5A798}" destId="{804F7CF0-8B1A-4B0C-932C-12E9920FE815}" srcOrd="0" destOrd="0" presId="urn:microsoft.com/office/officeart/2005/8/layout/process5"/>
    <dgm:cxn modelId="{3600C00E-008D-4829-A29C-B2DFBDDFC6D2}" srcId="{8F65BDE2-45DC-453F-8376-0627C69CE10E}" destId="{AFF92396-A434-4778-B1AF-F0BCA76B96D9}" srcOrd="6" destOrd="0" parTransId="{ADEBED31-3650-4200-8893-AA54BF229272}" sibTransId="{5F71E73A-202A-4C56-9169-C0B786FF6B37}"/>
    <dgm:cxn modelId="{4E02F9CE-CEF8-4E1B-93AC-A081C5516188}" type="presOf" srcId="{5CDD96B5-0D35-486B-9FDE-511EEA3A0143}" destId="{62C37C5C-2015-4686-9973-49DE148DEFF3}" srcOrd="1" destOrd="0" presId="urn:microsoft.com/office/officeart/2005/8/layout/process5"/>
    <dgm:cxn modelId="{59F22CFB-D20E-4D69-84EF-2FD5D071C289}" type="presOf" srcId="{CBD7FF51-2643-4C67-AC75-A15AE42E916A}" destId="{500F37E7-5538-419F-B2B5-970238BB1C5C}" srcOrd="0" destOrd="0" presId="urn:microsoft.com/office/officeart/2005/8/layout/process5"/>
    <dgm:cxn modelId="{AB438289-6DDA-408B-9797-AA9E6B4DC7D3}" type="presOf" srcId="{B60C3C84-47CD-4270-9F22-22AE28306244}" destId="{7331D13C-EDCD-47BD-9055-BB43176065E0}" srcOrd="0" destOrd="0" presId="urn:microsoft.com/office/officeart/2005/8/layout/process5"/>
    <dgm:cxn modelId="{6772DE40-D2D7-47AD-A3FD-5E6C4DB6EC61}" srcId="{8F65BDE2-45DC-453F-8376-0627C69CE10E}" destId="{A9E054DC-3002-406A-9715-FCC49CF15163}" srcOrd="0" destOrd="0" parTransId="{F6A292B9-DB82-4603-A15F-512924B1C639}" sibTransId="{4B6927A5-5CBA-4DE3-B648-4A4777E5A798}"/>
    <dgm:cxn modelId="{A1760ADD-210A-44B2-A1EA-E6213330A734}" type="presOf" srcId="{772E370B-AF15-4A46-9B5F-2EC15A442566}" destId="{815239D1-7097-4F0E-A1A4-FD2B50DB5457}" srcOrd="0" destOrd="0" presId="urn:microsoft.com/office/officeart/2005/8/layout/process5"/>
    <dgm:cxn modelId="{39540235-3160-4E4A-A11F-1D383DD4EBAA}" type="presOf" srcId="{772E370B-AF15-4A46-9B5F-2EC15A442566}" destId="{744390CE-EFC2-4DC3-9B45-BD336A095067}" srcOrd="1" destOrd="0" presId="urn:microsoft.com/office/officeart/2005/8/layout/process5"/>
    <dgm:cxn modelId="{9F2714F1-1131-4F4E-A59B-2962DE55A8F7}" type="presOf" srcId="{960F281D-8905-44AD-B54C-D0D68DEEDCE4}" destId="{FCF25003-74D1-4196-973E-02E03312269B}" srcOrd="0" destOrd="0" presId="urn:microsoft.com/office/officeart/2005/8/layout/process5"/>
    <dgm:cxn modelId="{39FAACB7-EA71-4FD8-A0D4-572AFD8B1229}" srcId="{8F65BDE2-45DC-453F-8376-0627C69CE10E}" destId="{960F281D-8905-44AD-B54C-D0D68DEEDCE4}" srcOrd="8" destOrd="0" parTransId="{50EAD398-BC3D-4C02-95C6-4EB38C2C98CF}" sibTransId="{5B8F07F5-0ECC-42E5-9BDB-665C09F45004}"/>
    <dgm:cxn modelId="{64AB4D25-5C2B-4158-823B-9ACC0F282CFB}" type="presParOf" srcId="{2141A858-A15B-4D03-8A39-4FD74E165140}" destId="{8C673075-0AA8-411E-B1CF-A358DEE11FCE}" srcOrd="0" destOrd="0" presId="urn:microsoft.com/office/officeart/2005/8/layout/process5"/>
    <dgm:cxn modelId="{2B867932-E68F-4550-8239-CFC1BFC75E50}" type="presParOf" srcId="{2141A858-A15B-4D03-8A39-4FD74E165140}" destId="{804F7CF0-8B1A-4B0C-932C-12E9920FE815}" srcOrd="1" destOrd="0" presId="urn:microsoft.com/office/officeart/2005/8/layout/process5"/>
    <dgm:cxn modelId="{1B50D116-048C-482C-A44A-EBFF3C566146}" type="presParOf" srcId="{804F7CF0-8B1A-4B0C-932C-12E9920FE815}" destId="{7E96AE21-EF6C-4706-BBBE-D7E1E2320C6E}" srcOrd="0" destOrd="0" presId="urn:microsoft.com/office/officeart/2005/8/layout/process5"/>
    <dgm:cxn modelId="{70D43D6F-3CE4-4525-A3D2-83E76AE198EB}" type="presParOf" srcId="{2141A858-A15B-4D03-8A39-4FD74E165140}" destId="{500F37E7-5538-419F-B2B5-970238BB1C5C}" srcOrd="2" destOrd="0" presId="urn:microsoft.com/office/officeart/2005/8/layout/process5"/>
    <dgm:cxn modelId="{113D1EC5-8AF8-439F-A46B-C9F96F5A65B3}" type="presParOf" srcId="{2141A858-A15B-4D03-8A39-4FD74E165140}" destId="{5ECCA477-5F43-46A0-839C-B526C70E2DD4}" srcOrd="3" destOrd="0" presId="urn:microsoft.com/office/officeart/2005/8/layout/process5"/>
    <dgm:cxn modelId="{D5E67D1D-73ED-4986-BCC9-9C2896A67279}" type="presParOf" srcId="{5ECCA477-5F43-46A0-839C-B526C70E2DD4}" destId="{7607B29E-ECD3-40AA-A57F-23BBC03A71A9}" srcOrd="0" destOrd="0" presId="urn:microsoft.com/office/officeart/2005/8/layout/process5"/>
    <dgm:cxn modelId="{3DB4F26A-E78A-42BC-9EA9-55DF8C90AD96}" type="presParOf" srcId="{2141A858-A15B-4D03-8A39-4FD74E165140}" destId="{5C244BD2-1625-4891-8E10-3A4D2F20E199}" srcOrd="4" destOrd="0" presId="urn:microsoft.com/office/officeart/2005/8/layout/process5"/>
    <dgm:cxn modelId="{3333E07B-61BD-41F4-8DF4-52FAEBC84B8B}" type="presParOf" srcId="{2141A858-A15B-4D03-8A39-4FD74E165140}" destId="{AE2E9182-2EBD-41AD-8603-7BB0937730F8}" srcOrd="5" destOrd="0" presId="urn:microsoft.com/office/officeart/2005/8/layout/process5"/>
    <dgm:cxn modelId="{B71AFB87-8855-4340-B196-3D1CC90B7509}" type="presParOf" srcId="{AE2E9182-2EBD-41AD-8603-7BB0937730F8}" destId="{D235DCE4-0B40-44E8-8B23-84A39D95FE4C}" srcOrd="0" destOrd="0" presId="urn:microsoft.com/office/officeart/2005/8/layout/process5"/>
    <dgm:cxn modelId="{9B32DEC0-20ED-4E52-A82F-AD827811C093}" type="presParOf" srcId="{2141A858-A15B-4D03-8A39-4FD74E165140}" destId="{3EF1AD7B-5C2D-41A2-A4FC-0CDE535667A5}" srcOrd="6" destOrd="0" presId="urn:microsoft.com/office/officeart/2005/8/layout/process5"/>
    <dgm:cxn modelId="{E526AB29-5D42-44A1-B496-26CF01B96571}" type="presParOf" srcId="{2141A858-A15B-4D03-8A39-4FD74E165140}" destId="{815239D1-7097-4F0E-A1A4-FD2B50DB5457}" srcOrd="7" destOrd="0" presId="urn:microsoft.com/office/officeart/2005/8/layout/process5"/>
    <dgm:cxn modelId="{BE9A8DFC-0A81-4F92-97B2-D1579DEB0331}" type="presParOf" srcId="{815239D1-7097-4F0E-A1A4-FD2B50DB5457}" destId="{744390CE-EFC2-4DC3-9B45-BD336A095067}" srcOrd="0" destOrd="0" presId="urn:microsoft.com/office/officeart/2005/8/layout/process5"/>
    <dgm:cxn modelId="{45140F97-0105-4C5B-A9EE-AE9FA1D3899B}" type="presParOf" srcId="{2141A858-A15B-4D03-8A39-4FD74E165140}" destId="{AA881C7C-328B-42C9-B2CB-85F94F12736F}" srcOrd="8" destOrd="0" presId="urn:microsoft.com/office/officeart/2005/8/layout/process5"/>
    <dgm:cxn modelId="{8DD1E770-6DD7-4708-82E2-3D364F63192F}" type="presParOf" srcId="{2141A858-A15B-4D03-8A39-4FD74E165140}" destId="{C24D7EE0-8721-494F-9FEC-62B76A09DC18}" srcOrd="9" destOrd="0" presId="urn:microsoft.com/office/officeart/2005/8/layout/process5"/>
    <dgm:cxn modelId="{774FCAE0-6A04-4F83-9C3A-D464E2020C59}" type="presParOf" srcId="{C24D7EE0-8721-494F-9FEC-62B76A09DC18}" destId="{62C37C5C-2015-4686-9973-49DE148DEFF3}" srcOrd="0" destOrd="0" presId="urn:microsoft.com/office/officeart/2005/8/layout/process5"/>
    <dgm:cxn modelId="{8A29D9A2-6BA1-4131-96ED-9C0B8D6A7469}" type="presParOf" srcId="{2141A858-A15B-4D03-8A39-4FD74E165140}" destId="{411ECBF0-0842-41E8-B6DB-020FDB498ABF}" srcOrd="10" destOrd="0" presId="urn:microsoft.com/office/officeart/2005/8/layout/process5"/>
    <dgm:cxn modelId="{A8549150-9394-4E62-AC40-000BD6D0D2F3}" type="presParOf" srcId="{2141A858-A15B-4D03-8A39-4FD74E165140}" destId="{0720843B-6A6B-42EF-81AF-938847336D22}" srcOrd="11" destOrd="0" presId="urn:microsoft.com/office/officeart/2005/8/layout/process5"/>
    <dgm:cxn modelId="{F1140DD5-FEA7-454D-8641-679D8301BF25}" type="presParOf" srcId="{0720843B-6A6B-42EF-81AF-938847336D22}" destId="{6ABD162C-EC1E-419F-924C-1E4DAE19474F}" srcOrd="0" destOrd="0" presId="urn:microsoft.com/office/officeart/2005/8/layout/process5"/>
    <dgm:cxn modelId="{1D096C62-2CC4-4B06-85AC-68FAEDA26ADA}" type="presParOf" srcId="{2141A858-A15B-4D03-8A39-4FD74E165140}" destId="{76D3031D-1F50-46B1-AE71-27D135B0903D}" srcOrd="12" destOrd="0" presId="urn:microsoft.com/office/officeart/2005/8/layout/process5"/>
    <dgm:cxn modelId="{93E7B855-3858-4235-8281-DD953EE21EBA}" type="presParOf" srcId="{2141A858-A15B-4D03-8A39-4FD74E165140}" destId="{23A12C8E-0361-49D9-9458-D78B4EB962F8}" srcOrd="13" destOrd="0" presId="urn:microsoft.com/office/officeart/2005/8/layout/process5"/>
    <dgm:cxn modelId="{77E93E26-B952-499D-8BF0-2377C711721D}" type="presParOf" srcId="{23A12C8E-0361-49D9-9458-D78B4EB962F8}" destId="{59CB3E89-F057-4D90-9653-1EE621D0CBD2}" srcOrd="0" destOrd="0" presId="urn:microsoft.com/office/officeart/2005/8/layout/process5"/>
    <dgm:cxn modelId="{16A1A4FD-66A3-4127-B185-BF1B22F12C77}" type="presParOf" srcId="{2141A858-A15B-4D03-8A39-4FD74E165140}" destId="{42AD58EA-3067-41AE-BB6E-931F187B313D}" srcOrd="14" destOrd="0" presId="urn:microsoft.com/office/officeart/2005/8/layout/process5"/>
    <dgm:cxn modelId="{D96DC1F2-B5BC-4A08-B762-7C478002CA6E}" type="presParOf" srcId="{2141A858-A15B-4D03-8A39-4FD74E165140}" destId="{7331D13C-EDCD-47BD-9055-BB43176065E0}" srcOrd="15" destOrd="0" presId="urn:microsoft.com/office/officeart/2005/8/layout/process5"/>
    <dgm:cxn modelId="{6C07CF25-9FAA-435F-A634-4CF977DD4318}" type="presParOf" srcId="{7331D13C-EDCD-47BD-9055-BB43176065E0}" destId="{3C6AE2BC-4D34-43C8-88B2-226F47BE87B3}" srcOrd="0" destOrd="0" presId="urn:microsoft.com/office/officeart/2005/8/layout/process5"/>
    <dgm:cxn modelId="{59102169-B53A-43FB-9DA0-DD6106687175}" type="presParOf" srcId="{2141A858-A15B-4D03-8A39-4FD74E165140}" destId="{FCF25003-74D1-4196-973E-02E03312269B}" srcOrd="16" destOrd="0" presId="urn:microsoft.com/office/officeart/2005/8/layout/process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981C87-6A06-4081-A093-2F4152A71F17}" type="doc">
      <dgm:prSet loTypeId="urn:microsoft.com/office/officeart/2005/8/layout/cycle6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D214FBF-6CAC-4DF1-A0E9-8901621788C7}">
      <dgm:prSet/>
      <dgm:spPr/>
      <dgm:t>
        <a:bodyPr/>
        <a:lstStyle/>
        <a:p>
          <a:pPr rtl="0"/>
          <a:r>
            <a:rPr lang="ru-RU" b="1" dirty="0" err="1" smtClean="0"/>
            <a:t>допомога</a:t>
          </a:r>
          <a:endParaRPr lang="ru-RU" dirty="0"/>
        </a:p>
      </dgm:t>
    </dgm:pt>
    <dgm:pt modelId="{1804CE44-87D0-48EA-A1D9-71A50ECC49C6}" type="parTrans" cxnId="{B3EB9918-A140-498C-B021-FB5659378994}">
      <dgm:prSet/>
      <dgm:spPr/>
      <dgm:t>
        <a:bodyPr/>
        <a:lstStyle/>
        <a:p>
          <a:endParaRPr lang="ru-RU"/>
        </a:p>
      </dgm:t>
    </dgm:pt>
    <dgm:pt modelId="{D8E3E23A-E90F-4AAD-9623-E595A7466D36}" type="sibTrans" cxnId="{B3EB9918-A140-498C-B021-FB5659378994}">
      <dgm:prSet/>
      <dgm:spPr/>
      <dgm:t>
        <a:bodyPr/>
        <a:lstStyle/>
        <a:p>
          <a:endParaRPr lang="ru-RU"/>
        </a:p>
      </dgm:t>
    </dgm:pt>
    <dgm:pt modelId="{0FC67A86-683E-46DA-8EDE-7C488DC77C39}">
      <dgm:prSet/>
      <dgm:spPr/>
      <dgm:t>
        <a:bodyPr/>
        <a:lstStyle/>
        <a:p>
          <a:pPr rtl="0"/>
          <a:r>
            <a:rPr lang="ru-RU" b="1" dirty="0" err="1" smtClean="0"/>
            <a:t>жалість</a:t>
          </a:r>
          <a:endParaRPr lang="ru-RU" dirty="0"/>
        </a:p>
      </dgm:t>
    </dgm:pt>
    <dgm:pt modelId="{719CB054-68B4-431E-AC32-11C0936C3F78}" type="parTrans" cxnId="{00793FF8-6D49-429D-B8B5-03CA5A29D057}">
      <dgm:prSet/>
      <dgm:spPr/>
      <dgm:t>
        <a:bodyPr/>
        <a:lstStyle/>
        <a:p>
          <a:endParaRPr lang="ru-RU"/>
        </a:p>
      </dgm:t>
    </dgm:pt>
    <dgm:pt modelId="{1A8802C3-D1BC-47A5-B49B-7DB695326A7A}" type="sibTrans" cxnId="{00793FF8-6D49-429D-B8B5-03CA5A29D057}">
      <dgm:prSet/>
      <dgm:spPr/>
      <dgm:t>
        <a:bodyPr/>
        <a:lstStyle/>
        <a:p>
          <a:endParaRPr lang="ru-RU"/>
        </a:p>
      </dgm:t>
    </dgm:pt>
    <dgm:pt modelId="{42F605CC-4E36-435A-B03B-57B1BA1E111D}">
      <dgm:prSet/>
      <dgm:spPr/>
      <dgm:t>
        <a:bodyPr/>
        <a:lstStyle/>
        <a:p>
          <a:pPr rtl="0"/>
          <a:r>
            <a:rPr lang="ru-RU" b="1" dirty="0" err="1" smtClean="0"/>
            <a:t>любов</a:t>
          </a:r>
          <a:endParaRPr lang="ru-RU" dirty="0"/>
        </a:p>
      </dgm:t>
    </dgm:pt>
    <dgm:pt modelId="{D5B952E3-1792-4CB9-B347-9EB862806FD6}" type="parTrans" cxnId="{30704868-14CF-4E41-AE3E-8445D06A9002}">
      <dgm:prSet/>
      <dgm:spPr/>
      <dgm:t>
        <a:bodyPr/>
        <a:lstStyle/>
        <a:p>
          <a:endParaRPr lang="ru-RU"/>
        </a:p>
      </dgm:t>
    </dgm:pt>
    <dgm:pt modelId="{4C865A75-FBC1-4C7A-81F4-FA6E0A2D8156}" type="sibTrans" cxnId="{30704868-14CF-4E41-AE3E-8445D06A9002}">
      <dgm:prSet/>
      <dgm:spPr/>
      <dgm:t>
        <a:bodyPr/>
        <a:lstStyle/>
        <a:p>
          <a:endParaRPr lang="ru-RU"/>
        </a:p>
      </dgm:t>
    </dgm:pt>
    <dgm:pt modelId="{B8D7F218-5197-4283-B943-6458F019EB71}">
      <dgm:prSet/>
      <dgm:spPr/>
      <dgm:t>
        <a:bodyPr/>
        <a:lstStyle/>
        <a:p>
          <a:pPr rtl="0"/>
          <a:r>
            <a:rPr lang="ru-RU" b="1" dirty="0" smtClean="0"/>
            <a:t>добро</a:t>
          </a:r>
          <a:endParaRPr lang="ru-RU" dirty="0"/>
        </a:p>
      </dgm:t>
    </dgm:pt>
    <dgm:pt modelId="{B275788C-B67C-47B1-B803-D729DA0115E3}" type="parTrans" cxnId="{1E427EBE-3960-4EEA-A269-222936C0983F}">
      <dgm:prSet/>
      <dgm:spPr/>
      <dgm:t>
        <a:bodyPr/>
        <a:lstStyle/>
        <a:p>
          <a:endParaRPr lang="ru-RU"/>
        </a:p>
      </dgm:t>
    </dgm:pt>
    <dgm:pt modelId="{DE1BFB90-5294-4423-9E02-EFCDA136AFB0}" type="sibTrans" cxnId="{1E427EBE-3960-4EEA-A269-222936C0983F}">
      <dgm:prSet/>
      <dgm:spPr/>
      <dgm:t>
        <a:bodyPr/>
        <a:lstStyle/>
        <a:p>
          <a:endParaRPr lang="ru-RU"/>
        </a:p>
      </dgm:t>
    </dgm:pt>
    <dgm:pt modelId="{AE5DCFF4-7764-4577-9333-30E3558EA29A}">
      <dgm:prSet/>
      <dgm:spPr/>
      <dgm:t>
        <a:bodyPr/>
        <a:lstStyle/>
        <a:p>
          <a:r>
            <a:rPr lang="uk-UA" b="1" dirty="0" smtClean="0"/>
            <a:t>благодать</a:t>
          </a:r>
          <a:endParaRPr lang="ru-RU" b="1" dirty="0"/>
        </a:p>
      </dgm:t>
    </dgm:pt>
    <dgm:pt modelId="{E9D99825-1A51-41F6-86D5-1AAE5F956E2A}" type="parTrans" cxnId="{186EC8D7-5760-4B72-879B-6FE5C1049D8B}">
      <dgm:prSet/>
      <dgm:spPr/>
      <dgm:t>
        <a:bodyPr/>
        <a:lstStyle/>
        <a:p>
          <a:endParaRPr lang="ru-RU"/>
        </a:p>
      </dgm:t>
    </dgm:pt>
    <dgm:pt modelId="{19DFEA01-BA39-40D2-A030-6195E333AB00}" type="sibTrans" cxnId="{186EC8D7-5760-4B72-879B-6FE5C1049D8B}">
      <dgm:prSet/>
      <dgm:spPr/>
      <dgm:t>
        <a:bodyPr/>
        <a:lstStyle/>
        <a:p>
          <a:endParaRPr lang="ru-RU"/>
        </a:p>
      </dgm:t>
    </dgm:pt>
    <dgm:pt modelId="{809CC8F7-EBFE-4CC3-8B38-C7ADC0607245}" type="pres">
      <dgm:prSet presAssocID="{8A981C87-6A06-4081-A093-2F4152A71F1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2811C52E-C7CB-4200-B25F-3AD295477763}" type="pres">
      <dgm:prSet presAssocID="{DD214FBF-6CAC-4DF1-A0E9-8901621788C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E764EC0-C746-4074-A7EA-805350FDAC26}" type="pres">
      <dgm:prSet presAssocID="{DD214FBF-6CAC-4DF1-A0E9-8901621788C7}" presName="spNode" presStyleCnt="0"/>
      <dgm:spPr/>
    </dgm:pt>
    <dgm:pt modelId="{8704E22D-31DE-4C0E-B67B-BA02231B67DC}" type="pres">
      <dgm:prSet presAssocID="{D8E3E23A-E90F-4AAD-9623-E595A7466D36}" presName="sibTrans" presStyleLbl="sibTrans1D1" presStyleIdx="0" presStyleCnt="5"/>
      <dgm:spPr/>
      <dgm:t>
        <a:bodyPr/>
        <a:lstStyle/>
        <a:p>
          <a:endParaRPr lang="uk-UA"/>
        </a:p>
      </dgm:t>
    </dgm:pt>
    <dgm:pt modelId="{2EC81CB3-79BE-4FBA-A6EF-DDE8653B5147}" type="pres">
      <dgm:prSet presAssocID="{42F605CC-4E36-435A-B03B-57B1BA1E111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F5B62F8-363A-4155-B61C-BC595B651AD0}" type="pres">
      <dgm:prSet presAssocID="{42F605CC-4E36-435A-B03B-57B1BA1E111D}" presName="spNode" presStyleCnt="0"/>
      <dgm:spPr/>
    </dgm:pt>
    <dgm:pt modelId="{77C5812E-B905-4165-B9C4-84451210601F}" type="pres">
      <dgm:prSet presAssocID="{4C865A75-FBC1-4C7A-81F4-FA6E0A2D8156}" presName="sibTrans" presStyleLbl="sibTrans1D1" presStyleIdx="1" presStyleCnt="5"/>
      <dgm:spPr/>
      <dgm:t>
        <a:bodyPr/>
        <a:lstStyle/>
        <a:p>
          <a:endParaRPr lang="uk-UA"/>
        </a:p>
      </dgm:t>
    </dgm:pt>
    <dgm:pt modelId="{7931BAFF-CADC-4291-85B2-639E40FB16F2}" type="pres">
      <dgm:prSet presAssocID="{0FC67A86-683E-46DA-8EDE-7C488DC77C3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0ED3863-1F1B-425E-BAE6-06C028EC9D82}" type="pres">
      <dgm:prSet presAssocID="{0FC67A86-683E-46DA-8EDE-7C488DC77C39}" presName="spNode" presStyleCnt="0"/>
      <dgm:spPr/>
    </dgm:pt>
    <dgm:pt modelId="{421BB52C-7E5E-4F64-8076-7F50CA0C41A7}" type="pres">
      <dgm:prSet presAssocID="{1A8802C3-D1BC-47A5-B49B-7DB695326A7A}" presName="sibTrans" presStyleLbl="sibTrans1D1" presStyleIdx="2" presStyleCnt="5"/>
      <dgm:spPr/>
      <dgm:t>
        <a:bodyPr/>
        <a:lstStyle/>
        <a:p>
          <a:endParaRPr lang="uk-UA"/>
        </a:p>
      </dgm:t>
    </dgm:pt>
    <dgm:pt modelId="{882681CC-87AC-4DFB-8CCA-0E611EBF929F}" type="pres">
      <dgm:prSet presAssocID="{B8D7F218-5197-4283-B943-6458F019EB7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291C7A-B999-4E48-95AF-66D3F7F6FAD1}" type="pres">
      <dgm:prSet presAssocID="{B8D7F218-5197-4283-B943-6458F019EB71}" presName="spNode" presStyleCnt="0"/>
      <dgm:spPr/>
    </dgm:pt>
    <dgm:pt modelId="{1C2736E4-E15C-495D-850C-84A18A786F2C}" type="pres">
      <dgm:prSet presAssocID="{DE1BFB90-5294-4423-9E02-EFCDA136AFB0}" presName="sibTrans" presStyleLbl="sibTrans1D1" presStyleIdx="3" presStyleCnt="5"/>
      <dgm:spPr/>
      <dgm:t>
        <a:bodyPr/>
        <a:lstStyle/>
        <a:p>
          <a:endParaRPr lang="uk-UA"/>
        </a:p>
      </dgm:t>
    </dgm:pt>
    <dgm:pt modelId="{E6BBA653-C189-48AD-BD88-4E10E5A093DA}" type="pres">
      <dgm:prSet presAssocID="{AE5DCFF4-7764-4577-9333-30E3558EA29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9BF6753-1100-4DC4-BC7D-2F51C7808BCE}" type="pres">
      <dgm:prSet presAssocID="{AE5DCFF4-7764-4577-9333-30E3558EA29A}" presName="spNode" presStyleCnt="0"/>
      <dgm:spPr/>
    </dgm:pt>
    <dgm:pt modelId="{BA052030-9E62-4E9E-AC85-9DEA16654BAB}" type="pres">
      <dgm:prSet presAssocID="{19DFEA01-BA39-40D2-A030-6195E333AB00}" presName="sibTrans" presStyleLbl="sibTrans1D1" presStyleIdx="4" presStyleCnt="5"/>
      <dgm:spPr/>
      <dgm:t>
        <a:bodyPr/>
        <a:lstStyle/>
        <a:p>
          <a:endParaRPr lang="uk-UA"/>
        </a:p>
      </dgm:t>
    </dgm:pt>
  </dgm:ptLst>
  <dgm:cxnLst>
    <dgm:cxn modelId="{30704868-14CF-4E41-AE3E-8445D06A9002}" srcId="{8A981C87-6A06-4081-A093-2F4152A71F17}" destId="{42F605CC-4E36-435A-B03B-57B1BA1E111D}" srcOrd="1" destOrd="0" parTransId="{D5B952E3-1792-4CB9-B347-9EB862806FD6}" sibTransId="{4C865A75-FBC1-4C7A-81F4-FA6E0A2D8156}"/>
    <dgm:cxn modelId="{1E427EBE-3960-4EEA-A269-222936C0983F}" srcId="{8A981C87-6A06-4081-A093-2F4152A71F17}" destId="{B8D7F218-5197-4283-B943-6458F019EB71}" srcOrd="3" destOrd="0" parTransId="{B275788C-B67C-47B1-B803-D729DA0115E3}" sibTransId="{DE1BFB90-5294-4423-9E02-EFCDA136AFB0}"/>
    <dgm:cxn modelId="{F9299F2F-0C82-4BF7-833E-71FE9DB97FFA}" type="presOf" srcId="{DD214FBF-6CAC-4DF1-A0E9-8901621788C7}" destId="{2811C52E-C7CB-4200-B25F-3AD295477763}" srcOrd="0" destOrd="0" presId="urn:microsoft.com/office/officeart/2005/8/layout/cycle6"/>
    <dgm:cxn modelId="{C02A0147-2ED9-4C59-80B0-4A6C1BD5543E}" type="presOf" srcId="{DE1BFB90-5294-4423-9E02-EFCDA136AFB0}" destId="{1C2736E4-E15C-495D-850C-84A18A786F2C}" srcOrd="0" destOrd="0" presId="urn:microsoft.com/office/officeart/2005/8/layout/cycle6"/>
    <dgm:cxn modelId="{8927E482-5169-42CB-B6E1-26276E8BBEE9}" type="presOf" srcId="{1A8802C3-D1BC-47A5-B49B-7DB695326A7A}" destId="{421BB52C-7E5E-4F64-8076-7F50CA0C41A7}" srcOrd="0" destOrd="0" presId="urn:microsoft.com/office/officeart/2005/8/layout/cycle6"/>
    <dgm:cxn modelId="{4806A46F-6547-409B-808C-1DBD78A249A3}" type="presOf" srcId="{D8E3E23A-E90F-4AAD-9623-E595A7466D36}" destId="{8704E22D-31DE-4C0E-B67B-BA02231B67DC}" srcOrd="0" destOrd="0" presId="urn:microsoft.com/office/officeart/2005/8/layout/cycle6"/>
    <dgm:cxn modelId="{0B3E5DAE-08CC-48F8-B42A-3145EA1F3C26}" type="presOf" srcId="{AE5DCFF4-7764-4577-9333-30E3558EA29A}" destId="{E6BBA653-C189-48AD-BD88-4E10E5A093DA}" srcOrd="0" destOrd="0" presId="urn:microsoft.com/office/officeart/2005/8/layout/cycle6"/>
    <dgm:cxn modelId="{28E29537-C040-4542-9751-6895CE6CF028}" type="presOf" srcId="{42F605CC-4E36-435A-B03B-57B1BA1E111D}" destId="{2EC81CB3-79BE-4FBA-A6EF-DDE8653B5147}" srcOrd="0" destOrd="0" presId="urn:microsoft.com/office/officeart/2005/8/layout/cycle6"/>
    <dgm:cxn modelId="{B3346746-9F41-4475-B766-C90E2D03E0A3}" type="presOf" srcId="{19DFEA01-BA39-40D2-A030-6195E333AB00}" destId="{BA052030-9E62-4E9E-AC85-9DEA16654BAB}" srcOrd="0" destOrd="0" presId="urn:microsoft.com/office/officeart/2005/8/layout/cycle6"/>
    <dgm:cxn modelId="{00793FF8-6D49-429D-B8B5-03CA5A29D057}" srcId="{8A981C87-6A06-4081-A093-2F4152A71F17}" destId="{0FC67A86-683E-46DA-8EDE-7C488DC77C39}" srcOrd="2" destOrd="0" parTransId="{719CB054-68B4-431E-AC32-11C0936C3F78}" sibTransId="{1A8802C3-D1BC-47A5-B49B-7DB695326A7A}"/>
    <dgm:cxn modelId="{A8B50067-AF03-4844-9B48-E20B20A4F4E0}" type="presOf" srcId="{8A981C87-6A06-4081-A093-2F4152A71F17}" destId="{809CC8F7-EBFE-4CC3-8B38-C7ADC0607245}" srcOrd="0" destOrd="0" presId="urn:microsoft.com/office/officeart/2005/8/layout/cycle6"/>
    <dgm:cxn modelId="{6C5A1292-E8AF-446B-BEC3-18706A49EF7F}" type="presOf" srcId="{4C865A75-FBC1-4C7A-81F4-FA6E0A2D8156}" destId="{77C5812E-B905-4165-B9C4-84451210601F}" srcOrd="0" destOrd="0" presId="urn:microsoft.com/office/officeart/2005/8/layout/cycle6"/>
    <dgm:cxn modelId="{186EC8D7-5760-4B72-879B-6FE5C1049D8B}" srcId="{8A981C87-6A06-4081-A093-2F4152A71F17}" destId="{AE5DCFF4-7764-4577-9333-30E3558EA29A}" srcOrd="4" destOrd="0" parTransId="{E9D99825-1A51-41F6-86D5-1AAE5F956E2A}" sibTransId="{19DFEA01-BA39-40D2-A030-6195E333AB00}"/>
    <dgm:cxn modelId="{25F4D10B-3684-45AD-AC33-3C6119F5C5CC}" type="presOf" srcId="{0FC67A86-683E-46DA-8EDE-7C488DC77C39}" destId="{7931BAFF-CADC-4291-85B2-639E40FB16F2}" srcOrd="0" destOrd="0" presId="urn:microsoft.com/office/officeart/2005/8/layout/cycle6"/>
    <dgm:cxn modelId="{F6387ABA-4E3D-4DDF-9AE8-349778B1A989}" type="presOf" srcId="{B8D7F218-5197-4283-B943-6458F019EB71}" destId="{882681CC-87AC-4DFB-8CCA-0E611EBF929F}" srcOrd="0" destOrd="0" presId="urn:microsoft.com/office/officeart/2005/8/layout/cycle6"/>
    <dgm:cxn modelId="{B3EB9918-A140-498C-B021-FB5659378994}" srcId="{8A981C87-6A06-4081-A093-2F4152A71F17}" destId="{DD214FBF-6CAC-4DF1-A0E9-8901621788C7}" srcOrd="0" destOrd="0" parTransId="{1804CE44-87D0-48EA-A1D9-71A50ECC49C6}" sibTransId="{D8E3E23A-E90F-4AAD-9623-E595A7466D36}"/>
    <dgm:cxn modelId="{EB6AF705-DD56-43AC-9A15-EFF1A0F09708}" type="presParOf" srcId="{809CC8F7-EBFE-4CC3-8B38-C7ADC0607245}" destId="{2811C52E-C7CB-4200-B25F-3AD295477763}" srcOrd="0" destOrd="0" presId="urn:microsoft.com/office/officeart/2005/8/layout/cycle6"/>
    <dgm:cxn modelId="{0E0CDE88-0A71-45B5-9292-31FFE1C3269C}" type="presParOf" srcId="{809CC8F7-EBFE-4CC3-8B38-C7ADC0607245}" destId="{3E764EC0-C746-4074-A7EA-805350FDAC26}" srcOrd="1" destOrd="0" presId="urn:microsoft.com/office/officeart/2005/8/layout/cycle6"/>
    <dgm:cxn modelId="{677DEB55-CA73-4AF5-A677-4D18AC65DADD}" type="presParOf" srcId="{809CC8F7-EBFE-4CC3-8B38-C7ADC0607245}" destId="{8704E22D-31DE-4C0E-B67B-BA02231B67DC}" srcOrd="2" destOrd="0" presId="urn:microsoft.com/office/officeart/2005/8/layout/cycle6"/>
    <dgm:cxn modelId="{89829FAE-8C00-44F8-97EE-36DD087C841B}" type="presParOf" srcId="{809CC8F7-EBFE-4CC3-8B38-C7ADC0607245}" destId="{2EC81CB3-79BE-4FBA-A6EF-DDE8653B5147}" srcOrd="3" destOrd="0" presId="urn:microsoft.com/office/officeart/2005/8/layout/cycle6"/>
    <dgm:cxn modelId="{B08D8011-D863-45C0-89D8-214CE0BA6719}" type="presParOf" srcId="{809CC8F7-EBFE-4CC3-8B38-C7ADC0607245}" destId="{CF5B62F8-363A-4155-B61C-BC595B651AD0}" srcOrd="4" destOrd="0" presId="urn:microsoft.com/office/officeart/2005/8/layout/cycle6"/>
    <dgm:cxn modelId="{A5E21F66-F267-44B0-8DA7-8B0EDDF07C16}" type="presParOf" srcId="{809CC8F7-EBFE-4CC3-8B38-C7ADC0607245}" destId="{77C5812E-B905-4165-B9C4-84451210601F}" srcOrd="5" destOrd="0" presId="urn:microsoft.com/office/officeart/2005/8/layout/cycle6"/>
    <dgm:cxn modelId="{7C15CCC1-22E2-4B77-8F4A-6CD6F00BFDDC}" type="presParOf" srcId="{809CC8F7-EBFE-4CC3-8B38-C7ADC0607245}" destId="{7931BAFF-CADC-4291-85B2-639E40FB16F2}" srcOrd="6" destOrd="0" presId="urn:microsoft.com/office/officeart/2005/8/layout/cycle6"/>
    <dgm:cxn modelId="{FD2F7DC6-BEE1-4A68-B006-FFECE91C3022}" type="presParOf" srcId="{809CC8F7-EBFE-4CC3-8B38-C7ADC0607245}" destId="{60ED3863-1F1B-425E-BAE6-06C028EC9D82}" srcOrd="7" destOrd="0" presId="urn:microsoft.com/office/officeart/2005/8/layout/cycle6"/>
    <dgm:cxn modelId="{1C556FED-A770-4DAA-8E16-D0F72B3968EE}" type="presParOf" srcId="{809CC8F7-EBFE-4CC3-8B38-C7ADC0607245}" destId="{421BB52C-7E5E-4F64-8076-7F50CA0C41A7}" srcOrd="8" destOrd="0" presId="urn:microsoft.com/office/officeart/2005/8/layout/cycle6"/>
    <dgm:cxn modelId="{1982DE57-0A6E-49F8-AAFE-A778C02969B5}" type="presParOf" srcId="{809CC8F7-EBFE-4CC3-8B38-C7ADC0607245}" destId="{882681CC-87AC-4DFB-8CCA-0E611EBF929F}" srcOrd="9" destOrd="0" presId="urn:microsoft.com/office/officeart/2005/8/layout/cycle6"/>
    <dgm:cxn modelId="{FBB025F0-F3C2-4FF3-98C9-4F9DB63F9DD4}" type="presParOf" srcId="{809CC8F7-EBFE-4CC3-8B38-C7ADC0607245}" destId="{41291C7A-B999-4E48-95AF-66D3F7F6FAD1}" srcOrd="10" destOrd="0" presId="urn:microsoft.com/office/officeart/2005/8/layout/cycle6"/>
    <dgm:cxn modelId="{20EAE136-A7FC-44AD-B392-BF2F76DF6EE8}" type="presParOf" srcId="{809CC8F7-EBFE-4CC3-8B38-C7ADC0607245}" destId="{1C2736E4-E15C-495D-850C-84A18A786F2C}" srcOrd="11" destOrd="0" presId="urn:microsoft.com/office/officeart/2005/8/layout/cycle6"/>
    <dgm:cxn modelId="{5A18B8CD-D13E-45FA-9A9A-3DF6793CD9B1}" type="presParOf" srcId="{809CC8F7-EBFE-4CC3-8B38-C7ADC0607245}" destId="{E6BBA653-C189-48AD-BD88-4E10E5A093DA}" srcOrd="12" destOrd="0" presId="urn:microsoft.com/office/officeart/2005/8/layout/cycle6"/>
    <dgm:cxn modelId="{82F2D63B-3CE8-4A46-8543-4B32C2C490B9}" type="presParOf" srcId="{809CC8F7-EBFE-4CC3-8B38-C7ADC0607245}" destId="{99BF6753-1100-4DC4-BC7D-2F51C7808BCE}" srcOrd="13" destOrd="0" presId="urn:microsoft.com/office/officeart/2005/8/layout/cycle6"/>
    <dgm:cxn modelId="{CE32E3E1-7983-4218-A95F-94A30A01E9DD}" type="presParOf" srcId="{809CC8F7-EBFE-4CC3-8B38-C7ADC0607245}" destId="{BA052030-9E62-4E9E-AC85-9DEA16654BAB}" srcOrd="14" destOrd="0" presId="urn:microsoft.com/office/officeart/2005/8/layout/cycle6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70F0B8A-2821-47F6-954C-92F163DB7D6E}" type="doc">
      <dgm:prSet loTypeId="urn:microsoft.com/office/officeart/2005/8/layout/matrix1" loCatId="matrix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F27F0F5B-F39E-4D98-BD67-219114BDC09C}">
      <dgm:prSet phldrT="[Текст]"/>
      <dgm:spPr/>
      <dgm:t>
        <a:bodyPr/>
        <a:lstStyle/>
        <a:p>
          <a:r>
            <a:rPr lang="uk-UA" b="1" dirty="0" smtClean="0">
              <a:latin typeface="+mj-lt"/>
            </a:rPr>
            <a:t>Серце</a:t>
          </a:r>
          <a:endParaRPr lang="ru-RU" b="1" dirty="0">
            <a:latin typeface="+mj-lt"/>
          </a:endParaRPr>
        </a:p>
      </dgm:t>
    </dgm:pt>
    <dgm:pt modelId="{A57DFDC3-E662-446E-A1EC-134B13A83D0A}" type="parTrans" cxnId="{E09F7668-CB65-41F5-B20D-E0CA85EF1B9C}">
      <dgm:prSet/>
      <dgm:spPr/>
      <dgm:t>
        <a:bodyPr/>
        <a:lstStyle/>
        <a:p>
          <a:endParaRPr lang="ru-RU"/>
        </a:p>
      </dgm:t>
    </dgm:pt>
    <dgm:pt modelId="{B4AD212D-8B19-4BB3-B1C2-4174E20F6758}" type="sibTrans" cxnId="{E09F7668-CB65-41F5-B20D-E0CA85EF1B9C}">
      <dgm:prSet/>
      <dgm:spPr/>
      <dgm:t>
        <a:bodyPr/>
        <a:lstStyle/>
        <a:p>
          <a:endParaRPr lang="ru-RU"/>
        </a:p>
      </dgm:t>
    </dgm:pt>
    <dgm:pt modelId="{4901777F-8E91-460C-A28C-E34BBE579BB4}">
      <dgm:prSet phldrT="[Текст]"/>
      <dgm:spPr/>
      <dgm:t>
        <a:bodyPr/>
        <a:lstStyle/>
        <a:p>
          <a:r>
            <a:rPr lang="uk-UA" dirty="0" smtClean="0"/>
            <a:t>сердечко</a:t>
          </a:r>
          <a:endParaRPr lang="ru-RU" dirty="0"/>
        </a:p>
      </dgm:t>
    </dgm:pt>
    <dgm:pt modelId="{FEBADF3D-8D15-4546-B1BF-E3B9D7165276}" type="parTrans" cxnId="{887E6B6C-B846-4CD4-B8AF-9DE94516B5AB}">
      <dgm:prSet/>
      <dgm:spPr/>
      <dgm:t>
        <a:bodyPr/>
        <a:lstStyle/>
        <a:p>
          <a:endParaRPr lang="ru-RU"/>
        </a:p>
      </dgm:t>
    </dgm:pt>
    <dgm:pt modelId="{7F697B3F-5286-4354-9E10-B1F4E627E96A}" type="sibTrans" cxnId="{887E6B6C-B846-4CD4-B8AF-9DE94516B5AB}">
      <dgm:prSet/>
      <dgm:spPr/>
      <dgm:t>
        <a:bodyPr/>
        <a:lstStyle/>
        <a:p>
          <a:endParaRPr lang="ru-RU"/>
        </a:p>
      </dgm:t>
    </dgm:pt>
    <dgm:pt modelId="{03239807-DFA9-48AB-AD27-C0E4AEF1EA7D}">
      <dgm:prSet phldrT="[Текст]"/>
      <dgm:spPr/>
      <dgm:t>
        <a:bodyPr/>
        <a:lstStyle/>
        <a:p>
          <a:r>
            <a:rPr lang="uk-UA" dirty="0" smtClean="0">
              <a:solidFill>
                <a:schemeClr val="bg1">
                  <a:lumMod val="25000"/>
                  <a:lumOff val="75000"/>
                </a:schemeClr>
              </a:solidFill>
            </a:rPr>
            <a:t>сердечний</a:t>
          </a:r>
          <a:endParaRPr lang="ru-RU" dirty="0">
            <a:solidFill>
              <a:schemeClr val="bg1">
                <a:lumMod val="25000"/>
                <a:lumOff val="75000"/>
              </a:schemeClr>
            </a:solidFill>
          </a:endParaRPr>
        </a:p>
      </dgm:t>
    </dgm:pt>
    <dgm:pt modelId="{1257974E-D5B5-4E8E-B54A-B6DFD9D923BC}" type="parTrans" cxnId="{169097AC-D405-4891-A760-D22845755329}">
      <dgm:prSet/>
      <dgm:spPr/>
      <dgm:t>
        <a:bodyPr/>
        <a:lstStyle/>
        <a:p>
          <a:endParaRPr lang="ru-RU"/>
        </a:p>
      </dgm:t>
    </dgm:pt>
    <dgm:pt modelId="{7A5A4ADC-DEDC-4591-BE77-A89C4947DD31}" type="sibTrans" cxnId="{169097AC-D405-4891-A760-D22845755329}">
      <dgm:prSet/>
      <dgm:spPr/>
      <dgm:t>
        <a:bodyPr/>
        <a:lstStyle/>
        <a:p>
          <a:endParaRPr lang="ru-RU"/>
        </a:p>
      </dgm:t>
    </dgm:pt>
    <dgm:pt modelId="{207EFE15-0AC4-4582-9325-1542717A7647}">
      <dgm:prSet phldrT="[Текст]"/>
      <dgm:spPr/>
      <dgm:t>
        <a:bodyPr/>
        <a:lstStyle/>
        <a:p>
          <a:r>
            <a:rPr lang="uk-UA" b="0" i="0" dirty="0" smtClean="0">
              <a:solidFill>
                <a:schemeClr val="tx2">
                  <a:lumMod val="25000"/>
                </a:schemeClr>
              </a:solidFill>
            </a:rPr>
            <a:t>серцевий</a:t>
          </a:r>
          <a:endParaRPr lang="ru-RU" dirty="0">
            <a:solidFill>
              <a:schemeClr val="tx2">
                <a:lumMod val="25000"/>
              </a:schemeClr>
            </a:solidFill>
          </a:endParaRPr>
        </a:p>
      </dgm:t>
    </dgm:pt>
    <dgm:pt modelId="{37C81009-3DD0-4282-A9FB-48919A8C9345}" type="parTrans" cxnId="{8F4D7C96-FD22-4209-BDE3-63F92B36934B}">
      <dgm:prSet/>
      <dgm:spPr/>
      <dgm:t>
        <a:bodyPr/>
        <a:lstStyle/>
        <a:p>
          <a:endParaRPr lang="ru-RU"/>
        </a:p>
      </dgm:t>
    </dgm:pt>
    <dgm:pt modelId="{61F4B116-22B8-43B2-B2C1-166FE11B1F75}" type="sibTrans" cxnId="{8F4D7C96-FD22-4209-BDE3-63F92B36934B}">
      <dgm:prSet/>
      <dgm:spPr/>
      <dgm:t>
        <a:bodyPr/>
        <a:lstStyle/>
        <a:p>
          <a:endParaRPr lang="ru-RU"/>
        </a:p>
      </dgm:t>
    </dgm:pt>
    <dgm:pt modelId="{3CE52C04-B6A8-4B75-858D-6BBE5A3098DE}">
      <dgm:prSet phldrT="[Текст]"/>
      <dgm:spPr/>
      <dgm:t>
        <a:bodyPr/>
        <a:lstStyle/>
        <a:p>
          <a:r>
            <a:rPr lang="uk-UA" dirty="0" smtClean="0">
              <a:solidFill>
                <a:schemeClr val="accent3">
                  <a:lumMod val="75000"/>
                </a:schemeClr>
              </a:solidFill>
            </a:rPr>
            <a:t>сердешний</a:t>
          </a:r>
          <a:endParaRPr lang="ru-RU" dirty="0">
            <a:solidFill>
              <a:schemeClr val="accent3">
                <a:lumMod val="75000"/>
              </a:schemeClr>
            </a:solidFill>
          </a:endParaRPr>
        </a:p>
      </dgm:t>
    </dgm:pt>
    <dgm:pt modelId="{D178DDDC-CD30-4B30-86C0-33F6DE95276B}" type="parTrans" cxnId="{4B18AAD1-9B32-4F52-A591-4B8F2266E875}">
      <dgm:prSet/>
      <dgm:spPr/>
      <dgm:t>
        <a:bodyPr/>
        <a:lstStyle/>
        <a:p>
          <a:endParaRPr lang="ru-RU"/>
        </a:p>
      </dgm:t>
    </dgm:pt>
    <dgm:pt modelId="{C4FE44D5-ECBA-4F54-81A8-C21DC396D951}" type="sibTrans" cxnId="{4B18AAD1-9B32-4F52-A591-4B8F2266E875}">
      <dgm:prSet/>
      <dgm:spPr/>
      <dgm:t>
        <a:bodyPr/>
        <a:lstStyle/>
        <a:p>
          <a:endParaRPr lang="ru-RU"/>
        </a:p>
      </dgm:t>
    </dgm:pt>
    <dgm:pt modelId="{A8F77CDE-C98D-4A9F-A51D-7719BA0748C6}">
      <dgm:prSet phldrT="[Текст]"/>
      <dgm:spPr/>
      <dgm:t>
        <a:bodyPr/>
        <a:lstStyle/>
        <a:p>
          <a:endParaRPr lang="ru-RU" dirty="0"/>
        </a:p>
      </dgm:t>
    </dgm:pt>
    <dgm:pt modelId="{D85778DF-700C-42B0-9931-663899EA5121}" type="parTrans" cxnId="{D18B794C-6BFF-47F7-9407-940B138DFA0F}">
      <dgm:prSet/>
      <dgm:spPr/>
      <dgm:t>
        <a:bodyPr/>
        <a:lstStyle/>
        <a:p>
          <a:endParaRPr lang="ru-RU"/>
        </a:p>
      </dgm:t>
    </dgm:pt>
    <dgm:pt modelId="{5826FF7C-E771-431D-A89A-17692A0D8747}" type="sibTrans" cxnId="{D18B794C-6BFF-47F7-9407-940B138DFA0F}">
      <dgm:prSet/>
      <dgm:spPr/>
      <dgm:t>
        <a:bodyPr/>
        <a:lstStyle/>
        <a:p>
          <a:endParaRPr lang="ru-RU"/>
        </a:p>
      </dgm:t>
    </dgm:pt>
    <dgm:pt modelId="{E7D27ED8-853C-4ADB-956F-0FDA1527C602}" type="pres">
      <dgm:prSet presAssocID="{270F0B8A-2821-47F6-954C-92F163DB7D6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D4311509-BE18-44D1-99C6-5B59C1FF405D}" type="pres">
      <dgm:prSet presAssocID="{270F0B8A-2821-47F6-954C-92F163DB7D6E}" presName="matrix" presStyleCnt="0"/>
      <dgm:spPr/>
    </dgm:pt>
    <dgm:pt modelId="{ED4BF8BC-93D4-413F-8144-459387CE3A4E}" type="pres">
      <dgm:prSet presAssocID="{270F0B8A-2821-47F6-954C-92F163DB7D6E}" presName="tile1" presStyleLbl="node1" presStyleIdx="0" presStyleCnt="4"/>
      <dgm:spPr/>
      <dgm:t>
        <a:bodyPr/>
        <a:lstStyle/>
        <a:p>
          <a:endParaRPr lang="ru-RU"/>
        </a:p>
      </dgm:t>
    </dgm:pt>
    <dgm:pt modelId="{920FA280-75B7-490A-BFCB-A1C8B21DF663}" type="pres">
      <dgm:prSet presAssocID="{270F0B8A-2821-47F6-954C-92F163DB7D6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CC8471-5C57-4021-BB52-933EF10806A5}" type="pres">
      <dgm:prSet presAssocID="{270F0B8A-2821-47F6-954C-92F163DB7D6E}" presName="tile2" presStyleLbl="node1" presStyleIdx="1" presStyleCnt="4" custLinFactNeighborX="1852"/>
      <dgm:spPr/>
      <dgm:t>
        <a:bodyPr/>
        <a:lstStyle/>
        <a:p>
          <a:endParaRPr lang="uk-UA"/>
        </a:p>
      </dgm:t>
    </dgm:pt>
    <dgm:pt modelId="{4C1FE8B4-DC1B-4E2D-B7B3-04F4836C3659}" type="pres">
      <dgm:prSet presAssocID="{270F0B8A-2821-47F6-954C-92F163DB7D6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378178F-ADD6-455E-978D-F74E69074601}" type="pres">
      <dgm:prSet presAssocID="{270F0B8A-2821-47F6-954C-92F163DB7D6E}" presName="tile3" presStyleLbl="node1" presStyleIdx="2" presStyleCnt="4"/>
      <dgm:spPr/>
      <dgm:t>
        <a:bodyPr/>
        <a:lstStyle/>
        <a:p>
          <a:endParaRPr lang="ru-RU"/>
        </a:p>
      </dgm:t>
    </dgm:pt>
    <dgm:pt modelId="{D96E469C-85DC-40BE-B59C-AAAB64E6D05C}" type="pres">
      <dgm:prSet presAssocID="{270F0B8A-2821-47F6-954C-92F163DB7D6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D36F35-1989-47CE-AFD3-0814AF46F3F3}" type="pres">
      <dgm:prSet presAssocID="{270F0B8A-2821-47F6-954C-92F163DB7D6E}" presName="tile4" presStyleLbl="node1" presStyleIdx="3" presStyleCnt="4"/>
      <dgm:spPr/>
      <dgm:t>
        <a:bodyPr/>
        <a:lstStyle/>
        <a:p>
          <a:endParaRPr lang="uk-UA"/>
        </a:p>
      </dgm:t>
    </dgm:pt>
    <dgm:pt modelId="{ED406D25-FAF2-44A8-9E47-162B461D82FA}" type="pres">
      <dgm:prSet presAssocID="{270F0B8A-2821-47F6-954C-92F163DB7D6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3E1637B-9069-40F4-82A8-AD8376ADB8AA}" type="pres">
      <dgm:prSet presAssocID="{270F0B8A-2821-47F6-954C-92F163DB7D6E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uk-UA"/>
        </a:p>
      </dgm:t>
    </dgm:pt>
  </dgm:ptLst>
  <dgm:cxnLst>
    <dgm:cxn modelId="{E09F7668-CB65-41F5-B20D-E0CA85EF1B9C}" srcId="{270F0B8A-2821-47F6-954C-92F163DB7D6E}" destId="{F27F0F5B-F39E-4D98-BD67-219114BDC09C}" srcOrd="0" destOrd="0" parTransId="{A57DFDC3-E662-446E-A1EC-134B13A83D0A}" sibTransId="{B4AD212D-8B19-4BB3-B1C2-4174E20F6758}"/>
    <dgm:cxn modelId="{10091FC9-27D5-48E2-96F0-012F30682F79}" type="presOf" srcId="{270F0B8A-2821-47F6-954C-92F163DB7D6E}" destId="{E7D27ED8-853C-4ADB-956F-0FDA1527C602}" srcOrd="0" destOrd="0" presId="urn:microsoft.com/office/officeart/2005/8/layout/matrix1"/>
    <dgm:cxn modelId="{C16C2861-2E74-430D-B3B4-543CC0491FF9}" type="presOf" srcId="{03239807-DFA9-48AB-AD27-C0E4AEF1EA7D}" destId="{4C1FE8B4-DC1B-4E2D-B7B3-04F4836C3659}" srcOrd="1" destOrd="0" presId="urn:microsoft.com/office/officeart/2005/8/layout/matrix1"/>
    <dgm:cxn modelId="{7113CE1E-965E-479B-A627-DAFBA67631F6}" type="presOf" srcId="{F27F0F5B-F39E-4D98-BD67-219114BDC09C}" destId="{D3E1637B-9069-40F4-82A8-AD8376ADB8AA}" srcOrd="0" destOrd="0" presId="urn:microsoft.com/office/officeart/2005/8/layout/matrix1"/>
    <dgm:cxn modelId="{169097AC-D405-4891-A760-D22845755329}" srcId="{F27F0F5B-F39E-4D98-BD67-219114BDC09C}" destId="{03239807-DFA9-48AB-AD27-C0E4AEF1EA7D}" srcOrd="1" destOrd="0" parTransId="{1257974E-D5B5-4E8E-B54A-B6DFD9D923BC}" sibTransId="{7A5A4ADC-DEDC-4591-BE77-A89C4947DD31}"/>
    <dgm:cxn modelId="{E2283608-A1AD-4D47-A460-34712176C199}" type="presOf" srcId="{3CE52C04-B6A8-4B75-858D-6BBE5A3098DE}" destId="{A6D36F35-1989-47CE-AFD3-0814AF46F3F3}" srcOrd="0" destOrd="0" presId="urn:microsoft.com/office/officeart/2005/8/layout/matrix1"/>
    <dgm:cxn modelId="{6EC67567-9AB6-4A4B-A648-612B9F71E217}" type="presOf" srcId="{4901777F-8E91-460C-A28C-E34BBE579BB4}" destId="{920FA280-75B7-490A-BFCB-A1C8B21DF663}" srcOrd="1" destOrd="0" presId="urn:microsoft.com/office/officeart/2005/8/layout/matrix1"/>
    <dgm:cxn modelId="{62F73B18-00EE-43BF-916B-6344BB757F92}" type="presOf" srcId="{4901777F-8E91-460C-A28C-E34BBE579BB4}" destId="{ED4BF8BC-93D4-413F-8144-459387CE3A4E}" srcOrd="0" destOrd="0" presId="urn:microsoft.com/office/officeart/2005/8/layout/matrix1"/>
    <dgm:cxn modelId="{A7681A4D-48E5-4435-9D7F-F726A475EEF8}" type="presOf" srcId="{3CE52C04-B6A8-4B75-858D-6BBE5A3098DE}" destId="{ED406D25-FAF2-44A8-9E47-162B461D82FA}" srcOrd="1" destOrd="0" presId="urn:microsoft.com/office/officeart/2005/8/layout/matrix1"/>
    <dgm:cxn modelId="{887E6B6C-B846-4CD4-B8AF-9DE94516B5AB}" srcId="{F27F0F5B-F39E-4D98-BD67-219114BDC09C}" destId="{4901777F-8E91-460C-A28C-E34BBE579BB4}" srcOrd="0" destOrd="0" parTransId="{FEBADF3D-8D15-4546-B1BF-E3B9D7165276}" sibTransId="{7F697B3F-5286-4354-9E10-B1F4E627E96A}"/>
    <dgm:cxn modelId="{4B18AAD1-9B32-4F52-A591-4B8F2266E875}" srcId="{F27F0F5B-F39E-4D98-BD67-219114BDC09C}" destId="{3CE52C04-B6A8-4B75-858D-6BBE5A3098DE}" srcOrd="3" destOrd="0" parTransId="{D178DDDC-CD30-4B30-86C0-33F6DE95276B}" sibTransId="{C4FE44D5-ECBA-4F54-81A8-C21DC396D951}"/>
    <dgm:cxn modelId="{8F4D7C96-FD22-4209-BDE3-63F92B36934B}" srcId="{F27F0F5B-F39E-4D98-BD67-219114BDC09C}" destId="{207EFE15-0AC4-4582-9325-1542717A7647}" srcOrd="2" destOrd="0" parTransId="{37C81009-3DD0-4282-A9FB-48919A8C9345}" sibTransId="{61F4B116-22B8-43B2-B2C1-166FE11B1F75}"/>
    <dgm:cxn modelId="{D18B794C-6BFF-47F7-9407-940B138DFA0F}" srcId="{270F0B8A-2821-47F6-954C-92F163DB7D6E}" destId="{A8F77CDE-C98D-4A9F-A51D-7719BA0748C6}" srcOrd="1" destOrd="0" parTransId="{D85778DF-700C-42B0-9931-663899EA5121}" sibTransId="{5826FF7C-E771-431D-A89A-17692A0D8747}"/>
    <dgm:cxn modelId="{C663C8AF-D0DC-4A91-91D0-04D298763ECD}" type="presOf" srcId="{207EFE15-0AC4-4582-9325-1542717A7647}" destId="{7378178F-ADD6-455E-978D-F74E69074601}" srcOrd="0" destOrd="0" presId="urn:microsoft.com/office/officeart/2005/8/layout/matrix1"/>
    <dgm:cxn modelId="{4346808D-4E68-4E37-A226-311442D0E811}" type="presOf" srcId="{207EFE15-0AC4-4582-9325-1542717A7647}" destId="{D96E469C-85DC-40BE-B59C-AAAB64E6D05C}" srcOrd="1" destOrd="0" presId="urn:microsoft.com/office/officeart/2005/8/layout/matrix1"/>
    <dgm:cxn modelId="{9F677F94-2F86-424E-9A76-B2A4FDCE8890}" type="presOf" srcId="{03239807-DFA9-48AB-AD27-C0E4AEF1EA7D}" destId="{32CC8471-5C57-4021-BB52-933EF10806A5}" srcOrd="0" destOrd="0" presId="urn:microsoft.com/office/officeart/2005/8/layout/matrix1"/>
    <dgm:cxn modelId="{2C002E1B-69C2-49D5-961D-86DDED6961E6}" type="presParOf" srcId="{E7D27ED8-853C-4ADB-956F-0FDA1527C602}" destId="{D4311509-BE18-44D1-99C6-5B59C1FF405D}" srcOrd="0" destOrd="0" presId="urn:microsoft.com/office/officeart/2005/8/layout/matrix1"/>
    <dgm:cxn modelId="{9548B85A-63B1-42F8-86DB-9A61184A806B}" type="presParOf" srcId="{D4311509-BE18-44D1-99C6-5B59C1FF405D}" destId="{ED4BF8BC-93D4-413F-8144-459387CE3A4E}" srcOrd="0" destOrd="0" presId="urn:microsoft.com/office/officeart/2005/8/layout/matrix1"/>
    <dgm:cxn modelId="{FC0A4403-33CA-486A-B564-A48F4737FC71}" type="presParOf" srcId="{D4311509-BE18-44D1-99C6-5B59C1FF405D}" destId="{920FA280-75B7-490A-BFCB-A1C8B21DF663}" srcOrd="1" destOrd="0" presId="urn:microsoft.com/office/officeart/2005/8/layout/matrix1"/>
    <dgm:cxn modelId="{DD66B0D5-B3EB-4C0F-8F2E-BFA2C75E649F}" type="presParOf" srcId="{D4311509-BE18-44D1-99C6-5B59C1FF405D}" destId="{32CC8471-5C57-4021-BB52-933EF10806A5}" srcOrd="2" destOrd="0" presId="urn:microsoft.com/office/officeart/2005/8/layout/matrix1"/>
    <dgm:cxn modelId="{AA01C392-5696-48BF-8C31-A1E3599EC44A}" type="presParOf" srcId="{D4311509-BE18-44D1-99C6-5B59C1FF405D}" destId="{4C1FE8B4-DC1B-4E2D-B7B3-04F4836C3659}" srcOrd="3" destOrd="0" presId="urn:microsoft.com/office/officeart/2005/8/layout/matrix1"/>
    <dgm:cxn modelId="{378B116D-7A24-4A7C-84B8-97BE9EEA186A}" type="presParOf" srcId="{D4311509-BE18-44D1-99C6-5B59C1FF405D}" destId="{7378178F-ADD6-455E-978D-F74E69074601}" srcOrd="4" destOrd="0" presId="urn:microsoft.com/office/officeart/2005/8/layout/matrix1"/>
    <dgm:cxn modelId="{71F4C3A8-A92E-47C9-9B48-C75C67187840}" type="presParOf" srcId="{D4311509-BE18-44D1-99C6-5B59C1FF405D}" destId="{D96E469C-85DC-40BE-B59C-AAAB64E6D05C}" srcOrd="5" destOrd="0" presId="urn:microsoft.com/office/officeart/2005/8/layout/matrix1"/>
    <dgm:cxn modelId="{49CC1C1C-8314-42D8-8BF9-418739D3F7A5}" type="presParOf" srcId="{D4311509-BE18-44D1-99C6-5B59C1FF405D}" destId="{A6D36F35-1989-47CE-AFD3-0814AF46F3F3}" srcOrd="6" destOrd="0" presId="urn:microsoft.com/office/officeart/2005/8/layout/matrix1"/>
    <dgm:cxn modelId="{88C61607-39F8-4574-8FEF-5CFDE1DC200E}" type="presParOf" srcId="{D4311509-BE18-44D1-99C6-5B59C1FF405D}" destId="{ED406D25-FAF2-44A8-9E47-162B461D82FA}" srcOrd="7" destOrd="0" presId="urn:microsoft.com/office/officeart/2005/8/layout/matrix1"/>
    <dgm:cxn modelId="{08072632-4BEE-4D85-8944-B92174742B8B}" type="presParOf" srcId="{E7D27ED8-853C-4ADB-956F-0FDA1527C602}" destId="{D3E1637B-9069-40F4-82A8-AD8376ADB8AA}" srcOrd="1" destOrd="0" presId="urn:microsoft.com/office/officeart/2005/8/layout/matrix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85800" y="1143000"/>
            <a:ext cx="7772400" cy="4572000"/>
            <a:chOff x="1371600" y="1143000"/>
            <a:chExt cx="7772400" cy="5715000"/>
          </a:xfrm>
          <a:effectLst>
            <a:reflection blurRad="6350" stA="50000" endA="300" endPos="15500" dist="50800" dir="5400000" sy="-100000" algn="bl" rotWithShape="0"/>
          </a:effectLst>
        </p:grpSpPr>
        <p:sp>
          <p:nvSpPr>
            <p:cNvPr id="8" name="Rectangle 7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676401"/>
            <a:ext cx="6400800" cy="192405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39737"/>
            <a:ext cx="6400800" cy="1522862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balanced" dir="t">
                <a:rot lat="0" lon="0" rev="4200000"/>
              </a:lightRig>
            </a:scene3d>
            <a:sp3d extrusionH="31750" prstMaterial="metal">
              <a:bevelT w="25400" h="12700" prst="softRound"/>
            </a:sp3d>
          </a:bodyPr>
          <a:lstStyle>
            <a:lvl1pPr marL="0" indent="0" algn="ctr" defTabSz="914400" rtl="0" eaLnBrk="1" latinLnBrk="0" hangingPunct="1">
              <a:spcBef>
                <a:spcPts val="1500"/>
              </a:spcBef>
              <a:buClr>
                <a:schemeClr val="bg1">
                  <a:lumMod val="65000"/>
                </a:schemeClr>
              </a:buClr>
              <a:buSzPct val="80000"/>
              <a:buFont typeface="Wingdings 2" pitchFamily="18" charset="2"/>
              <a:buNone/>
              <a:defRPr sz="2000" b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67400" y="6574536"/>
            <a:ext cx="2133600" cy="274320"/>
          </a:xfrm>
        </p:spPr>
        <p:txBody>
          <a:bodyPr/>
          <a:lstStyle/>
          <a:p>
            <a:fld id="{8E36636D-D922-432D-A958-524484B5923D}" type="datetimeFigureOut">
              <a:rPr/>
              <a:pPr/>
              <a:t>1/28/2008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3000" y="6574536"/>
            <a:ext cx="2895600" cy="274320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78240" y="6574536"/>
            <a:ext cx="365760" cy="274320"/>
          </a:xfrm>
        </p:spPr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2286000" y="3794763"/>
            <a:ext cx="4572000" cy="1588"/>
          </a:xfrm>
          <a:prstGeom prst="line">
            <a:avLst/>
          </a:prstGeom>
          <a:ln w="28575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143000"/>
            <a:ext cx="7772400" cy="5715000"/>
            <a:chOff x="1371600" y="1143000"/>
            <a:chExt cx="7772400" cy="5715000"/>
          </a:xfrm>
        </p:grpSpPr>
        <p:sp>
          <p:nvSpPr>
            <p:cNvPr id="8" name="Rectangle 7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1"/>
            <a:ext cx="6553200" cy="454470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81600" y="6574536"/>
            <a:ext cx="2133600" cy="274320"/>
          </a:xfrm>
        </p:spPr>
        <p:txBody>
          <a:bodyPr/>
          <a:lstStyle/>
          <a:p>
            <a:fld id="{8E36636D-D922-432D-A958-524484B5923D}" type="datetimeFigureOut">
              <a:rPr/>
              <a:pPr/>
              <a:t>1/28/2008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74536"/>
            <a:ext cx="2895600" cy="274320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sp>
        <p:nvSpPr>
          <p:cNvPr id="11" name="Rectangle 10"/>
          <p:cNvSpPr/>
          <p:nvPr/>
        </p:nvSpPr>
        <p:spPr>
          <a:xfrm flipV="1">
            <a:off x="8366760" y="0"/>
            <a:ext cx="777240" cy="6858000"/>
          </a:xfrm>
          <a:prstGeom prst="rect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4940146" y="3428206"/>
            <a:ext cx="6858000" cy="1588"/>
          </a:xfrm>
          <a:prstGeom prst="line">
            <a:avLst/>
          </a:prstGeom>
          <a:ln w="57150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09296" y="152400"/>
            <a:ext cx="734704" cy="5851525"/>
          </a:xfrm>
        </p:spPr>
        <p:txBody>
          <a:bodyPr vert="eaVert" anchor="t" anchorCtr="0"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p="http://schemas.openxmlformats.org/presentationml/2006/main" xmlns:a="http://schemas.openxmlformats.org/drawingml/2006/main" xmlns:r="http://schemas.openxmlformats.org/officeDocument/2006/relationships" preserve="1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anels title.png" id="7" name="Picture 6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0" y="0"/>
            <a:ext cx="425461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381000"/>
            <a:ext cx="4191000" cy="3067050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4572000" y="3810000"/>
            <a:ext cx="4191000" cy="1143000"/>
          </a:xfrm>
        </p:spPr>
        <p:txBody>
          <a:bodyPr>
            <a:normAutofit/>
          </a:bodyPr>
          <a:lstStyle>
            <a:lvl1pPr algn="l" indent="0" marL="0">
              <a:buNone/>
              <a:defRPr kern="1200" sz="1800">
                <a:gradFill>
                  <a:gsLst>
                    <a:gs pos="0">
                      <a:schemeClr val="tx1"/>
                    </a:gs>
                    <a:gs pos="99000">
                      <a:schemeClr val="tx1">
                        <a:alpha val="85000"/>
                      </a:schemeClr>
                    </a:gs>
                    <a:gs pos="86000">
                      <a:schemeClr val="tx1">
                        <a:alpha val="7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E1C3137A-E2E2-48A4-8CFE-0C01E489AC3D}" type="datetime1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0" y="3505200"/>
            <a:ext cx="4191000" cy="45719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50000">
                <a:srgbClr val="FFFFFF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>
            <a:innerShdw blurRad="114300">
              <a:srgbClr val="FFFFFF"/>
            </a:innerShdw>
          </a:effectLst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E799-570F-44A8-9CA3-DAD96FF9B76B}" type="datetime1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7200" b="1" kern="1200" spc="-200" baseline="0"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50000"/>
                      </a:schemeClr>
                    </a:gs>
                  </a:gsLst>
                  <a:lin ang="10800000" scaled="1"/>
                  <a:tileRect/>
                </a:gradFill>
                <a:latin typeface="+mn-lt"/>
                <a:ea typeface="+mn-ea"/>
                <a:cs typeface="+mn-cs"/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p="http://schemas.openxmlformats.org/presentationml/2006/main" xmlns:a="http://schemas.openxmlformats.org/drawingml/2006/main" xmlns:r="http://schemas.openxmlformats.org/officeDocument/2006/relationships" preserve="1" showMasterSp="0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ontent 2.png" id="7" name="Picture 6"/>
          <p:cNvPicPr>
            <a:picLocks noChangeAspect="1"/>
          </p:cNvPicPr>
          <p:nvPr/>
        </p:nvPicPr>
        <p:blipFill>
          <a:blip cstate="print" r:embed="rId2"/>
          <a:srcRect b="14" l="73642" r="8"/>
          <a:stretch>
            <a:fillRect/>
          </a:stretch>
        </p:blipFill>
        <p:spPr>
          <a:xfrm flipH="1">
            <a:off x="-1" y="0"/>
            <a:ext cx="240957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2308972"/>
            <a:ext cx="5943600" cy="2352675"/>
          </a:xfrm>
        </p:spPr>
        <p:txBody>
          <a:bodyPr anchor="ctr" anchorCtr="0" bIns="45720" lIns="91440" rIns="91440" rtlCol="0" tIns="45720" vert="horz">
            <a:noAutofit/>
          </a:bodyPr>
          <a:lstStyle>
            <a:lvl1pPr algn="l" defTabSz="914400" eaLnBrk="1" hangingPunct="1" latinLnBrk="0" rtl="0">
              <a:spcBef>
                <a:spcPct val="0"/>
              </a:spcBef>
              <a:buNone/>
              <a:defRPr kern="1200" sz="4400">
                <a:gradFill>
                  <a:gsLst>
                    <a:gs pos="0">
                      <a:schemeClr val="tx1"/>
                    </a:gs>
                    <a:gs pos="99000">
                      <a:schemeClr val="tx1">
                        <a:alpha val="85000"/>
                      </a:schemeClr>
                    </a:gs>
                    <a:gs pos="86000">
                      <a:schemeClr val="tx1">
                        <a:alpha val="70000"/>
                      </a:schemeClr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2590800" y="4684059"/>
            <a:ext cx="5943600" cy="1107141"/>
          </a:xfrm>
        </p:spPr>
        <p:txBody>
          <a:bodyPr bIns="45720" lIns="91440" rIns="91440" rtlCol="0" tIns="45720" vert="horz">
            <a:normAutofit/>
          </a:bodyPr>
          <a:lstStyle>
            <a:lvl1pPr algn="l" defTabSz="914400" eaLnBrk="1" hangingPunct="1" indent="0" latinLnBrk="0" marL="0" rtl="0">
              <a:spcBef>
                <a:spcPts val="1800"/>
              </a:spcBef>
              <a:buFont charset="2" pitchFamily="2" typeface="Wingdings"/>
              <a:buNone/>
              <a:defRPr kern="1200" sz="1800">
                <a:gradFill>
                  <a:gsLst>
                    <a:gs pos="0">
                      <a:schemeClr val="tx1"/>
                    </a:gs>
                    <a:gs pos="99000">
                      <a:schemeClr val="tx1">
                        <a:alpha val="85000"/>
                      </a:schemeClr>
                    </a:gs>
                    <a:gs pos="86000">
                      <a:schemeClr val="tx1">
                        <a:alpha val="7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E562632F-F032-4B2A-99C4-B9847866442C}" type="datetime1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350838"/>
            <a:ext cx="6172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19400" y="1981201"/>
            <a:ext cx="2743200" cy="4129088"/>
          </a:xfrm>
        </p:spPr>
        <p:txBody>
          <a:bodyPr>
            <a:normAutofit/>
          </a:bodyPr>
          <a:lstStyle>
            <a:lvl1pPr marL="228600" indent="-228600">
              <a:defRPr sz="1600"/>
            </a:lvl1pPr>
            <a:lvl2pPr marL="457200" indent="-228600">
              <a:defRPr sz="1600"/>
            </a:lvl2pPr>
            <a:lvl3pPr marL="685800" indent="-228600">
              <a:defRPr sz="1600"/>
            </a:lvl3pPr>
            <a:lvl4pPr marL="914400" indent="-228600">
              <a:defRPr sz="1600"/>
            </a:lvl4pPr>
            <a:lvl5pPr marL="1143000" indent="-228600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981201"/>
            <a:ext cx="2743200" cy="4129088"/>
          </a:xfrm>
        </p:spPr>
        <p:txBody>
          <a:bodyPr>
            <a:normAutofit/>
          </a:bodyPr>
          <a:lstStyle>
            <a:lvl1pPr marL="228600" indent="-228600">
              <a:defRPr sz="1600"/>
            </a:lvl1pPr>
            <a:lvl2pPr marL="457200" indent="-228600">
              <a:defRPr sz="1600"/>
            </a:lvl2pPr>
            <a:lvl3pPr marL="685800" indent="-228600">
              <a:defRPr sz="1600"/>
            </a:lvl3pPr>
            <a:lvl4pPr marL="914400" indent="-228600">
              <a:defRPr sz="1600"/>
            </a:lvl4pPr>
            <a:lvl5pPr marL="1143000" indent="-228600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0EC8-3E5E-430A-8FAC-E06C6BA2B702}" type="datetime1">
              <a:rPr/>
              <a:pPr/>
              <a:t>3/28/2008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350838"/>
            <a:ext cx="6172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19400" y="1661318"/>
            <a:ext cx="2743200" cy="777081"/>
          </a:xfrm>
        </p:spPr>
        <p:txBody>
          <a:bodyPr anchor="ctr" anchorCtr="0"/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19400" y="2590800"/>
            <a:ext cx="2743200" cy="3494088"/>
          </a:xfrm>
        </p:spPr>
        <p:txBody>
          <a:bodyPr>
            <a:normAutofit/>
          </a:bodyPr>
          <a:lstStyle>
            <a:lvl1pPr marL="228600" indent="-228600">
              <a:defRPr sz="1600"/>
            </a:lvl1pPr>
            <a:lvl2pPr marL="457200" indent="-228600">
              <a:defRPr sz="1600"/>
            </a:lvl2pPr>
            <a:lvl3pPr marL="685800" indent="-228600">
              <a:defRPr sz="1600"/>
            </a:lvl3pPr>
            <a:lvl4pPr marL="914400" indent="-228600">
              <a:defRPr sz="1600"/>
            </a:lvl4pPr>
            <a:lvl5pPr marL="1143000" indent="-228600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43600" y="1661318"/>
            <a:ext cx="2743200" cy="777081"/>
          </a:xfrm>
        </p:spPr>
        <p:txBody>
          <a:bodyPr anchor="ctr" anchorCtr="0"/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43600" y="2590800"/>
            <a:ext cx="2743200" cy="3494088"/>
          </a:xfrm>
        </p:spPr>
        <p:txBody>
          <a:bodyPr>
            <a:normAutofit/>
          </a:bodyPr>
          <a:lstStyle>
            <a:lvl1pPr marL="228600" indent="-228600">
              <a:defRPr sz="1600"/>
            </a:lvl1pPr>
            <a:lvl2pPr marL="457200" indent="-228600">
              <a:defRPr sz="1600"/>
            </a:lvl2pPr>
            <a:lvl3pPr marL="685800" indent="-228600">
              <a:defRPr sz="1600"/>
            </a:lvl3pPr>
            <a:lvl4pPr marL="914400" indent="-228600">
              <a:defRPr sz="1600"/>
            </a:lvl4pPr>
            <a:lvl5pPr marL="1143000" indent="-228600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04D45-9501-44F2-B7CC-D05707E8488A}" type="datetime1">
              <a:rPr/>
              <a:pPr/>
              <a:t>3/28/2008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19400" y="2468881"/>
            <a:ext cx="2743200" cy="45719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50000">
                <a:srgbClr val="FFFFFF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>
            <a:innerShdw blurRad="114300">
              <a:srgbClr val="FFFFFF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5943600" y="2468881"/>
            <a:ext cx="2743200" cy="45719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50000">
                <a:srgbClr val="FFFFFF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>
            <a:innerShdw blurRad="114300">
              <a:srgbClr val="FFFFFF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A2B78-0E92-45F4-9620-F2CD46D1A400}" type="datetime1">
              <a:rPr/>
              <a:pPr/>
              <a:t>3/28/2008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76CD9-0B6D-4BDA-BEC6-7CA1A3664346}" type="datetime1">
              <a:rPr/>
              <a:pPr/>
              <a:t>3/28/2008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8450" y="3943350"/>
            <a:ext cx="5875338" cy="1162050"/>
          </a:xfrm>
        </p:spPr>
        <p:txBody>
          <a:bodyPr anchor="b"/>
          <a:lstStyle>
            <a:lvl1pPr algn="l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354106"/>
            <a:ext cx="6172200" cy="3200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38450" y="5105401"/>
            <a:ext cx="5875338" cy="100488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92720-5F4B-45DF-B620-026C6BF4E569}" type="datetime1">
              <a:rPr/>
              <a:pPr/>
              <a:t>3/28/2008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0" y="3941064"/>
            <a:ext cx="5879592" cy="116128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gradFill>
                  <a:gsLst>
                    <a:gs pos="0">
                      <a:schemeClr val="tx1"/>
                    </a:gs>
                    <a:gs pos="99000">
                      <a:schemeClr val="tx1">
                        <a:alpha val="85000"/>
                      </a:schemeClr>
                    </a:gs>
                    <a:gs pos="86000">
                      <a:schemeClr val="tx1">
                        <a:alpha val="70000"/>
                      </a:schemeClr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356616"/>
            <a:ext cx="6172200" cy="3200400"/>
          </a:xfrm>
          <a:prstGeom prst="roundRect">
            <a:avLst>
              <a:gd name="adj" fmla="val 12886"/>
            </a:avLst>
          </a:prstGeom>
          <a:effectLst>
            <a:reflection blurRad="6350" stA="50000" endA="275" endPos="40000" dist="101600" dir="5400000" sy="-100000" algn="bl" rotWithShape="0"/>
            <a:softEdge rad="63500"/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34640" y="5102352"/>
            <a:ext cx="5879592" cy="100584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 kern="1200">
                <a:gradFill>
                  <a:gsLst>
                    <a:gs pos="0">
                      <a:schemeClr val="tx1"/>
                    </a:gs>
                    <a:gs pos="99000">
                      <a:schemeClr val="tx1">
                        <a:alpha val="85000"/>
                      </a:schemeClr>
                    </a:gs>
                    <a:gs pos="86000">
                      <a:schemeClr val="tx1">
                        <a:alpha val="7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7D4AD-0066-4729-B4E4-8D4F45A32B84}" type="datetime1">
              <a:rPr/>
              <a:pPr/>
              <a:t>3/28/2008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D736B-09FF-4DCB-BE03-09EC55DC44E7}" type="datetime1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43800" y="368301"/>
            <a:ext cx="1143000" cy="57419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600" y="609599"/>
            <a:ext cx="4724400" cy="55006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1D24-97C2-401D-BDDD-76A4DBE354D2}" type="datetime1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1"/>
          <p:cNvGrpSpPr/>
          <p:nvPr/>
        </p:nvGrpSpPr>
        <p:grpSpPr>
          <a:xfrm>
            <a:off x="0" y="0"/>
            <a:ext cx="9144000" cy="6400800"/>
            <a:chOff x="0" y="0"/>
            <a:chExt cx="9144000" cy="6400800"/>
          </a:xfrm>
        </p:grpSpPr>
        <p:sp>
          <p:nvSpPr>
            <p:cNvPr id="16" name="Rectangle 15"/>
            <p:cNvSpPr/>
            <p:nvPr/>
          </p:nvSpPr>
          <p:spPr>
            <a:xfrm>
              <a:off x="1828800" y="4572000"/>
              <a:ext cx="6858000" cy="1828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0" y="0"/>
              <a:ext cx="9144000" cy="6400800"/>
              <a:chOff x="0" y="0"/>
              <a:chExt cx="9144000" cy="640080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0"/>
                <a:ext cx="1828800" cy="64008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0" y="4572000"/>
                <a:ext cx="9144000" cy="18288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reflection blurRad="6350" stA="50000" endA="300" endPos="38500" dist="508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0" y="4572000"/>
              <a:ext cx="1828800" cy="18288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34200" y="6553200"/>
            <a:ext cx="1676400" cy="228600"/>
          </a:xfrm>
        </p:spPr>
        <p:txBody>
          <a:bodyPr vert="horz" lIns="91440" tIns="45720" rIns="91440" bIns="45720" rtlCol="0" anchor="t" anchorCtr="0"/>
          <a:lstStyle>
            <a:lvl1pPr marL="0" algn="r" defTabSz="914400" rtl="0" eaLnBrk="1" latinLnBrk="0" hangingPunct="1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91553" y="6553200"/>
            <a:ext cx="1676400" cy="228600"/>
          </a:xfrm>
        </p:spPr>
        <p:txBody>
          <a:bodyPr anchor="t" anchorCtr="0"/>
          <a:lstStyle>
            <a:lvl1pPr>
              <a:defRPr>
                <a:solidFill>
                  <a:sysClr val="windowText" lastClr="000000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70076" y="6553200"/>
            <a:ext cx="762000" cy="228600"/>
          </a:xfrm>
          <a:noFill/>
          <a:ln>
            <a:noFill/>
          </a:ln>
          <a:effectLst/>
        </p:spPr>
        <p:txBody>
          <a:bodyPr/>
          <a:lstStyle>
            <a:lvl1pPr algn="ctr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5867400"/>
            <a:ext cx="6570722" cy="457200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alpha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4648200"/>
            <a:ext cx="6553200" cy="1219200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2514600"/>
              <a:ext cx="1828800" cy="18288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1828800" y="2514600"/>
              <a:ext cx="7315200" cy="1828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667000"/>
            <a:ext cx="6629400" cy="114300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4495800"/>
            <a:ext cx="1524000" cy="20574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200000"/>
              </a:lnSpc>
              <a:buNone/>
              <a:defRPr sz="1600" b="1" kern="1200">
                <a:solidFill>
                  <a:srgbClr val="000000">
                    <a:alpha val="50196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31152" y="6556248"/>
            <a:ext cx="1673352" cy="228600"/>
          </a:xfrm>
        </p:spPr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92808" y="6556248"/>
            <a:ext cx="1673352" cy="228600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67656" y="6556248"/>
            <a:ext cx="762000" cy="228600"/>
          </a:xfrm>
          <a:noFill/>
          <a:ln>
            <a:noFill/>
          </a:ln>
          <a:effectLst/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38400" y="2298700"/>
            <a:ext cx="2971800" cy="3827463"/>
          </a:xfrm>
        </p:spPr>
        <p:txBody>
          <a:bodyPr>
            <a:normAutofit/>
          </a:bodyPr>
          <a:lstStyle>
            <a:lvl1pPr marL="228600" indent="-228600">
              <a:defRPr sz="1800"/>
            </a:lvl1pPr>
            <a:lvl2pPr marL="457200" indent="-228600">
              <a:defRPr sz="1800"/>
            </a:lvl2pPr>
            <a:lvl3pPr marL="685800" indent="-228600">
              <a:defRPr sz="1800"/>
            </a:lvl3pPr>
            <a:lvl4pPr marL="914400" indent="-228600">
              <a:defRPr sz="1800"/>
            </a:lvl4pPr>
            <a:lvl5pPr marL="1143000" indent="-228600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0" y="2298700"/>
            <a:ext cx="2971800" cy="3827463"/>
          </a:xfrm>
        </p:spPr>
        <p:txBody>
          <a:bodyPr>
            <a:normAutofit/>
          </a:bodyPr>
          <a:lstStyle>
            <a:lvl1pPr marL="228600" indent="-228600">
              <a:defRPr sz="1800"/>
            </a:lvl1pPr>
            <a:lvl2pPr marL="457200" indent="-228600">
              <a:defRPr sz="1800"/>
            </a:lvl2pPr>
            <a:lvl3pPr marL="685800" indent="-228600">
              <a:defRPr sz="1800"/>
            </a:lvl3pPr>
            <a:lvl4pPr marL="914400" indent="-228600">
              <a:defRPr sz="1800"/>
            </a:lvl4pPr>
            <a:lvl5pPr marL="1143000" indent="-228600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0" y="2291697"/>
            <a:ext cx="2971800" cy="639762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None/>
              <a:defRPr sz="22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47925" y="3137647"/>
            <a:ext cx="2971800" cy="2999232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15000" y="2291697"/>
            <a:ext cx="2971800" cy="639762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15000" y="3137647"/>
            <a:ext cx="2971800" cy="3001962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0"/>
          <p:cNvGrpSpPr/>
          <p:nvPr/>
        </p:nvGrpSpPr>
        <p:grpSpPr>
          <a:xfrm>
            <a:off x="0" y="0"/>
            <a:ext cx="9144000" cy="1676400"/>
            <a:chOff x="0" y="0"/>
            <a:chExt cx="9144000" cy="16764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1440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/>
        </p:nvGrpSpPr>
        <p:grpSpPr>
          <a:xfrm>
            <a:off x="0" y="0"/>
            <a:ext cx="1828800" cy="1676400"/>
            <a:chOff x="457200" y="457200"/>
            <a:chExt cx="1828800" cy="1676400"/>
          </a:xfrm>
        </p:grpSpPr>
        <p:sp>
          <p:nvSpPr>
            <p:cNvPr id="8" name="Rectangle 7"/>
            <p:cNvSpPr/>
            <p:nvPr/>
          </p:nvSpPr>
          <p:spPr>
            <a:xfrm>
              <a:off x="457200" y="45720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Oval 8"/>
            <p:cNvSpPr/>
            <p:nvPr/>
          </p:nvSpPr>
          <p:spPr>
            <a:xfrm>
              <a:off x="952500" y="8763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1"/>
          <p:cNvGrpSpPr/>
          <p:nvPr/>
        </p:nvGrpSpPr>
        <p:grpSpPr>
          <a:xfrm>
            <a:off x="0" y="1143000"/>
            <a:ext cx="7772400" cy="2743200"/>
            <a:chOff x="0" y="1143000"/>
            <a:chExt cx="7772400" cy="2743200"/>
          </a:xfrm>
        </p:grpSpPr>
        <p:sp>
          <p:nvSpPr>
            <p:cNvPr id="9" name="Rectangle 8"/>
            <p:cNvSpPr/>
            <p:nvPr/>
          </p:nvSpPr>
          <p:spPr>
            <a:xfrm>
              <a:off x="0" y="1143000"/>
              <a:ext cx="7772400" cy="27432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1371600"/>
              <a:ext cx="7543800" cy="2286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1600200"/>
              <a:ext cx="7315200" cy="1828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600200"/>
            <a:ext cx="6858000" cy="114300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 cap="none" baseline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756848"/>
            <a:ext cx="6858000" cy="640080"/>
          </a:xfrm>
        </p:spPr>
        <p:txBody>
          <a:bodyPr vert="horz" lIns="91440" tIns="45720" rIns="91440" bIns="45720" rtlCol="0" anchor="t" anchorCtr="0">
            <a:normAutofit/>
            <a:scene3d>
              <a:camera prst="orthographicFront"/>
              <a:lightRig rig="balanced" dir="t">
                <a:rot lat="0" lon="0" rev="4200000"/>
              </a:lightRig>
            </a:scene3d>
            <a:sp3d extrusionH="31750" prstMaterial="metal">
              <a:bevelT w="25400" h="12700" prst="softRound"/>
            </a:sp3d>
          </a:bodyPr>
          <a:lstStyle>
            <a:lvl1pPr marL="0" indent="0">
              <a:buNone/>
              <a:defRPr sz="1600" b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Clr>
                <a:schemeClr val="bg1">
                  <a:lumMod val="65000"/>
                </a:schemeClr>
              </a:buClr>
              <a:buSzPct val="80000"/>
              <a:buFont typeface="Wingdings 2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0" y="6574536"/>
            <a:ext cx="2133600" cy="274320"/>
          </a:xfrm>
        </p:spPr>
        <p:txBody>
          <a:bodyPr/>
          <a:lstStyle/>
          <a:p>
            <a:fld id="{8E36636D-D922-432D-A958-524484B5923D}" type="datetimeFigureOut">
              <a:rPr/>
              <a:pPr/>
              <a:t>1/28/2008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" y="6574536"/>
            <a:ext cx="2895600" cy="274320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78240" y="6574536"/>
            <a:ext cx="365760" cy="274320"/>
          </a:xfrm>
        </p:spPr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448" y="228600"/>
            <a:ext cx="6245352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6624" y="2446991"/>
            <a:ext cx="5715000" cy="353119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3031490"/>
            <a:ext cx="1524000" cy="2362200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400" b="1">
                <a:solidFill>
                  <a:srgbClr val="000000">
                    <a:alpha val="50196"/>
                  </a:srgb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448" y="228600"/>
            <a:ext cx="6245352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06624" y="2450592"/>
            <a:ext cx="5715000" cy="3529584"/>
          </a:xfrm>
          <a:noFill/>
          <a:ln w="101600" cmpd="sng">
            <a:miter lim="800000"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3031489"/>
            <a:ext cx="1527048" cy="235915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50000"/>
              </a:lnSpc>
              <a:buNone/>
              <a:defRPr sz="1400" b="1" kern="1200">
                <a:solidFill>
                  <a:srgbClr val="000000">
                    <a:alpha val="50196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>
          <a:xfrm>
            <a:off x="0" y="0"/>
            <a:ext cx="9144000" cy="6858000"/>
            <a:chOff x="-442912" y="457200"/>
            <a:chExt cx="9144000" cy="6858000"/>
          </a:xfrm>
        </p:grpSpPr>
        <p:sp>
          <p:nvSpPr>
            <p:cNvPr id="18" name="Rectangle 17"/>
            <p:cNvSpPr/>
            <p:nvPr/>
          </p:nvSpPr>
          <p:spPr>
            <a:xfrm>
              <a:off x="-442912" y="457200"/>
              <a:ext cx="9129712" cy="1676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872288" y="457200"/>
              <a:ext cx="182880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872288" y="45720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7367588" y="8763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7600" y="2298700"/>
            <a:ext cx="1447800" cy="38274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2286000"/>
            <a:ext cx="5943600" cy="38401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48600" y="533400"/>
            <a:ext cx="762000" cy="609600"/>
          </a:xfrm>
        </p:spPr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28736"/>
            <a:ext cx="7772400" cy="1928826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0912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14676"/>
            <a:ext cx="7772400" cy="1500209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14488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57758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/>
          <a:lstStyle>
            <a:lvl1pPr algn="l">
              <a:defRPr sz="2800">
                <a:effectLst/>
              </a:defRPr>
            </a:lvl1pPr>
            <a:lvl2pPr algn="l">
              <a:defRPr sz="2400">
                <a:effectLst/>
              </a:defRPr>
            </a:lvl2pPr>
            <a:lvl3pPr algn="l">
              <a:defRPr sz="2000">
                <a:effectLst/>
              </a:defRPr>
            </a:lvl3pPr>
            <a:lvl4pPr algn="l">
              <a:defRPr sz="1800">
                <a:effectLst/>
              </a:defRPr>
            </a:lvl4pPr>
            <a:lvl5pPr algn="l">
              <a:defRPr sz="1800">
                <a:effectLst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57758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/>
          <a:lstStyle>
            <a:lvl1pPr algn="l">
              <a:defRPr sz="2800"/>
            </a:lvl1pPr>
            <a:lvl2pPr algn="l">
              <a:defRPr sz="2400"/>
            </a:lvl2pPr>
            <a:lvl3pPr algn="l">
              <a:defRPr sz="2000"/>
            </a:lvl3pPr>
            <a:lvl4pPr algn="l">
              <a:defRPr sz="1800"/>
            </a:lvl4pPr>
            <a:lvl5pPr algn="l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0" indent="0" algn="ctr">
              <a:buNone/>
              <a:defRPr lang="zh-CN" altLang="en-US" sz="2800" b="1" dirty="0" smtClean="0">
                <a:ln w="11430"/>
                <a:gradFill>
                  <a:gsLst>
                    <a:gs pos="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  <a:gs pos="2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50000">
                      <a:schemeClr val="accent6">
                        <a:tint val="100000"/>
                        <a:shade val="99000"/>
                        <a:satMod val="100000"/>
                      </a:schemeClr>
                    </a:gs>
                    <a:gs pos="7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10000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defRPr>
            </a:lvl1pPr>
            <a:lvl2pPr marL="457200" indent="0" algn="ctr">
              <a:buNone/>
              <a:defRPr lang="zh-CN" altLang="en-US" sz="2400" b="1" dirty="0" smtClean="0">
                <a:ln w="11430"/>
                <a:gradFill>
                  <a:gsLst>
                    <a:gs pos="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  <a:gs pos="2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50000">
                      <a:schemeClr val="accent6">
                        <a:tint val="100000"/>
                        <a:shade val="99000"/>
                        <a:satMod val="100000"/>
                      </a:schemeClr>
                    </a:gs>
                    <a:gs pos="7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10000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defRPr>
            </a:lvl2pPr>
            <a:lvl3pPr marL="914400" indent="0" algn="ctr">
              <a:buNone/>
              <a:defRPr lang="zh-CN" altLang="en-US" sz="2000" b="1" dirty="0" smtClean="0">
                <a:ln w="11430"/>
                <a:gradFill>
                  <a:gsLst>
                    <a:gs pos="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  <a:gs pos="2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50000">
                      <a:schemeClr val="accent6">
                        <a:tint val="100000"/>
                        <a:shade val="99000"/>
                        <a:satMod val="100000"/>
                      </a:schemeClr>
                    </a:gs>
                    <a:gs pos="7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10000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defRPr>
            </a:lvl3pPr>
            <a:lvl4pPr marL="1371600" indent="0" algn="ctr">
              <a:buNone/>
              <a:defRPr lang="zh-CN" altLang="en-US" sz="1800" b="1" dirty="0" smtClean="0">
                <a:ln w="11430"/>
                <a:gradFill>
                  <a:gsLst>
                    <a:gs pos="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  <a:gs pos="2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50000">
                      <a:schemeClr val="accent6">
                        <a:tint val="100000"/>
                        <a:shade val="99000"/>
                        <a:satMod val="100000"/>
                      </a:schemeClr>
                    </a:gs>
                    <a:gs pos="7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10000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defRPr>
            </a:lvl4pPr>
            <a:lvl5pPr marL="1828800" indent="0" algn="ctr">
              <a:buNone/>
              <a:defRPr lang="zh-CN" altLang="en-US" sz="1600" b="1" dirty="0" smtClean="0">
                <a:ln w="11430"/>
                <a:gradFill>
                  <a:gsLst>
                    <a:gs pos="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  <a:gs pos="2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50000">
                      <a:schemeClr val="accent6">
                        <a:tint val="100000"/>
                        <a:shade val="99000"/>
                        <a:satMod val="100000"/>
                      </a:schemeClr>
                    </a:gs>
                    <a:gs pos="7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10000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4183083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lvl1pPr marL="0" indent="0" algn="ctr">
              <a:buNone/>
              <a:defRPr lang="zh-CN" altLang="en-US" sz="2800" b="1" dirty="0" smtClean="0">
                <a:ln/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  <a:defRPr lang="zh-CN" altLang="en-US" sz="2400" b="1" dirty="0" smtClean="0">
                <a:ln/>
                <a:solidFill>
                  <a:schemeClr val="accent1"/>
                </a:solidFill>
                <a:effectLst/>
              </a:defRPr>
            </a:lvl2pPr>
            <a:lvl3pPr marL="914400" indent="0" algn="ctr">
              <a:buNone/>
              <a:defRPr lang="zh-CN" altLang="en-US" sz="2000" b="1" dirty="0" smtClean="0">
                <a:ln/>
                <a:solidFill>
                  <a:schemeClr val="accent1"/>
                </a:solidFill>
                <a:effectLst/>
              </a:defRPr>
            </a:lvl3pPr>
            <a:lvl4pPr marL="1371600" indent="0" algn="ctr">
              <a:buNone/>
              <a:defRPr lang="zh-CN" altLang="en-US" sz="1800" b="1" dirty="0" smtClean="0">
                <a:ln/>
                <a:solidFill>
                  <a:schemeClr val="accent1"/>
                </a:solidFill>
                <a:effectLst/>
              </a:defRPr>
            </a:lvl4pPr>
            <a:lvl5pPr marL="1828800" indent="0" algn="ctr">
              <a:buNone/>
              <a:defRPr lang="zh-CN" altLang="en-US" sz="1600" b="1" dirty="0" smtClean="0">
                <a:ln/>
                <a:solidFill>
                  <a:schemeClr val="accent1"/>
                </a:solidFill>
                <a:effectLst/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4183083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A009892A-0574-4753-B3B5-882803074C2D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57400" y="1828800"/>
            <a:ext cx="3108960" cy="45447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76536" y="1828800"/>
            <a:ext cx="3108960" cy="45447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108" y="5500702"/>
            <a:ext cx="8228639" cy="857256"/>
          </a:xfrm>
        </p:spPr>
        <p:txBody>
          <a:bodyPr anchor="ctr"/>
          <a:lstStyle>
            <a:lvl1pPr algn="ctr">
              <a:spcAft>
                <a:spcPts val="0"/>
              </a:spcAft>
              <a:defRPr sz="3200" b="1">
                <a:ln w="6350">
                  <a:solidFill>
                    <a:schemeClr val="tx2">
                      <a:tint val="5000"/>
                    </a:schemeClr>
                  </a:solidFill>
                  <a:prstDash val="solid"/>
                </a:ln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57166"/>
            <a:ext cx="5111750" cy="507209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1" y="1714488"/>
            <a:ext cx="3008313" cy="3714776"/>
          </a:xfrm>
        </p:spPr>
        <p:txBody>
          <a:bodyPr anchor="t"/>
          <a:lstStyle>
            <a:lvl1pPr marL="0" indent="0">
              <a:spcAft>
                <a:spcPts val="600"/>
              </a:spcAft>
              <a:buNone/>
              <a:defRPr sz="1400"/>
            </a:lvl1pPr>
            <a:lvl2pPr marL="457200" indent="0">
              <a:spcAft>
                <a:spcPts val="600"/>
              </a:spcAft>
              <a:buNone/>
              <a:defRPr sz="1200"/>
            </a:lvl2pPr>
            <a:lvl3pPr marL="914400" indent="0">
              <a:spcAft>
                <a:spcPts val="600"/>
              </a:spcAft>
              <a:buNone/>
              <a:defRPr sz="1000"/>
            </a:lvl3pPr>
            <a:lvl4pPr marL="1371600" indent="0">
              <a:spcAft>
                <a:spcPts val="600"/>
              </a:spcAft>
              <a:buNone/>
              <a:defRPr sz="900"/>
            </a:lvl4pPr>
            <a:lvl5pPr marL="1828800" indent="0">
              <a:spcAft>
                <a:spcPts val="60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888" y="428604"/>
            <a:ext cx="6172224" cy="566738"/>
          </a:xfrm>
        </p:spPr>
        <p:txBody>
          <a:bodyPr anchor="ctr"/>
          <a:lstStyle>
            <a:lvl1pPr algn="ctr">
              <a:defRPr sz="2800" b="1">
                <a:ln w="9525">
                  <a:solidFill>
                    <a:schemeClr val="tx2">
                      <a:tint val="5000"/>
                    </a:schemeClr>
                  </a:solidFill>
                  <a:prstDash val="solid"/>
                </a:ln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6000" y="1151862"/>
            <a:ext cx="8172000" cy="4420278"/>
          </a:xfrm>
          <a:prstGeom prst="ellipse">
            <a:avLst/>
          </a:prstGeom>
          <a:ln w="25400" cap="flat" cmpd="sng" algn="ctr">
            <a:solidFill>
              <a:schemeClr val="accent5">
                <a:shade val="75000"/>
              </a:schemeClr>
            </a:solidFill>
            <a:prstDash val="solid"/>
          </a:ln>
          <a:effectLst>
            <a:glow rad="152400">
              <a:schemeClr val="accent5">
                <a:alpha val="75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695972"/>
            <a:ext cx="5486400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00174"/>
            <a:ext cx="8229600" cy="485778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2330" y="274638"/>
            <a:ext cx="1614470" cy="608332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543692" cy="608332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46288" y="1825934"/>
            <a:ext cx="3108960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46288" y="2667000"/>
            <a:ext cx="3108960" cy="372015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92103" y="1825934"/>
            <a:ext cx="3108960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92103" y="2667000"/>
            <a:ext cx="3108960" cy="372015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1/28/2008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2071048" y="2548267"/>
            <a:ext cx="6400800" cy="1588"/>
          </a:xfrm>
          <a:prstGeom prst="line">
            <a:avLst/>
          </a:prstGeom>
          <a:ln w="28575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1/28/2008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086600" cy="14700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2946400"/>
            <a:ext cx="4432300" cy="1752600"/>
          </a:xfrm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77000" y="6521824"/>
            <a:ext cx="2133600" cy="259976"/>
          </a:xfrm>
        </p:spPr>
        <p:txBody>
          <a:bodyPr/>
          <a:lstStyle>
            <a:lvl1pPr algn="r">
              <a:defRPr/>
            </a:lvl1pPr>
          </a:lstStyle>
          <a:p>
            <a:fld id="{C230D7DF-9A54-4C7F-9080-78A2353D6258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824"/>
            <a:ext cx="2895600" cy="259976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93224"/>
            <a:ext cx="609600" cy="259976"/>
          </a:xfrm>
        </p:spPr>
        <p:txBody>
          <a:bodyPr/>
          <a:lstStyle>
            <a:lvl1pPr algn="ctr">
              <a:defRPr/>
            </a:lvl1pPr>
          </a:lstStyle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685798" y="0"/>
            <a:ext cx="8001004" cy="7950200"/>
            <a:chOff x="685798" y="0"/>
            <a:chExt cx="8001004" cy="7950200"/>
          </a:xfrm>
        </p:grpSpPr>
        <p:sp>
          <p:nvSpPr>
            <p:cNvPr id="8" name="Pie 7"/>
            <p:cNvSpPr/>
            <p:nvPr/>
          </p:nvSpPr>
          <p:spPr>
            <a:xfrm flipH="1" flipV="1">
              <a:off x="1257300" y="5778500"/>
              <a:ext cx="2171700" cy="2171700"/>
            </a:xfrm>
            <a:prstGeom prst="pie">
              <a:avLst>
                <a:gd name="adj1" fmla="val 0"/>
                <a:gd name="adj2" fmla="val 10800000"/>
              </a:avLst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9" name="Group 52"/>
            <p:cNvGrpSpPr/>
            <p:nvPr/>
          </p:nvGrpSpPr>
          <p:grpSpPr>
            <a:xfrm>
              <a:off x="685798" y="0"/>
              <a:ext cx="8001004" cy="6855714"/>
              <a:chOff x="685798" y="0"/>
              <a:chExt cx="8001004" cy="6855714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685798" y="5880101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590800" y="5181600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838200" y="57912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362200" y="59436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76400" y="56261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81200" y="5334000"/>
                <a:ext cx="355600" cy="3556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943100" y="55626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2362200" y="50292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009900" y="4419600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971800" y="46482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314700" y="4724400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619500" y="50292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3843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505200" y="52578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295400" y="56642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447800" y="5511800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6002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352800" y="5943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 flipV="1">
                <a:off x="5486400" y="0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9" name="Oval 28"/>
              <p:cNvSpPr/>
              <p:nvPr/>
            </p:nvSpPr>
            <p:spPr>
              <a:xfrm flipV="1">
                <a:off x="7391402" y="759714"/>
                <a:ext cx="914400" cy="9144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0" name="Oval 29"/>
              <p:cNvSpPr/>
              <p:nvPr/>
            </p:nvSpPr>
            <p:spPr>
              <a:xfrm flipV="1">
                <a:off x="5638802" y="6073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 flipV="1">
                <a:off x="7162802" y="1501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 flipV="1">
                <a:off x="6477002" y="7724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 flipV="1">
                <a:off x="6781802" y="11661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4" name="Oval 33"/>
              <p:cNvSpPr/>
              <p:nvPr/>
            </p:nvSpPr>
            <p:spPr>
              <a:xfrm flipV="1">
                <a:off x="6743702" y="8613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5" name="Oval 34"/>
              <p:cNvSpPr/>
              <p:nvPr/>
            </p:nvSpPr>
            <p:spPr>
              <a:xfrm flipV="1">
                <a:off x="7162802" y="10645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 flipV="1">
                <a:off x="7810502" y="20805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7" name="Oval 36"/>
              <p:cNvSpPr/>
              <p:nvPr/>
            </p:nvSpPr>
            <p:spPr>
              <a:xfrm flipV="1">
                <a:off x="7772402" y="17757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8" name="Oval 37"/>
              <p:cNvSpPr/>
              <p:nvPr/>
            </p:nvSpPr>
            <p:spPr>
              <a:xfrm flipV="1">
                <a:off x="8115302" y="1928114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 flipV="1">
                <a:off x="8420102" y="16233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0" name="Oval 39"/>
              <p:cNvSpPr/>
              <p:nvPr/>
            </p:nvSpPr>
            <p:spPr>
              <a:xfrm flipV="1">
                <a:off x="61849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1" name="Oval 40"/>
              <p:cNvSpPr/>
              <p:nvPr/>
            </p:nvSpPr>
            <p:spPr>
              <a:xfrm flipV="1">
                <a:off x="8305802" y="13947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2" name="Oval 41"/>
              <p:cNvSpPr/>
              <p:nvPr/>
            </p:nvSpPr>
            <p:spPr>
              <a:xfrm flipV="1">
                <a:off x="6096002" y="10645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flipV="1">
                <a:off x="6248402" y="12169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flipV="1">
                <a:off x="64008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5" name="Oval 44"/>
              <p:cNvSpPr/>
              <p:nvPr/>
            </p:nvSpPr>
            <p:spPr>
              <a:xfrm flipV="1">
                <a:off x="8153402" y="378714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6" name="Oval 45"/>
          <p:cNvSpPr/>
          <p:nvPr/>
        </p:nvSpPr>
        <p:spPr>
          <a:xfrm>
            <a:off x="86360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8788400" y="6589059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89408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B1422-0C4D-4F10-98EE-853822C28068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B6E8-161A-4DA9-8069-964CFF350849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EFF5B-7591-4B29-A74A-08C8D69ED84B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4592782" y="2133600"/>
            <a:ext cx="3865418" cy="4172197"/>
            <a:chOff x="0" y="0"/>
            <a:chExt cx="1600200" cy="17272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609600" y="990600"/>
            <a:ext cx="1179761" cy="1356814"/>
            <a:chOff x="266700" y="914400"/>
            <a:chExt cx="1179761" cy="1356814"/>
          </a:xfrm>
        </p:grpSpPr>
        <p:sp>
          <p:nvSpPr>
            <p:cNvPr id="23" name="Oval 22"/>
            <p:cNvSpPr/>
            <p:nvPr/>
          </p:nvSpPr>
          <p:spPr>
            <a:xfrm>
              <a:off x="555812" y="1380565"/>
              <a:ext cx="890649" cy="8906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 flipV="1">
              <a:off x="304800" y="121920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7" name="Oval 26"/>
            <p:cNvSpPr/>
            <p:nvPr/>
          </p:nvSpPr>
          <p:spPr>
            <a:xfrm flipV="1">
              <a:off x="266700" y="914400"/>
              <a:ext cx="431800" cy="4318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 flipV="1">
              <a:off x="609600" y="1066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4400" y="2590800"/>
            <a:ext cx="1905000" cy="19050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7086600" cy="1472184"/>
          </a:xfrm>
        </p:spPr>
        <p:txBody>
          <a:bodyPr anchor="ctr" anchorCtr="0">
            <a:normAutofit/>
          </a:bodyPr>
          <a:lstStyle>
            <a:lvl1pPr algn="l">
              <a:defRPr sz="3600" b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1"/>
          <p:cNvGrpSpPr/>
          <p:nvPr/>
        </p:nvGrpSpPr>
        <p:grpSpPr>
          <a:xfrm>
            <a:off x="0" y="0"/>
            <a:ext cx="9144000" cy="6400800"/>
            <a:chOff x="0" y="457200"/>
            <a:chExt cx="9144000" cy="6400800"/>
          </a:xfrm>
          <a:effectLst>
            <a:reflection blurRad="6350" stA="50000" endA="300" endPos="6000" dist="50800" dir="5400000" sy="-100000" algn="bl" rotWithShape="0"/>
          </a:effectLst>
        </p:grpSpPr>
        <p:sp>
          <p:nvSpPr>
            <p:cNvPr id="11" name="Rectangle 10"/>
            <p:cNvSpPr/>
            <p:nvPr/>
          </p:nvSpPr>
          <p:spPr>
            <a:xfrm>
              <a:off x="0" y="457200"/>
              <a:ext cx="9144000" cy="6400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28600" y="685800"/>
              <a:ext cx="8686800" cy="61722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57200" y="914400"/>
              <a:ext cx="8229600" cy="5943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6858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9144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1430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867400" y="6574536"/>
            <a:ext cx="2133600" cy="274320"/>
          </a:xfrm>
        </p:spPr>
        <p:txBody>
          <a:bodyPr/>
          <a:lstStyle/>
          <a:p>
            <a:fld id="{8E36636D-D922-432D-A958-524484B5923D}" type="datetimeFigureOut">
              <a:rPr/>
              <a:pPr/>
              <a:t>1/28/2008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143000" y="6574536"/>
            <a:ext cx="2895600" cy="274320"/>
          </a:xfrm>
        </p:spPr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953" y="17526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buFont typeface="Wingdings" pitchFamily="2" charset="2"/>
              <a:buChar char="l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72B68-D3DE-4D15-8775-7265D37D5442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6200000">
            <a:off x="-870003" y="31472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1755648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16200000">
            <a:off x="3259278" y="37568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359152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9F8DD-171E-4103-BDCF-360604A90395}" type="datetime1">
              <a:rPr/>
              <a:pPr/>
              <a:t>3/5/2008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6A308-50E9-40BB-93A3-480D9EF55114}" type="datetime1">
              <a:rPr/>
              <a:pPr/>
              <a:t>3/5/2008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CA8AE-17A6-44FE-A8D6-2BACC4B287BB}" type="datetime1">
              <a:rPr/>
              <a:pPr/>
              <a:t>3/5/2008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4048"/>
            <a:ext cx="2130552" cy="3044952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667D-E1E4-4A24-8096-9861A741B26D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8" name="Group 22"/>
          <p:cNvGrpSpPr/>
          <p:nvPr/>
        </p:nvGrpSpPr>
        <p:grpSpPr>
          <a:xfrm>
            <a:off x="4695702" y="2133600"/>
            <a:ext cx="4448298" cy="4018808"/>
            <a:chOff x="4695702" y="2133600"/>
            <a:chExt cx="4448298" cy="4018808"/>
          </a:xfrm>
        </p:grpSpPr>
        <p:sp>
          <p:nvSpPr>
            <p:cNvPr id="10" name="Oval 9"/>
            <p:cNvSpPr/>
            <p:nvPr/>
          </p:nvSpPr>
          <p:spPr>
            <a:xfrm>
              <a:off x="4695702" y="5048003"/>
              <a:ext cx="1104405" cy="110440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7065818" y="4572000"/>
              <a:ext cx="858982" cy="858982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339938" y="489461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693725" y="3048000"/>
              <a:ext cx="1840675" cy="184067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7916883" y="2133600"/>
              <a:ext cx="858982" cy="85898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7824849" y="268580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8653153" y="2869870"/>
              <a:ext cx="490847" cy="490847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552210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6781800" y="5562600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6705600" y="5181600"/>
              <a:ext cx="306779" cy="30677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7073735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927847"/>
            <a:ext cx="4114800" cy="4114800"/>
          </a:xfr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" tIns="9144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645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8902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5" name="Oval 24"/>
          <p:cNvSpPr/>
          <p:nvPr/>
        </p:nvSpPr>
        <p:spPr>
          <a:xfrm>
            <a:off x="3886200" y="5638800"/>
            <a:ext cx="304800" cy="304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4645152"/>
            <a:ext cx="2514600" cy="1600200"/>
          </a:xfrm>
          <a:solidFill>
            <a:schemeClr val="tx2">
              <a:alpha val="20000"/>
            </a:schemeClr>
          </a:solidFill>
          <a:ln>
            <a:noFill/>
          </a:ln>
        </p:spPr>
        <p:txBody>
          <a:bodyPr vert="horz" lIns="0" tIns="45720" rIns="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26" name="Oval 25"/>
          <p:cNvSpPr/>
          <p:nvPr/>
        </p:nvSpPr>
        <p:spPr>
          <a:xfrm>
            <a:off x="3319153" y="5147953"/>
            <a:ext cx="186047" cy="186047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225024" y="5103129"/>
            <a:ext cx="186047" cy="186047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00348-8346-46E7-9CC2-98F108BF95F5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685800"/>
            <a:ext cx="4572000" cy="45720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50F8-5C4B-490E-9517-90EEC27D2A76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idx="1"/>
          </p:nvPr>
        </p:nvSpPr>
        <p:spPr>
          <a:xfrm>
            <a:off x="5638800" y="838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s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F948-BAEC-4412-8865-2ED9A393D0E8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5715000" y="76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4" name="Picture Placeholder 2"/>
          <p:cNvSpPr>
            <a:spLocks noGrp="1"/>
          </p:cNvSpPr>
          <p:nvPr>
            <p:ph type="pic" idx="14"/>
          </p:nvPr>
        </p:nvSpPr>
        <p:spPr>
          <a:xfrm>
            <a:off x="2667000" y="3810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1A9C-1FA6-46C3-A2C5-DDD93EB5705A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33F2D-3C69-4B09-8961-04B1CF41F150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371600" y="1143000"/>
            <a:ext cx="7772400" cy="5257800"/>
            <a:chOff x="1371600" y="1143000"/>
            <a:chExt cx="7772400" cy="5715000"/>
          </a:xfrm>
          <a:effectLst>
            <a:reflection blurRad="6350" stA="50000" endA="300" endPos="6000" dist="50800" dir="5400000" sy="-100000" algn="bl" rotWithShape="0"/>
          </a:effectLst>
        </p:grpSpPr>
        <p:sp>
          <p:nvSpPr>
            <p:cNvPr id="9" name="Rectangle 8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828800"/>
            <a:ext cx="4926013" cy="4343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2133600"/>
            <a:ext cx="1371600" cy="38862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sp>
        <p:nvSpPr>
          <p:cNvPr id="13" name="Rectangle 12"/>
          <p:cNvSpPr/>
          <p:nvPr/>
        </p:nvSpPr>
        <p:spPr>
          <a:xfrm rot="5400000">
            <a:off x="3268981" y="-3268981"/>
            <a:ext cx="777240" cy="7315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4" name="Straight Connector 13"/>
          <p:cNvCxnSpPr/>
          <p:nvPr/>
        </p:nvCxnSpPr>
        <p:spPr>
          <a:xfrm rot="10800000">
            <a:off x="1" y="789296"/>
            <a:ext cx="7315200" cy="1588"/>
          </a:xfrm>
          <a:prstGeom prst="line">
            <a:avLst/>
          </a:prstGeom>
          <a:ln w="57150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94678"/>
            <a:ext cx="7315200" cy="77877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1143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0D7DF-9A54-4C7F-9080-78A2353D6258}" type="datetime1">
              <a:rPr lang="ru-RU" smtClean="0"/>
              <a:pPr/>
              <a:t>3/5/2008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B1422-0C4D-4F10-98EE-853822C28068}" type="datetime1">
              <a:rPr lang="ru-RU" smtClean="0"/>
              <a:pPr/>
              <a:t>3/5/2008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B6E8-161A-4DA9-8069-964CFF350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EFF5B-7591-4B29-A74A-08C8D69ED84B}" type="datetime1">
              <a:rPr lang="ru-RU" smtClean="0"/>
              <a:pPr/>
              <a:t>3/5/2008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72B68-D3DE-4D15-8775-7265D37D5442}" type="datetime1">
              <a:rPr lang="ru-RU" smtClean="0"/>
              <a:pPr/>
              <a:t>3/5/2008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9F8DD-171E-4103-BDCF-360604A90395}" type="datetime1">
              <a:rPr lang="ru-RU" smtClean="0"/>
              <a:pPr/>
              <a:t>3/5/2008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6A308-50E9-40BB-93A3-480D9EF55114}" type="datetime1">
              <a:rPr lang="ru-RU" smtClean="0"/>
              <a:pPr/>
              <a:t>3/5/2008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CA8AE-17A6-44FE-A8D6-2BACC4B287BB}" type="datetime1">
              <a:rPr lang="ru-RU" smtClean="0"/>
              <a:pPr/>
              <a:t>3/5/2008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667D-E1E4-4A24-8096-9861A741B26D}" type="datetime1">
              <a:rPr lang="ru-RU" smtClean="0"/>
              <a:pPr/>
              <a:t>3/5/2008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00348-8346-46E7-9CC2-98F108BF95F5}" type="datetime1">
              <a:rPr lang="ru-RU" smtClean="0"/>
              <a:pPr/>
              <a:t>3/5/2008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A21382-D60C-42BF-80B2-71C971838E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1A9C-1FA6-46C3-A2C5-DDD93EB5705A}" type="datetime1">
              <a:rPr lang="ru-RU" smtClean="0"/>
              <a:pPr/>
              <a:t>3/5/2008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 rot="5400000">
            <a:off x="3268980" y="-3268981"/>
            <a:ext cx="777240" cy="7315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rot="10800000">
            <a:off x="0" y="789296"/>
            <a:ext cx="7315200" cy="1588"/>
          </a:xfrm>
          <a:prstGeom prst="line">
            <a:avLst/>
          </a:prstGeom>
          <a:ln w="57150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3"/>
          <p:cNvGrpSpPr/>
          <p:nvPr/>
        </p:nvGrpSpPr>
        <p:grpSpPr>
          <a:xfrm>
            <a:off x="1371600" y="1143000"/>
            <a:ext cx="7772400" cy="5257800"/>
            <a:chOff x="1371600" y="1143000"/>
            <a:chExt cx="7772400" cy="5715000"/>
          </a:xfrm>
          <a:effectLst>
            <a:reflection blurRad="6350" stA="50000" endA="300" endPos="6000" dist="50800" dir="5400000" sy="-100000" algn="bl" rotWithShape="0"/>
          </a:effectLst>
        </p:grpSpPr>
        <p:sp>
          <p:nvSpPr>
            <p:cNvPr id="15" name="Rectangle 14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"/>
            <a:ext cx="7315200" cy="77724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1143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75304" y="1828800"/>
            <a:ext cx="4928616" cy="4562856"/>
          </a:xfrm>
          <a:effectLst>
            <a:reflection blurRad="6350" stA="50000" endA="300" endPos="6000" dist="50800" dir="5400000" sy="-100000" algn="bl" rotWithShape="0"/>
            <a:softEdge rad="317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2130552"/>
            <a:ext cx="1371600" cy="3886200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balanced" dir="t">
                <a:rot lat="0" lon="0" rev="4200000"/>
              </a:lightRig>
            </a:scene3d>
            <a:sp3d extrusionH="57150" prstMaterial="metal">
              <a:bevelT w="25400" h="12700" prst="softRound"/>
            </a:sp3d>
          </a:bodyPr>
          <a:lstStyle>
            <a:lvl1pPr marL="0" indent="0">
              <a:buNone/>
              <a:defRPr sz="1400" b="0" kern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Clr>
                <a:schemeClr val="bg1">
                  <a:lumMod val="65000"/>
                </a:schemeClr>
              </a:buClr>
              <a:buSzPct val="80000"/>
              <a:buFont typeface="Wingdings 2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1/28/2008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33F2D-3C69-4B09-8961-04B1CF41F150}" type="datetime1">
              <a:rPr lang="ru-RU" smtClean="0"/>
              <a:pPr/>
              <a:t>3/5/2008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/>
          <p:nvPr/>
        </p:nvGrpSpPr>
        <p:grpSpPr>
          <a:xfrm>
            <a:off x="1371600" y="1143000"/>
            <a:ext cx="7772400" cy="5715000"/>
            <a:chOff x="1371600" y="1143000"/>
            <a:chExt cx="7772400" cy="5715000"/>
          </a:xfrm>
        </p:grpSpPr>
        <p:sp>
          <p:nvSpPr>
            <p:cNvPr id="11" name="Rectangle 10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0" y="0"/>
            <a:ext cx="777240" cy="6858000"/>
          </a:xfrm>
          <a:prstGeom prst="rect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7400" y="1828800"/>
            <a:ext cx="6400800" cy="45447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balanced" dir="t">
                <a:rot lat="0" lon="0" rev="4200000"/>
              </a:lightRig>
            </a:scene3d>
            <a:sp3d extrusionH="31750" prstMaterial="metal">
              <a:bevelT w="25400" h="12700" prst="softRound"/>
            </a:sp3d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78240" y="6574536"/>
            <a:ext cx="365760" cy="274320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2667000" y="3429000"/>
            <a:ext cx="6858000" cy="1588"/>
          </a:xfrm>
          <a:prstGeom prst="line">
            <a:avLst/>
          </a:prstGeom>
          <a:ln w="57150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Date Placeholder 15"/>
          <p:cNvSpPr>
            <a:spLocks noGrp="1"/>
          </p:cNvSpPr>
          <p:nvPr>
            <p:ph type="dt" sz="half" idx="2"/>
          </p:nvPr>
        </p:nvSpPr>
        <p:spPr>
          <a:xfrm>
            <a:off x="6553200" y="6574536"/>
            <a:ext cx="2133600" cy="27432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E36636D-D922-432D-A958-524484B5923D}" type="datetimeFigureOut">
              <a:rPr/>
              <a:pPr/>
              <a:t>1/28/2008</a:t>
            </a:fld>
            <a:endParaRPr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1828800" y="6574536"/>
            <a:ext cx="2895600" cy="27432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16200000">
            <a:off x="-2660177" y="3005919"/>
            <a:ext cx="6248400" cy="84616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1">
              <a:lumMod val="75000"/>
              <a:lumOff val="25000"/>
            </a:schemeClr>
          </a:solidFill>
          <a:effectLst>
            <a:innerShdw blurRad="63500">
              <a:srgbClr val="F1F1F1"/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"/>
        <a:defRPr sz="20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1pPr>
      <a:lvl2pPr marL="682625" indent="-341313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"/>
        <a:defRPr sz="18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2pPr>
      <a:lvl3pPr marL="1023938" indent="-341313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"/>
        <a:defRPr sz="18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3pPr>
      <a:lvl4pPr marL="1377950" indent="-354013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"/>
        <a:defRPr sz="18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4pPr>
      <a:lvl5pPr marL="1719263" indent="-341313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"/>
        <a:defRPr sz="18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ontent 2.png" id="25" name="Picture 24"/>
          <p:cNvPicPr>
            <a:picLocks noChangeAspect="1"/>
          </p:cNvPicPr>
          <p:nvPr/>
        </p:nvPicPr>
        <p:blipFill>
          <a:blip cstate="print" r:embed="rId13"/>
          <a:srcRect b="14" r="8"/>
          <a:stretch>
            <a:fillRect/>
          </a:stretch>
        </p:blipFill>
        <p:spPr>
          <a:xfrm flipH="1">
            <a:off x="-1" y="0"/>
            <a:ext cx="9144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2438400" y="6580094"/>
            <a:ext cx="2895600" cy="3048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000">
                <a:solidFill>
                  <a:schemeClr val="tx1">
                    <a:tint val="75000"/>
                    <a:alpha val="70000"/>
                  </a:schemeClr>
                </a:solidFill>
                <a:effectLst>
                  <a:outerShdw algn="ctr" blurRad="63500" rotWithShape="0" sx="102000" sy="10200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350838"/>
            <a:ext cx="6172200" cy="1143000"/>
          </a:xfrm>
          <a:prstGeom prst="rect">
            <a:avLst/>
          </a:prstGeom>
        </p:spPr>
        <p:txBody>
          <a:bodyPr anchor="b" anchorCtr="0" bIns="45720" lIns="91440" rIns="91440" rtlCol="0" tIns="45720" vert="horz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2819400" y="1981200"/>
            <a:ext cx="5867400" cy="4114799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6934200" y="6580094"/>
            <a:ext cx="2133600" cy="3048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000">
                <a:solidFill>
                  <a:schemeClr val="tx1">
                    <a:tint val="75000"/>
                    <a:alpha val="70000"/>
                  </a:schemeClr>
                </a:solidFill>
                <a:effectLst>
                  <a:outerShdw algn="ctr" blurRad="63500" rotWithShape="0" sx="102000" sy="10200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148BC7E2-5F82-4B91-9693-1B976B0F1019}" type="datetime1">
              <a:rPr/>
              <a:pPr/>
              <a:t>3/28/2008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22412" y="2693894"/>
            <a:ext cx="1452282" cy="13716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b="1" baseline="0" spc="-200" sz="7200"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50000"/>
                      </a:schemeClr>
                    </a:gs>
                  </a:gsLst>
                  <a:lin ang="10800000" scaled="1"/>
                  <a:tileRect/>
                </a:gradFill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dk1" bg2="dk2" folHlink="folHlink" hlink="hlink" tx1="lt1" tx2="lt2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dt="0" ftr="0" hdr="0" sldNum="0"/>
  <p:txStyles>
    <p:titleStyle>
      <a:lvl1pPr algn="l" defTabSz="914400" eaLnBrk="1" hangingPunct="1" latinLnBrk="0" rtl="0">
        <a:spcBef>
          <a:spcPct val="0"/>
        </a:spcBef>
        <a:buNone/>
        <a:defRPr kern="1200" sz="36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j-lt"/>
          <a:ea typeface="+mj-ea"/>
          <a:cs typeface="+mj-cs"/>
        </a:defRPr>
      </a:lvl1pPr>
    </p:titleStyle>
    <p:bodyStyle>
      <a:lvl1pPr algn="l" defTabSz="914400" eaLnBrk="1" hangingPunct="1" indent="-342900" latinLnBrk="0" marL="342900" rtl="0">
        <a:spcBef>
          <a:spcPts val="1800"/>
        </a:spcBef>
        <a:buFont charset="2" pitchFamily="2" typeface="Wingdings"/>
        <a:buChar char=""/>
        <a:defRPr kern="1200" sz="20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algn="l" defTabSz="914400" eaLnBrk="1" hangingPunct="1" indent="-285750" latinLnBrk="0" marL="742950" rtl="0">
        <a:spcBef>
          <a:spcPts val="1800"/>
        </a:spcBef>
        <a:buSzPct val="80000"/>
        <a:buFont charset="2" pitchFamily="2" typeface="Wingdings"/>
        <a:buChar char="q"/>
        <a:defRPr kern="1200" sz="16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spcBef>
          <a:spcPts val="1800"/>
        </a:spcBef>
        <a:buFont charset="2" pitchFamily="2" typeface="Wingdings"/>
        <a:buChar char=""/>
        <a:defRPr kern="1200" sz="16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spcBef>
          <a:spcPts val="1800"/>
        </a:spcBef>
        <a:buSzPct val="80000"/>
        <a:buFont charset="2" pitchFamily="2" typeface="Wingdings"/>
        <a:buChar char="q"/>
        <a:defRPr kern="1200" sz="16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spcBef>
          <a:spcPts val="1800"/>
        </a:spcBef>
        <a:buFont charset="2" pitchFamily="2" typeface="Wingdings"/>
        <a:buChar char=""/>
        <a:defRPr kern="1200" sz="16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spcBef>
          <a:spcPts val="1800"/>
        </a:spcBef>
        <a:buSzPct val="80000"/>
        <a:buFont charset="2" pitchFamily="2" typeface="Wingdings"/>
        <a:buChar char="q"/>
        <a:defRPr kern="1200" sz="16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spcBef>
          <a:spcPts val="1800"/>
        </a:spcBef>
        <a:buSzPct val="100000"/>
        <a:buFont charset="2" pitchFamily="2" typeface="Wingdings"/>
        <a:buChar char="Ù"/>
        <a:defRPr baseline="0" kern="1200" sz="16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spcBef>
          <a:spcPts val="1800"/>
        </a:spcBef>
        <a:buSzPct val="80000"/>
        <a:buFont charset="2" pitchFamily="2" typeface="Wingdings"/>
        <a:buChar char="q"/>
        <a:defRPr baseline="0" kern="1200" sz="16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spcBef>
          <a:spcPts val="1800"/>
        </a:spcBef>
        <a:buSzPct val="100000"/>
        <a:buFont charset="2" pitchFamily="2" typeface="Wingdings"/>
        <a:buChar char="Ù"/>
        <a:defRPr baseline="0" kern="1200" sz="16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9pPr>
    </p:bodyStyle>
    <p:otherStyle>
      <a:defPPr>
        <a:defRPr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0" y="2286000"/>
            <a:ext cx="62484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149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400" y="533400"/>
            <a:ext cx="7620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r" defTabSz="914400" rtl="0" eaLnBrk="1" latinLnBrk="0" hangingPunct="1">
        <a:spcBef>
          <a:spcPct val="0"/>
        </a:spcBef>
        <a:buNone/>
        <a:defRPr sz="4400" kern="1200" cap="small" spc="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1800"/>
        </a:spcBef>
        <a:buClr>
          <a:schemeClr val="accent1"/>
        </a:buClr>
        <a:buSzPct val="80000"/>
        <a:buFont typeface="Wingdings" pitchFamily="2" charset="2"/>
        <a:buChar char="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800"/>
        </a:spcBef>
        <a:buClr>
          <a:schemeClr val="accent2"/>
        </a:buClr>
        <a:buSzPct val="8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1200"/>
        </a:spcBef>
        <a:buClr>
          <a:schemeClr val="accent3"/>
        </a:buClr>
        <a:buSzPct val="80000"/>
        <a:buFont typeface="Wingdings" pitchFamily="2" charset="2"/>
        <a:buChar char="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1200"/>
        </a:spcBef>
        <a:buClr>
          <a:schemeClr val="accent4"/>
        </a:buClr>
        <a:buSzPct val="80000"/>
        <a:buFont typeface="Wingdings" pitchFamily="2" charset="2"/>
        <a:buChar char="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1200"/>
        </a:spcBef>
        <a:buClr>
          <a:schemeClr val="accent5"/>
        </a:buClr>
        <a:buSzPct val="80000"/>
        <a:buFont typeface="Wingdings" pitchFamily="2" charset="2"/>
        <a:buChar char="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indent="-457200" algn="l" defTabSz="914400" rtl="0" eaLnBrk="1" latinLnBrk="0" hangingPunct="1">
        <a:spcBef>
          <a:spcPts val="1200"/>
        </a:spcBef>
        <a:buClr>
          <a:schemeClr val="accent6"/>
        </a:buClr>
        <a:buSzPct val="90000"/>
        <a:buFont typeface="Wingdings" pitchFamily="2" charset="2"/>
        <a:buChar char="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3200400" indent="-457200" algn="l" defTabSz="914400" rtl="0" eaLnBrk="1" latinLnBrk="0" hangingPunct="1">
        <a:spcBef>
          <a:spcPts val="1200"/>
        </a:spcBef>
        <a:buClr>
          <a:schemeClr val="accent1"/>
        </a:buClr>
        <a:buSzPct val="70000"/>
        <a:buFont typeface="Wingdings" pitchFamily="2" charset="2"/>
        <a:buChar char="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657600" indent="-457200" algn="l" defTabSz="914400" rtl="0" eaLnBrk="1" latinLnBrk="0" hangingPunct="1">
        <a:spcBef>
          <a:spcPts val="1200"/>
        </a:spcBef>
        <a:buClr>
          <a:schemeClr val="accent3"/>
        </a:buClr>
        <a:buFont typeface="Courier New" pitchFamily="49" charset="0"/>
        <a:buChar char="o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114800" indent="-457200" algn="l" defTabSz="914400" rtl="0" eaLnBrk="1" latinLnBrk="0" hangingPunct="1">
        <a:spcBef>
          <a:spcPts val="12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57758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9892A-0574-4753-B3B5-882803074C2D}" type="datetimeFigureOut">
              <a:rPr lang="en-US" smtClean="0"/>
              <a:pPr/>
              <a:t>4/13/2012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492875"/>
            <a:ext cx="571472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9050">
            <a:solidFill>
              <a:schemeClr val="tx2">
                <a:tint val="5000"/>
              </a:schemeClr>
            </a:solidFill>
            <a:prstDash val="solid"/>
          </a:ln>
          <a:solidFill>
            <a:schemeClr val="accent3"/>
          </a:solidFill>
          <a:effectLst>
            <a:outerShdw blurRad="50800" dist="50800" dir="7500000" algn="tl">
              <a:srgbClr val="000000">
                <a:shade val="5000"/>
                <a:alpha val="35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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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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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901952"/>
            <a:ext cx="6629400" cy="4224528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6A05E-13CC-4D8D-8C18-087C8EABDD89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sp>
        <p:nvSpPr>
          <p:cNvPr id="59" name="Oval 58"/>
          <p:cNvSpPr/>
          <p:nvPr/>
        </p:nvSpPr>
        <p:spPr>
          <a:xfrm>
            <a:off x="685800" y="152400"/>
            <a:ext cx="914400" cy="9144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381000" y="1206500"/>
            <a:ext cx="457200" cy="457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685800" y="914400"/>
            <a:ext cx="355600" cy="3556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647700" y="11430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57200" y="0"/>
            <a:ext cx="762000" cy="762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Oval 65"/>
          <p:cNvSpPr/>
          <p:nvPr/>
        </p:nvSpPr>
        <p:spPr>
          <a:xfrm>
            <a:off x="1714500" y="0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Oval 66"/>
          <p:cNvSpPr/>
          <p:nvPr/>
        </p:nvSpPr>
        <p:spPr>
          <a:xfrm>
            <a:off x="1676400" y="2286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019300" y="304800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1028700" y="15240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Oval 69"/>
          <p:cNvSpPr/>
          <p:nvPr/>
        </p:nvSpPr>
        <p:spPr>
          <a:xfrm>
            <a:off x="889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Oval 70"/>
          <p:cNvSpPr/>
          <p:nvPr/>
        </p:nvSpPr>
        <p:spPr>
          <a:xfrm>
            <a:off x="914400" y="17526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Oval 71"/>
          <p:cNvSpPr/>
          <p:nvPr/>
        </p:nvSpPr>
        <p:spPr>
          <a:xfrm>
            <a:off x="0" y="12446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Oval 72"/>
          <p:cNvSpPr/>
          <p:nvPr/>
        </p:nvSpPr>
        <p:spPr>
          <a:xfrm>
            <a:off x="152400" y="1092200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3048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Oval 76"/>
          <p:cNvSpPr/>
          <p:nvPr/>
        </p:nvSpPr>
        <p:spPr>
          <a:xfrm rot="6197586" flipV="1">
            <a:off x="7932464" y="5568366"/>
            <a:ext cx="914400" cy="9144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0" name="Oval 79"/>
          <p:cNvSpPr/>
          <p:nvPr/>
        </p:nvSpPr>
        <p:spPr>
          <a:xfrm rot="6197586" flipV="1">
            <a:off x="8633992" y="4734233"/>
            <a:ext cx="457200" cy="457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" name="Oval 80"/>
          <p:cNvSpPr/>
          <p:nvPr/>
        </p:nvSpPr>
        <p:spPr>
          <a:xfrm rot="6197586" flipV="1">
            <a:off x="8292676" y="4953384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2" name="Oval 81"/>
          <p:cNvSpPr/>
          <p:nvPr/>
        </p:nvSpPr>
        <p:spPr>
          <a:xfrm rot="6197586" flipV="1">
            <a:off x="8514131" y="4976607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3" name="Oval 82"/>
          <p:cNvSpPr/>
          <p:nvPr/>
        </p:nvSpPr>
        <p:spPr>
          <a:xfrm rot="6197586" flipV="1">
            <a:off x="7856272" y="5295370"/>
            <a:ext cx="762000" cy="762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4" name="Oval 83"/>
          <p:cNvSpPr/>
          <p:nvPr/>
        </p:nvSpPr>
        <p:spPr>
          <a:xfrm rot="6197586" flipV="1">
            <a:off x="199818" y="5914818"/>
            <a:ext cx="216774" cy="216774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5" name="Oval 84"/>
          <p:cNvSpPr/>
          <p:nvPr/>
        </p:nvSpPr>
        <p:spPr>
          <a:xfrm rot="6197586" flipV="1">
            <a:off x="7387699" y="5767494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6" name="Oval 85"/>
          <p:cNvSpPr/>
          <p:nvPr/>
        </p:nvSpPr>
        <p:spPr>
          <a:xfrm rot="6197586" flipV="1">
            <a:off x="7412357" y="6095509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7" name="Oval 86"/>
          <p:cNvSpPr/>
          <p:nvPr/>
        </p:nvSpPr>
        <p:spPr>
          <a:xfrm rot="6197586" flipV="1">
            <a:off x="7638907" y="6462226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8" name="Oval 87"/>
          <p:cNvSpPr/>
          <p:nvPr/>
        </p:nvSpPr>
        <p:spPr>
          <a:xfrm rot="6197586" flipV="1">
            <a:off x="8607584" y="43843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9" name="Oval 88"/>
          <p:cNvSpPr/>
          <p:nvPr/>
        </p:nvSpPr>
        <p:spPr>
          <a:xfrm rot="6197586" flipV="1">
            <a:off x="7887663" y="6403551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0" name="Oval 89"/>
          <p:cNvSpPr/>
          <p:nvPr/>
        </p:nvSpPr>
        <p:spPr>
          <a:xfrm rot="6197586" flipV="1">
            <a:off x="8801061" y="4338664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1" name="Oval 90"/>
          <p:cNvSpPr/>
          <p:nvPr/>
        </p:nvSpPr>
        <p:spPr>
          <a:xfrm rot="6197586" flipV="1">
            <a:off x="8617702" y="445193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2" name="Oval 91"/>
          <p:cNvSpPr/>
          <p:nvPr/>
        </p:nvSpPr>
        <p:spPr>
          <a:xfrm rot="6197586" flipV="1">
            <a:off x="8557941" y="4594415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5" name="Oval 94"/>
          <p:cNvSpPr/>
          <p:nvPr/>
        </p:nvSpPr>
        <p:spPr>
          <a:xfrm rot="6197586" flipV="1">
            <a:off x="243115" y="6241508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6" name="Oval 95"/>
          <p:cNvSpPr/>
          <p:nvPr/>
        </p:nvSpPr>
        <p:spPr>
          <a:xfrm rot="6197586" flipV="1">
            <a:off x="436592" y="6195872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7" name="Oval 96"/>
          <p:cNvSpPr/>
          <p:nvPr/>
        </p:nvSpPr>
        <p:spPr>
          <a:xfrm rot="6197586" flipV="1">
            <a:off x="253233" y="6309147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8" name="Oval 97"/>
          <p:cNvSpPr/>
          <p:nvPr/>
        </p:nvSpPr>
        <p:spPr>
          <a:xfrm rot="6197586" flipV="1">
            <a:off x="193472" y="6451623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200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1435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089025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ts val="1000"/>
        </a:spcBef>
        <a:buFont typeface="Wingdings" pitchFamily="2" charset="2"/>
        <a:buChar char="l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F50493C-A047-4F9E-8897-D05EFB532C84}" type="datetimeFigureOut">
              <a:rPr lang="uk-UA" smtClean="0"/>
              <a:pPr/>
              <a:t>13.04.2012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1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7.xml"/><Relationship Id="rId6" Type="http://schemas.openxmlformats.org/officeDocument/2006/relationships/diagramData" Target="../diagrams/data3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17.gif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500042"/>
            <a:ext cx="8001056" cy="5786478"/>
          </a:xfrm>
        </p:spPr>
        <p:txBody>
          <a:bodyPr>
            <a:normAutofit fontScale="92500"/>
          </a:bodyPr>
          <a:lstStyle/>
          <a:p>
            <a:pPr marL="342900" lvl="0" indent="-342900" algn="l">
              <a:spcBef>
                <a:spcPct val="20000"/>
              </a:spcBef>
              <a:buClrTx/>
              <a:buSzTx/>
              <a:buFont typeface="Courier New" pitchFamily="49" charset="0"/>
              <a:buChar char="o"/>
            </a:pPr>
            <a:r>
              <a:rPr lang="uk-UA" sz="65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Calibri"/>
              </a:rPr>
              <a:t>Що є милосердя?</a:t>
            </a:r>
            <a:endParaRPr lang="ru-RU" sz="65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latin typeface="Calibri"/>
            </a:endParaRPr>
          </a:p>
          <a:p>
            <a:pPr marL="342900" lvl="0" indent="-342900" algn="l">
              <a:spcBef>
                <a:spcPct val="20000"/>
              </a:spcBef>
              <a:buClrTx/>
              <a:buSzTx/>
              <a:buFont typeface="Courier New" pitchFamily="49" charset="0"/>
              <a:buChar char="o"/>
            </a:pPr>
            <a:r>
              <a:rPr lang="uk-UA" sz="65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Calibri"/>
              </a:rPr>
              <a:t>Як виникло це слово?</a:t>
            </a:r>
            <a:endParaRPr lang="ru-RU" sz="65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latin typeface="Calibri"/>
            </a:endParaRPr>
          </a:p>
          <a:p>
            <a:pPr marL="342900" lvl="0" indent="-342900" algn="l">
              <a:spcBef>
                <a:spcPct val="20000"/>
              </a:spcBef>
              <a:buClrTx/>
              <a:buSzTx/>
              <a:buFont typeface="Courier New" pitchFamily="49" charset="0"/>
              <a:buChar char="o"/>
            </a:pPr>
            <a:r>
              <a:rPr lang="uk-UA" sz="65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Calibri"/>
              </a:rPr>
              <a:t>Яких правил життя ми повинні навчитися дотримуватися?</a:t>
            </a:r>
            <a:endParaRPr lang="ru-RU" sz="65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latin typeface="Calibri"/>
            </a:endParaRPr>
          </a:p>
          <a:p>
            <a:endParaRPr lang="ru-RU" dirty="0"/>
          </a:p>
        </p:txBody>
      </p:sp>
      <p:pic>
        <p:nvPicPr>
          <p:cNvPr id="3074" name="Picture 2" descr="E:\Наташа\календарне\Малюнки\1.jpg"/>
          <p:cNvPicPr>
            <a:picLocks noChangeAspect="1" noChangeArrowheads="1"/>
          </p:cNvPicPr>
          <p:nvPr/>
        </p:nvPicPr>
        <p:blipFill>
          <a:blip r:embed="rId2" cstate="print"/>
          <a:srcRect l="36607" t="3125"/>
          <a:stretch>
            <a:fillRect/>
          </a:stretch>
        </p:blipFill>
        <p:spPr bwMode="auto">
          <a:xfrm>
            <a:off x="7286644" y="4786322"/>
            <a:ext cx="1645497" cy="1885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21208"/>
            <a:ext cx="9144000" cy="4636792"/>
          </a:xfrm>
        </p:spPr>
        <p:txBody>
          <a:bodyPr>
            <a:normAutofit/>
          </a:bodyPr>
          <a:lstStyle/>
          <a:p>
            <a:pPr lvl="0"/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Ставитися до інших так, як ви б хотіли, щоб ставилися до вас.</a:t>
            </a:r>
            <a:endParaRPr lang="ru-RU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0"/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Поважати інших, особливо старших і слабших від  себе.</a:t>
            </a:r>
            <a:endParaRPr lang="ru-RU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0"/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 знущатися, не сміятися над каліками.</a:t>
            </a:r>
            <a:endParaRPr lang="ru-RU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0"/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 проходити байдуже мимо людської біди, горя, розпачу.</a:t>
            </a:r>
            <a:endParaRPr lang="ru-RU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0"/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Вміти не тільки поспівчувати у горі, а й порадіти чужому успіху</a:t>
            </a:r>
            <a:r>
              <a:rPr lang="uk-UA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ru-RU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714356"/>
            <a:ext cx="9001156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Хотілося б, щоб </a:t>
            </a:r>
            <a:r>
              <a:rPr lang="uk-UA" dirty="0" smtClean="0"/>
              <a:t>кожен </a:t>
            </a:r>
            <a:r>
              <a:rPr lang="uk-UA" dirty="0" smtClean="0"/>
              <a:t>з вас осмислив </a:t>
            </a:r>
            <a:r>
              <a:rPr lang="uk-UA" dirty="0" smtClean="0"/>
              <a:t>своє життя і жив </a:t>
            </a:r>
            <a:r>
              <a:rPr lang="uk-UA" dirty="0" smtClean="0"/>
              <a:t>по цим правилам</a:t>
            </a:r>
            <a:r>
              <a:rPr lang="uk-UA" dirty="0" smtClean="0"/>
              <a:t>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-1500222"/>
            <a:ext cx="8120090" cy="4262446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FFFF00"/>
                </a:solidFill>
              </a:rPr>
              <a:t>Нам</a:t>
            </a:r>
            <a:r>
              <a:rPr lang="uk-UA" b="1" dirty="0" smtClean="0"/>
              <a:t> здалися цікавими ці питання. Так сформувалася </a:t>
            </a:r>
            <a:endParaRPr lang="ru-RU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28596" y="5143512"/>
            <a:ext cx="8477280" cy="1200329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72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Група науковців</a:t>
            </a:r>
            <a:endParaRPr lang="ru-RU" sz="72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3714744" y="2857496"/>
            <a:ext cx="1617355" cy="2143140"/>
          </a:xfrm>
          <a:prstGeom prst="downArrow">
            <a:avLst/>
          </a:prstGeom>
          <a:solidFill>
            <a:srgbClr val="99CCFF"/>
          </a:solidFill>
          <a:ln>
            <a:solidFill>
              <a:srgbClr val="00B0F0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4" grpId="1" build="p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"/>
            <a:ext cx="8858280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  <a:t>Перед нами були поставлені такі завдання: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  <a:t/>
            </a:r>
            <a:b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</a:b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142984"/>
            <a:ext cx="8643966" cy="63401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uk-UA" sz="4000" dirty="0" smtClean="0"/>
              <a:t>      </a:t>
            </a:r>
            <a:r>
              <a:rPr lang="uk-UA" sz="4400" dirty="0" smtClean="0"/>
              <a:t>Проаналізувати    </a:t>
            </a:r>
          </a:p>
          <a:p>
            <a:pPr lvl="0"/>
            <a:r>
              <a:rPr lang="uk-UA" sz="4400" dirty="0" smtClean="0"/>
              <a:t>         інформаційні джерела,  </a:t>
            </a:r>
          </a:p>
          <a:p>
            <a:pPr lvl="0"/>
            <a:r>
              <a:rPr lang="uk-UA" sz="4400" dirty="0" smtClean="0"/>
              <a:t>         дати визначення поняття   </a:t>
            </a:r>
          </a:p>
          <a:p>
            <a:pPr lvl="0"/>
            <a:r>
              <a:rPr lang="uk-UA" sz="4400" dirty="0" smtClean="0"/>
              <a:t>         «милосердя».</a:t>
            </a:r>
            <a:endParaRPr lang="ru-RU" sz="4400" dirty="0" smtClean="0"/>
          </a:p>
          <a:p>
            <a:pPr lvl="0">
              <a:buFont typeface="Wingdings" pitchFamily="2" charset="2"/>
              <a:buChar char="Ø"/>
            </a:pPr>
            <a:r>
              <a:rPr lang="uk-UA" sz="4400" dirty="0" smtClean="0"/>
              <a:t>     Дослідити морфологічну  </a:t>
            </a:r>
          </a:p>
          <a:p>
            <a:pPr lvl="0"/>
            <a:r>
              <a:rPr lang="uk-UA" sz="4400" dirty="0" smtClean="0"/>
              <a:t>         будову слова «милосердя».</a:t>
            </a:r>
            <a:endParaRPr lang="ru-RU" sz="4400" dirty="0" smtClean="0"/>
          </a:p>
          <a:p>
            <a:pPr lvl="0">
              <a:buFont typeface="Wingdings" pitchFamily="2" charset="2"/>
              <a:buChar char="Ø"/>
            </a:pPr>
            <a:r>
              <a:rPr lang="uk-UA" sz="4400" dirty="0" smtClean="0"/>
              <a:t>     Сформулювати «золоті </a:t>
            </a:r>
          </a:p>
          <a:p>
            <a:pPr lvl="0"/>
            <a:r>
              <a:rPr lang="uk-UA" sz="4400" dirty="0" smtClean="0"/>
              <a:t>         правила» життя.</a:t>
            </a:r>
            <a:endParaRPr lang="ru-RU" sz="4400" dirty="0" smtClean="0"/>
          </a:p>
          <a:p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103674"/>
            <a:ext cx="9144000" cy="175432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5400" u="sng" dirty="0" smtClean="0"/>
              <a:t>Милосердя складає борг людини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9695" y="285728"/>
            <a:ext cx="8884305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uk-UA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християнстві </a:t>
            </a:r>
          </a:p>
          <a:p>
            <a:pPr algn="r"/>
            <a:r>
              <a:rPr lang="uk-UA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милосердя – </a:t>
            </a:r>
          </a:p>
          <a:p>
            <a:pPr algn="r"/>
            <a:r>
              <a:rPr lang="uk-UA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одна з трьох </a:t>
            </a:r>
          </a:p>
          <a:p>
            <a:pPr algn="r"/>
            <a:r>
              <a:rPr lang="uk-UA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доброчинностей</a:t>
            </a:r>
            <a:r>
              <a:rPr lang="uk-UA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r"/>
            <a:r>
              <a:rPr lang="uk-UA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разом з </a:t>
            </a:r>
          </a:p>
        </p:txBody>
      </p:sp>
      <p:pic>
        <p:nvPicPr>
          <p:cNvPr id="6" name="Picture 2" descr="E:\Наташа\календарне\Малюнки\basilianfathers.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987"/>
            <a:ext cx="3786182" cy="504268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6248" y="4000504"/>
            <a:ext cx="46522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вірою і надією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0"/>
          <a:ext cx="9144000" cy="6715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E:\Наташа\календарне\Малюнки\428204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142852"/>
            <a:ext cx="1428760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mistonagori.com.ua/wp-content/uploads/2011/11/nativit_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3428659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http://www.pravoslavie.ru/htdocs/sas/image/hiton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857628"/>
            <a:ext cx="2498344" cy="2658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5" name="Picture 5" descr="E:\Наташа\календарне\Малюнки\ternopi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142852"/>
            <a:ext cx="3425290" cy="3105169"/>
          </a:xfrm>
          <a:prstGeom prst="heart">
            <a:avLst/>
          </a:prstGeom>
          <a:noFill/>
        </p:spPr>
      </p:pic>
      <p:pic>
        <p:nvPicPr>
          <p:cNvPr id="5127" name="Picture 7" descr="http://upload.wikimedia.org/wikipedia/commons/thumb/a/ab/Hlukhiv_polk.svg/220px-Hlukhiv_polk.sv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786190"/>
            <a:ext cx="2571768" cy="2814208"/>
          </a:xfrm>
          <a:prstGeom prst="rect">
            <a:avLst/>
          </a:prstGeom>
          <a:noFill/>
        </p:spPr>
      </p:pic>
      <p:pic>
        <p:nvPicPr>
          <p:cNvPr id="5129" name="Picture 9" descr="Картинка 2 из 2545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2143116"/>
            <a:ext cx="2396534" cy="2901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688" y="3571876"/>
            <a:ext cx="885831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7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7800" b="1" dirty="0" smtClean="0">
                <a:latin typeface="Times New Roman" pitchFamily="18" charset="0"/>
                <a:cs typeface="Times New Roman" pitchFamily="18" charset="0"/>
              </a:rPr>
              <a:t>              О               Я</a:t>
            </a:r>
            <a:endParaRPr lang="ru-RU" sz="7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Арка 4"/>
          <p:cNvSpPr/>
          <p:nvPr/>
        </p:nvSpPr>
        <p:spPr>
          <a:xfrm>
            <a:off x="428596" y="4000504"/>
            <a:ext cx="3143272" cy="1714512"/>
          </a:xfrm>
          <a:prstGeom prst="blockArc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Арка 5"/>
          <p:cNvSpPr/>
          <p:nvPr/>
        </p:nvSpPr>
        <p:spPr>
          <a:xfrm>
            <a:off x="4929190" y="4000504"/>
            <a:ext cx="3071834" cy="1714512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4857760"/>
            <a:ext cx="3571868" cy="12926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 И Л</a:t>
            </a:r>
            <a:endParaRPr lang="ru-RU" sz="7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14876" y="4857760"/>
            <a:ext cx="3628550" cy="12926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7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Е Р Д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00100" y="285728"/>
            <a:ext cx="72866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 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утворилося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слово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милосердя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»?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14480" y="2000240"/>
            <a:ext cx="600079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 слово має 2 корені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  <p:bldP spid="9" grpId="1"/>
      <p:bldP spid="10" grpId="0"/>
      <p:bldP spid="10" grpId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183880" cy="1051560"/>
          </a:xfrm>
        </p:spPr>
        <p:txBody>
          <a:bodyPr/>
          <a:lstStyle/>
          <a:p>
            <a:pPr algn="ctr"/>
            <a:r>
              <a:rPr lang="uk-UA" dirty="0" smtClean="0"/>
              <a:t>Споріднені слова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571472" y="1214422"/>
          <a:ext cx="8183880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285852" y="285728"/>
            <a:ext cx="67151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МИЛІСТЬ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13" name="Схема 12"/>
          <p:cNvGraphicFramePr/>
          <p:nvPr/>
        </p:nvGraphicFramePr>
        <p:xfrm>
          <a:off x="285720" y="1714488"/>
          <a:ext cx="842968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>
        <p:bldAsOne/>
      </p:bldGraphic>
      <p:bldGraphic spid="7" grpId="1">
        <p:bldAsOne/>
      </p:bldGraphic>
      <p:bldP spid="9" grpId="0"/>
      <p:bldP spid="9" grpId="1"/>
      <p:bldGraphic spid="13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хема 4"/>
          <p:cNvGraphicFramePr/>
          <p:nvPr/>
        </p:nvGraphicFramePr>
        <p:xfrm>
          <a:off x="1000100" y="1857364"/>
          <a:ext cx="7929618" cy="5000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 descr="E:\Наташа\календарне\Малюнки\heart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66" y="71390"/>
            <a:ext cx="6786610" cy="6786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Infinity">
  <a:themeElements>
    <a:clrScheme name="Infinity">
      <a:dk1>
        <a:sysClr val="windowText" lastClr="000000"/>
      </a:dk1>
      <a:lt1>
        <a:sysClr val="window" lastClr="FFFFFF"/>
      </a:lt1>
      <a:dk2>
        <a:srgbClr val="EABB00"/>
      </a:dk2>
      <a:lt2>
        <a:srgbClr val="DEF2FA"/>
      </a:lt2>
      <a:accent1>
        <a:srgbClr val="983DB1"/>
      </a:accent1>
      <a:accent2>
        <a:srgbClr val="47D147"/>
      </a:accent2>
      <a:accent3>
        <a:srgbClr val="CC0053"/>
      </a:accent3>
      <a:accent4>
        <a:srgbClr val="EA950D"/>
      </a:accent4>
      <a:accent5>
        <a:srgbClr val="C800C8"/>
      </a:accent5>
      <a:accent6>
        <a:srgbClr val="6161FF"/>
      </a:accent6>
      <a:hlink>
        <a:srgbClr val="755D00"/>
      </a:hlink>
      <a:folHlink>
        <a:srgbClr val="31AEE0"/>
      </a:folHlink>
    </a:clrScheme>
    <a:fontScheme name="Infinity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Infinity">
      <a:fillStyleLst>
        <a:solidFill>
          <a:schemeClr val="phClr">
            <a:shade val="95000"/>
            <a:satMod val="115000"/>
          </a:schemeClr>
        </a:solidFill>
        <a:gradFill rotWithShape="1">
          <a:gsLst>
            <a:gs pos="0">
              <a:schemeClr val="phClr">
                <a:tint val="90000"/>
                <a:alpha val="50000"/>
                <a:satMod val="150000"/>
              </a:schemeClr>
            </a:gs>
            <a:gs pos="35000">
              <a:schemeClr val="phClr">
                <a:tint val="100000"/>
                <a:alpha val="80000"/>
                <a:satMod val="130000"/>
              </a:schemeClr>
            </a:gs>
            <a:gs pos="100000">
              <a:schemeClr val="phClr">
                <a:tint val="100000"/>
                <a:shade val="90000"/>
                <a:alpha val="95000"/>
                <a:satMod val="11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51000"/>
                <a:alpha val="90000"/>
                <a:satMod val="130000"/>
              </a:schemeClr>
            </a:gs>
            <a:gs pos="50000">
              <a:schemeClr val="phClr">
                <a:shade val="93000"/>
                <a:alpha val="70000"/>
                <a:satMod val="130000"/>
              </a:schemeClr>
            </a:gs>
            <a:gs pos="75000">
              <a:schemeClr val="phClr">
                <a:shade val="94000"/>
                <a:alpha val="50000"/>
                <a:satMod val="135000"/>
              </a:schemeClr>
            </a:gs>
            <a:gs pos="100000">
              <a:schemeClr val="phClr">
                <a:shade val="94000"/>
                <a:alpha val="50000"/>
                <a:satMod val="135000"/>
              </a:schemeClr>
            </a:gs>
          </a:gsLst>
          <a:lin ang="0" scaled="0"/>
        </a:gradFill>
      </a:fillStyleLst>
      <a:lnStyleLst>
        <a:ln w="19050" cap="flat" cmpd="sng" algn="ctr">
          <a:solidFill>
            <a:schemeClr val="phClr">
              <a:shade val="95000"/>
            </a:schemeClr>
          </a:solidFill>
          <a:prstDash val="solid"/>
        </a:ln>
        <a:ln w="31750" cap="flat" cmpd="sng" algn="ctr">
          <a:solidFill>
            <a:schemeClr val="phClr">
              <a:shade val="95000"/>
              <a:satMod val="110000"/>
            </a:schemeClr>
          </a:solidFill>
          <a:prstDash val="solid"/>
        </a:ln>
        <a:ln w="57150" cap="flat" cmpd="dbl" algn="ctr">
          <a:solidFill>
            <a:schemeClr val="phClr">
              <a:shade val="95000"/>
              <a:satMod val="130000"/>
            </a:schemeClr>
          </a:solidFill>
          <a:prstDash val="solid"/>
        </a:ln>
      </a:lnStyleLst>
      <a:effectStyleLst>
        <a:effectStyle>
          <a:effectLst>
            <a:outerShdw blurRad="63500" dist="25400" dir="5400000" sx="101000" sy="101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dir="5400000" sx="101000" sy="101000" algn="ctr" rotWithShape="0">
              <a:srgbClr val="000000">
                <a:alpha val="50000"/>
              </a:srgbClr>
            </a:outerShdw>
            <a:reflection blurRad="12700" stA="26000" endPos="15000" dist="19050" dir="5400000" sy="-100000" rotWithShape="0"/>
          </a:effectLst>
        </a:effectStyle>
        <a:effectStyle>
          <a:effectLst>
            <a:innerShdw blurRad="101600" dist="12700">
              <a:srgbClr val="000000">
                <a:alpha val="35000"/>
              </a:srgbClr>
            </a:innerShdw>
            <a:reflection blurRad="12700" stA="26000" endPos="25000" dist="1905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381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250000"/>
              </a:schemeClr>
            </a:gs>
            <a:gs pos="40000">
              <a:schemeClr val="phClr">
                <a:tint val="90000"/>
                <a:shade val="80000"/>
                <a:satMod val="200000"/>
              </a:schemeClr>
            </a:gs>
            <a:gs pos="100000">
              <a:schemeClr val="phClr">
                <a:shade val="20000"/>
                <a:satMod val="17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_Panels_theme">
  <a:themeElements>
    <a:clrScheme name="Panels">
      <a:dk1>
        <a:srgbClr val="340B07"/>
      </a:dk1>
      <a:lt1>
        <a:srgbClr val="FFFFFF"/>
      </a:lt1>
      <a:dk2>
        <a:srgbClr val="182912"/>
      </a:dk2>
      <a:lt2>
        <a:srgbClr val="FBF0F2"/>
      </a:lt2>
      <a:accent1>
        <a:srgbClr val="694F36"/>
      </a:accent1>
      <a:accent2>
        <a:srgbClr val="98604A"/>
      </a:accent2>
      <a:accent3>
        <a:srgbClr val="8E3B4D"/>
      </a:accent3>
      <a:accent4>
        <a:srgbClr val="837954"/>
      </a:accent4>
      <a:accent5>
        <a:srgbClr val="4E3B28"/>
      </a:accent5>
      <a:accent6>
        <a:srgbClr val="AC7A0C"/>
      </a:accent6>
      <a:hlink>
        <a:srgbClr val="A03849"/>
      </a:hlink>
      <a:folHlink>
        <a:srgbClr val="AA845D"/>
      </a:folHlink>
    </a:clrScheme>
    <a:fontScheme name="Panels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Panels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100000"/>
                <a:satMod val="150000"/>
              </a:schemeClr>
            </a:gs>
            <a:gs pos="35000">
              <a:schemeClr val="phClr">
                <a:tint val="90000"/>
                <a:alpha val="85000"/>
                <a:satMod val="150000"/>
              </a:schemeClr>
            </a:gs>
            <a:gs pos="100000">
              <a:schemeClr val="phClr">
                <a:tint val="80000"/>
                <a:alpha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60000"/>
                <a:satMod val="135000"/>
              </a:schemeClr>
            </a:gs>
            <a:gs pos="80000">
              <a:schemeClr val="phClr">
                <a:shade val="90000"/>
                <a:satMod val="135000"/>
              </a:schemeClr>
            </a:gs>
            <a:gs pos="100000">
              <a:schemeClr val="phClr">
                <a:tint val="90000"/>
                <a:shade val="100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alpha val="80000"/>
              <a:satMod val="105000"/>
            </a:schemeClr>
          </a:solidFill>
          <a:prstDash val="solid"/>
        </a:ln>
        <a:ln w="12700" cap="flat" cmpd="sng" algn="ctr">
          <a:solidFill>
            <a:schemeClr val="phClr">
              <a:alpha val="70000"/>
            </a:schemeClr>
          </a:solidFill>
          <a:prstDash val="solid"/>
        </a:ln>
        <a:ln w="19050" cap="flat" cmpd="sng" algn="ctr">
          <a:solidFill>
            <a:schemeClr val="phClr">
              <a:alpha val="6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sx="101000" sy="101000" rotWithShape="0">
              <a:srgbClr val="FFFFFF">
                <a:alpha val="25000"/>
              </a:srgbClr>
            </a:outerShdw>
          </a:effectLst>
        </a:effectStyle>
        <a:effectStyle>
          <a:effectLst>
            <a:outerShdw blurRad="101600" sx="101000" sy="101000" rotWithShape="0">
              <a:srgbClr val="FFFFFF">
                <a:alpha val="25000"/>
              </a:srgbClr>
            </a:outerShdw>
            <a:reflection blurRad="12700" stA="35000" endPos="40000" dist="508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4200000"/>
            </a:lightRig>
          </a:scene3d>
          <a:sp3d prstMaterial="softEdge">
            <a:bevelT w="63500" h="254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150000"/>
              </a:schemeClr>
              <a:schemeClr val="phClr">
                <a:tint val="97000"/>
                <a:shade val="85000"/>
                <a:satMod val="150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90000"/>
                <a:satMod val="150000"/>
              </a:schemeClr>
            </a:gs>
            <a:gs pos="100000">
              <a:schemeClr val="phClr">
                <a:shade val="40000"/>
                <a:satMod val="15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_Mod_theme">
  <a:themeElements>
    <a:clrScheme name="Mod">
      <a:dk1>
        <a:sysClr val="windowText" lastClr="000000"/>
      </a:dk1>
      <a:lt1>
        <a:sysClr val="window" lastClr="FFFFFF"/>
      </a:lt1>
      <a:dk2>
        <a:srgbClr val="065218"/>
      </a:dk2>
      <a:lt2>
        <a:srgbClr val="EDF3AE"/>
      </a:lt2>
      <a:accent1>
        <a:srgbClr val="8FCB17"/>
      </a:accent1>
      <a:accent2>
        <a:srgbClr val="769F11"/>
      </a:accent2>
      <a:accent3>
        <a:srgbClr val="D4E336"/>
      </a:accent3>
      <a:accent4>
        <a:srgbClr val="0C8228"/>
      </a:accent4>
      <a:accent5>
        <a:srgbClr val="C0EDA8"/>
      </a:accent5>
      <a:accent6>
        <a:srgbClr val="3B4F18"/>
      </a:accent6>
      <a:hlink>
        <a:srgbClr val="0A6A21"/>
      </a:hlink>
      <a:folHlink>
        <a:srgbClr val="406EA5"/>
      </a:folHlink>
    </a:clrScheme>
    <a:fontScheme name="Mod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od">
      <a:fillStyleLst>
        <a:solidFill>
          <a:schemeClr val="phClr"/>
        </a:solidFill>
        <a:solidFill>
          <a:schemeClr val="phClr">
            <a:tint val="80000"/>
          </a:schemeClr>
        </a:solidFill>
        <a:solidFill>
          <a:schemeClr val="phClr">
            <a:shade val="30000"/>
            <a:satMod val="150000"/>
          </a:schemeClr>
        </a:solidFill>
      </a:fillStyleLst>
      <a:lnStyleLst>
        <a:ln w="9525" cap="flat" cmpd="sng" algn="ctr">
          <a:solidFill>
            <a:schemeClr val="phClr">
              <a:tint val="90000"/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tint val="90000"/>
            </a:schemeClr>
          </a:solidFill>
          <a:prstDash val="solid"/>
        </a:ln>
        <a:ln w="76200" cap="flat" cmpd="dbl" algn="ctr">
          <a:solidFill>
            <a:schemeClr val="phClr">
              <a:tint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25400" dir="5400000" sx="101000" sy="101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50800" dir="5400000" sx="101000" sy="101000" rotWithShape="0">
              <a:srgbClr val="000000">
                <a:alpha val="50000"/>
              </a:srgbClr>
            </a:outerShdw>
            <a:reflection blurRad="12700" stA="30000" endPos="30000" dist="508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 prstMaterial="softmetal">
            <a:bevelT w="63500" h="25400" prst="coolSlant"/>
          </a:sp3d>
        </a:effectStyle>
      </a:effectStyleLst>
      <a:bgFillStyleLst>
        <a:solidFill>
          <a:schemeClr val="phClr">
            <a:satMod val="125000"/>
          </a:schemeClr>
        </a:solidFill>
        <a:solidFill>
          <a:schemeClr val="phClr">
            <a:shade val="30000"/>
            <a:satMod val="150000"/>
          </a:schemeClr>
        </a:solidFill>
        <a:gradFill>
          <a:gsLst>
            <a:gs pos="0">
              <a:schemeClr val="phClr">
                <a:tint val="100000"/>
                <a:shade val="80000"/>
                <a:satMod val="135000"/>
              </a:schemeClr>
            </a:gs>
            <a:gs pos="55000">
              <a:schemeClr val="phClr">
                <a:tint val="70000"/>
                <a:shade val="100000"/>
                <a:satMod val="150000"/>
              </a:schemeClr>
            </a:gs>
            <a:gs pos="100000">
              <a:schemeClr val="phClr">
                <a:tint val="70000"/>
                <a:shade val="100000"/>
                <a:satMod val="15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ntern">
  <a:themeElements>
    <a:clrScheme name="Lantern">
      <a:dk1>
        <a:sysClr val="windowText" lastClr="000000"/>
      </a:dk1>
      <a:lt1>
        <a:sysClr val="window" lastClr="FFFFFF"/>
      </a:lt1>
      <a:dk2>
        <a:srgbClr val="430000"/>
      </a:dk2>
      <a:lt2>
        <a:srgbClr val="FFE8E8"/>
      </a:lt2>
      <a:accent1>
        <a:srgbClr val="E91201"/>
      </a:accent1>
      <a:accent2>
        <a:srgbClr val="FF6262"/>
      </a:accent2>
      <a:accent3>
        <a:srgbClr val="FF8000"/>
      </a:accent3>
      <a:accent4>
        <a:srgbClr val="EEA451"/>
      </a:accent4>
      <a:accent5>
        <a:srgbClr val="EA44C9"/>
      </a:accent5>
      <a:accent6>
        <a:srgbClr val="D21578"/>
      </a:accent6>
      <a:hlink>
        <a:srgbClr val="00B5CE"/>
      </a:hlink>
      <a:folHlink>
        <a:srgbClr val="E17100"/>
      </a:folHlink>
    </a:clrScheme>
    <a:fontScheme name="Lantern">
      <a:majorFont>
        <a:latin typeface="Tw Cen MT"/>
        <a:ea typeface=""/>
        <a:cs typeface=""/>
        <a:font script="Cyrl" typeface="Tahoma"/>
        <a:font script="Grek" typeface="Tahoma"/>
        <a:font script="Jpan" typeface="HG丸ｺﾞｼｯｸM-PRO"/>
        <a:font script="Hang" typeface="HY엽서L"/>
        <a:font script="Hans" typeface="黑体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HG丸ｺﾞｼｯｸM-PRO"/>
        <a:font script="Hang" typeface="맑은 고딕"/>
        <a:font script="Hans" typeface="幼圆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ntern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"/>
              </a:schemeClr>
            </a:gs>
            <a:gs pos="10000">
              <a:schemeClr val="phClr">
                <a:tint val="30000"/>
                <a:shade val="100000"/>
                <a:hueMod val="100000"/>
                <a:satMod val="100000"/>
              </a:schemeClr>
            </a:gs>
            <a:gs pos="30000">
              <a:schemeClr val="phClr">
                <a:tint val="8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90000"/>
                <a:shade val="100000"/>
                <a:hueMod val="100000"/>
                <a:satMod val="100000"/>
              </a:schemeClr>
            </a:gs>
            <a:gs pos="10000">
              <a:schemeClr val="phClr">
                <a:tint val="90000"/>
                <a:shade val="80000"/>
                <a:hueMod val="100000"/>
                <a:satMod val="100000"/>
              </a:schemeClr>
            </a:gs>
            <a:gs pos="30000">
              <a:schemeClr val="phClr">
                <a:tint val="100000"/>
                <a:shade val="5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20000"/>
                <a:hueMod val="100000"/>
                <a:satMod val="100000"/>
              </a:schemeClr>
            </a:gs>
          </a:gsLst>
          <a:path path="circle">
            <a:fillToRect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/>
            <a:lightRig rig="chilly" dir="tl">
              <a:rot lat="0" lon="0" rev="2700000"/>
            </a:lightRig>
          </a:scene3d>
          <a:sp3d prstMaterial="matte">
            <a:bevelT/>
            <a:contourClr>
              <a:schemeClr val="bg2">
                <a:tint val="1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/>
            <a:lightRig rig="twoPt" dir="t">
              <a:rot lat="0" lon="0" rev="8100000"/>
            </a:lightRig>
          </a:scene3d>
          <a:sp3d prstMaterial="matte">
            <a:bevelT/>
            <a:bevelB w="0" h="0"/>
            <a:extrusionClr>
              <a:schemeClr val="bg1"/>
            </a:extrusionClr>
          </a:sp3d>
        </a:effectStyle>
      </a:effectStyleLst>
      <a:bgFillStyleLst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0000"/>
                <a:lum val="90000"/>
              </a:schemeClr>
            </a:gs>
            <a:gs pos="5000">
              <a:schemeClr val="phClr">
                <a:tint val="100000"/>
                <a:shade val="100000"/>
                <a:hueMod val="100000"/>
                <a:satMod val="100000"/>
                <a:lum val="80000"/>
              </a:schemeClr>
            </a:gs>
            <a:gs pos="10000">
              <a:schemeClr val="phClr">
                <a:tint val="100000"/>
                <a:shade val="100000"/>
                <a:hueMod val="100000"/>
                <a:satMod val="100000"/>
                <a:lum val="8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100000"/>
                <a:hueMod val="100000"/>
                <a:satMod val="70000"/>
              </a:schemeClr>
              <a:srgbClr val="F07800">
                <a:alpha val="77647"/>
              </a:srgbClr>
            </a:duotone>
          </a:blip>
          <a:stretch>
            <a:fillRect/>
          </a:stretch>
        </a:blipFill>
        <a:blipFill>
          <a:blip xmlns:r="http://schemas.openxmlformats.org/officeDocument/2006/relationships" r:embed="rId2">
            <a:duotone>
              <a:schemeClr val="phClr">
                <a:tint val="100000"/>
                <a:shade val="100000"/>
                <a:hueMod val="100000"/>
                <a:satMod val="70000"/>
              </a:schemeClr>
              <a:srgbClr val="F07800">
                <a:alpha val="77647"/>
              </a:srgb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ubbles">
  <a:themeElements>
    <a:clrScheme name="Bubbles">
      <a:dk1>
        <a:srgbClr val="0C002C"/>
      </a:dk1>
      <a:lt1>
        <a:srgbClr val="FFFFFF"/>
      </a:lt1>
      <a:dk2>
        <a:srgbClr val="236626"/>
      </a:dk2>
      <a:lt2>
        <a:srgbClr val="D7C8FE"/>
      </a:lt2>
      <a:accent1>
        <a:srgbClr val="4203E7"/>
      </a:accent1>
      <a:accent2>
        <a:srgbClr val="842F73"/>
      </a:accent2>
      <a:accent3>
        <a:srgbClr val="7532A8"/>
      </a:accent3>
      <a:accent4>
        <a:srgbClr val="F7A107"/>
      </a:accent4>
      <a:accent5>
        <a:srgbClr val="C86DCF"/>
      </a:accent5>
      <a:accent6>
        <a:srgbClr val="E6B500"/>
      </a:accent6>
      <a:hlink>
        <a:srgbClr val="FFDE66"/>
      </a:hlink>
      <a:folHlink>
        <a:srgbClr val="D490C5"/>
      </a:folHlink>
    </a:clrScheme>
    <a:fontScheme name="Bubbles">
      <a:majorFont>
        <a:latin typeface="Impact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mic Sans M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Bubb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85000"/>
                <a:satMod val="150000"/>
              </a:schemeClr>
            </a:gs>
            <a:gs pos="35000">
              <a:schemeClr val="phClr">
                <a:tint val="70000"/>
                <a:shade val="90000"/>
                <a:alpha val="85000"/>
                <a:satMod val="200000"/>
              </a:schemeClr>
            </a:gs>
            <a:gs pos="100000">
              <a:schemeClr val="phClr">
                <a:tint val="90000"/>
                <a:shade val="100000"/>
                <a:alpha val="85000"/>
                <a:satMod val="25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40000"/>
                <a:satMod val="115000"/>
              </a:schemeClr>
            </a:gs>
            <a:gs pos="8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150000"/>
              </a:schemeClr>
            </a:gs>
          </a:gsLst>
          <a:lin ang="7800000" scaled="0"/>
        </a:gra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4450" cap="flat" cmpd="sng" algn="ctr">
          <a:solidFill>
            <a:schemeClr val="phClr">
              <a:alpha val="80000"/>
              <a:satMod val="110000"/>
            </a:schemeClr>
          </a:solidFill>
          <a:prstDash val="solid"/>
        </a:ln>
        <a:ln w="63500" cap="flat" cmpd="sng" algn="ctr">
          <a:solidFill>
            <a:schemeClr val="phClr">
              <a:alpha val="80000"/>
              <a:satMod val="115000"/>
            </a:schemeClr>
          </a:solidFill>
          <a:prstDash val="solid"/>
        </a:ln>
      </a:lnStyleLst>
      <a:effectStyleLst>
        <a:effectStyle>
          <a:effectLst>
            <a:innerShdw blurRad="50800" dist="25400" dir="13500000">
              <a:srgbClr val="FFFFFF">
                <a:alpha val="75000"/>
              </a:srgbClr>
            </a:innerShdw>
          </a:effectLst>
        </a:effectStyle>
        <a:effectStyle>
          <a:effectLst>
            <a:innerShdw blurRad="76200" dist="25400" dir="13500000">
              <a:srgbClr val="FFFFFF">
                <a:alpha val="75000"/>
              </a:srgbClr>
            </a:innerShdw>
            <a:reflection blurRad="63500" stA="35000" endPos="35000" dist="12700" dir="5400000" sy="-100000" rotWithShape="0"/>
          </a:effectLst>
        </a:effectStyle>
        <a:effectStyle>
          <a:effectLst>
            <a:reflection blurRad="63500" stA="35000" endPos="35000" dist="12700" dir="5400000" sy="-100000" rotWithShape="0"/>
          </a:effectLst>
          <a:scene3d>
            <a:camera prst="orthographicFront">
              <a:rot lat="0" lon="0" rev="0"/>
            </a:camera>
            <a:lightRig rig="balanced" dir="bl">
              <a:rot lat="0" lon="0" rev="7800000"/>
            </a:lightRig>
          </a:scene3d>
          <a:sp3d prstMaterial="translucentPowder">
            <a:bevelT h="508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shade val="80000"/>
                <a:satMod val="125000"/>
              </a:schemeClr>
            </a:gs>
            <a:gs pos="100000">
              <a:schemeClr val="phClr">
                <a:tint val="100000"/>
                <a:satMod val="125000"/>
                <a:lumOff val="40000"/>
                <a:lumMod val="100000"/>
              </a:schemeClr>
            </a:gs>
          </a:gsLst>
          <a:lin ang="7800000" scaled="1"/>
        </a:gradFill>
        <a:gradFill rotWithShape="1">
          <a:gsLst>
            <a:gs pos="0">
              <a:schemeClr val="phClr">
                <a:shade val="95000"/>
                <a:lumMod val="95000"/>
              </a:schemeClr>
            </a:gs>
            <a:gs pos="60000">
              <a:schemeClr val="phClr">
                <a:satMod val="125000"/>
                <a:lumOff val="10000"/>
                <a:lumMod val="100000"/>
              </a:schemeClr>
            </a:gs>
            <a:gs pos="100000">
              <a:schemeClr val="phClr">
                <a:shade val="95000"/>
                <a:satMod val="135000"/>
                <a:lumOff val="50000"/>
                <a:lumMod val="100000"/>
              </a:schemeClr>
            </a:gs>
          </a:gsLst>
          <a:lin ang="0" scaled="1"/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257</Words>
  <Application>Microsoft Office PowerPoint</Application>
  <PresentationFormat>Экран (4:3)</PresentationFormat>
  <Paragraphs>59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Infinity</vt:lpstr>
      <vt:lpstr>Theme_Panels_theme</vt:lpstr>
      <vt:lpstr>Theme_Mod_theme</vt:lpstr>
      <vt:lpstr>Lantern</vt:lpstr>
      <vt:lpstr>Открытая</vt:lpstr>
      <vt:lpstr>Аспект</vt:lpstr>
      <vt:lpstr>Bubbles</vt:lpstr>
      <vt:lpstr>Поток</vt:lpstr>
      <vt:lpstr>Слайд 1</vt:lpstr>
      <vt:lpstr>Нам здалися цікавими ці питання. Так сформувалася </vt:lpstr>
      <vt:lpstr>Слайд 3</vt:lpstr>
      <vt:lpstr>Слайд 4</vt:lpstr>
      <vt:lpstr>Слайд 5</vt:lpstr>
      <vt:lpstr>Слайд 6</vt:lpstr>
      <vt:lpstr>Слайд 7</vt:lpstr>
      <vt:lpstr>Споріднені слова</vt:lpstr>
      <vt:lpstr>Слайд 9</vt:lpstr>
      <vt:lpstr>Хотілося б, щоб кожен з вас осмислив своє життя і жив по цим правилам: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</cp:revision>
  <dcterms:created xsi:type="dcterms:W3CDTF">2012-04-13T19:08:04Z</dcterms:created>
  <dcterms:modified xsi:type="dcterms:W3CDTF">2012-04-13T19:22:06Z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713441</vt:lpwstr>
  </property>
  <property fmtid="{D5CDD505-2E9C-101B-9397-08002B2CF9AE}" name="NXPowerLiteVersion" pid="3">
    <vt:lpwstr>D4.1.4</vt:lpwstr>
  </property>
</Properties>
</file>