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video/avi" Extension="avi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93" r:id="rId4"/>
    <p:sldId id="259" r:id="rId5"/>
    <p:sldId id="260" r:id="rId6"/>
    <p:sldId id="261" r:id="rId7"/>
    <p:sldId id="262" r:id="rId8"/>
    <p:sldId id="29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94" r:id="rId23"/>
    <p:sldId id="276" r:id="rId24"/>
    <p:sldId id="277" r:id="rId25"/>
    <p:sldId id="295" r:id="rId26"/>
    <p:sldId id="281" r:id="rId27"/>
    <p:sldId id="278" r:id="rId28"/>
    <p:sldId id="279" r:id="rId29"/>
    <p:sldId id="280" r:id="rId30"/>
    <p:sldId id="282" r:id="rId31"/>
    <p:sldId id="283" r:id="rId32"/>
    <p:sldId id="284" r:id="rId33"/>
    <p:sldId id="286" r:id="rId34"/>
    <p:sldId id="287" r:id="rId35"/>
    <p:sldId id="303" r:id="rId36"/>
    <p:sldId id="304" r:id="rId37"/>
    <p:sldId id="288" r:id="rId38"/>
    <p:sldId id="289" r:id="rId39"/>
    <p:sldId id="290" r:id="rId40"/>
    <p:sldId id="291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6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1B5B"/>
    <a:srgbClr val="210E30"/>
    <a:srgbClr val="4C216D"/>
    <a:srgbClr val="011309"/>
    <a:srgbClr val="003300"/>
    <a:srgbClr val="056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00" autoAdjust="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8488A-4F27-449F-A0DC-A51114BE3F01}" type="datetimeFigureOut">
              <a:rPr lang="uk-UA" smtClean="0"/>
              <a:t>07.02.2013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847F3-C318-44C8-8E3B-F67A8F57DF8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4421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847F3-C318-44C8-8E3B-F67A8F57DF8C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971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847F3-C318-44C8-8E3B-F67A8F57DF8C}" type="slidenum">
              <a:rPr lang="uk-UA" smtClean="0"/>
              <a:t>39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329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FA845-F85A-46FE-B149-37AF6F5F2F1D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0439F-DAEA-40E6-BC3A-14BA9AFA4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5069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7E8C2-DD2F-4112-8AA6-68248A7BEBDD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0FF61-9B59-4777-B6D3-49722877F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836712"/>
      </p:ext>
    </p:extLst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12929-0BFE-4512-B586-0550273596D2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D4D0A-03A3-475C-AFF6-24E96ACE5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2745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424D-6A6A-4466-979A-96EEFA85B96D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9D68-609F-43A3-84B2-B6B626219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264118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2585-E2BA-4FDD-BEEF-CF3DAA619BD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66BB-5733-47FC-95AA-FB25F7179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662576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338C8-29CC-4094-89C1-0967095E334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C680C-44A8-4D74-A21B-4767B1FAC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057769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CC5AE-BF44-4D57-9E22-D4157FCA8404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1F248-58CE-42E6-9DC8-6F2704A1F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321617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9551-E51D-4268-8318-E9BCF4AF56C9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69EB2-B6DE-48A9-B22D-20E40A3A0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343898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8BE94-DA67-4277-9547-CE7E61C99FD8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12168-AA3C-48CD-8C62-E00E59E9E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266392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9EF7-89DC-47C3-89F8-6540DA9E704E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14E9-755B-4F51-8911-A07C9A75C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103079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C6183-4E23-4AAB-A31B-AF3F3999B66B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AADD3-7F6D-4EB7-BC12-24FE62AED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218090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3909CD-0F57-476D-BD5C-FA21C9226795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08B1E1-7D9B-4373-8C92-F7275E6E6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1.avi" Type="http://schemas.openxmlformats.org/officeDocument/2006/relationships/video"/><Relationship Id="rId1" Target="../media/media1.avi" Type="http://schemas.microsoft.com/office/2007/relationships/media"/><Relationship Id="rId4" Target="../media/image60.jpeg" Type="http://schemas.openxmlformats.org/officeDocument/2006/relationships/image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88913"/>
            <a:ext cx="7772400" cy="345598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uk-UA" sz="9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Мандрівка</a:t>
            </a:r>
            <a:r>
              <a:rPr lang="uk-UA" sz="96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96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9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квітучого саду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077072"/>
            <a:ext cx="8568952" cy="2232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розвитку </a:t>
            </a:r>
            <a:r>
              <a:rPr lang="uk-UA" sz="4000" b="1" spc="50" dirty="0" err="1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</a:t>
            </a:r>
            <a:r>
              <a:rPr lang="en-US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4000" b="1" spc="50" dirty="0" err="1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язного</a:t>
            </a: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eaLnBrk="1" hangingPunct="1"/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мовлення № 16</a:t>
            </a:r>
          </a:p>
          <a:p>
            <a:pPr eaLnBrk="1" hangingPunct="1"/>
            <a:r>
              <a:rPr lang="uk-UA" b="1" spc="5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 - </a:t>
            </a:r>
            <a:r>
              <a:rPr lang="uk-UA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Кудрявцева Л.О., вчитель поч.</a:t>
            </a:r>
          </a:p>
          <a:p>
            <a:pPr eaLnBrk="1" hangingPunct="1"/>
            <a:r>
              <a:rPr lang="uk-UA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uk-UA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ласів СЗШ№1 м. Хмельницького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2961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Жовта акація 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сильніше </a:t>
            </a:r>
            <a:r>
              <a:rPr lang="uk-UA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пахне-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дощ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Users\Desktop\akac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99" y="1412776"/>
            <a:ext cx="7272808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76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uk-UA" sz="4800" b="1" i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Конюшина</a:t>
            </a:r>
            <a:r>
              <a:rPr lang="uk-UA" sz="4800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листячко опускає долі - має бути дощ.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endParaRPr lang="uk-UA" dirty="0">
              <a:solidFill>
                <a:srgbClr val="401B5B"/>
              </a:solidFill>
            </a:endParaRPr>
          </a:p>
        </p:txBody>
      </p:sp>
      <p:pic>
        <p:nvPicPr>
          <p:cNvPr id="4098" name="Picture 2" descr="C:\Users\Users\Desktop\02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4"/>
            <a:ext cx="3964235" cy="5085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s\Desktop\d0bad0bed0bdd18ed188d0b8d0bdd0b0-d187d0b5d180d0b2d0bed0bdd0b0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680520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58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Маргаритки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перед негодою нахиляються дуже низько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Users\Desktop\1293664386_margaritk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7992888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69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316835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Якщо </a:t>
            </a:r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мокрець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розкриває</a:t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9 </a:t>
            </a:r>
            <a:r>
              <a:rPr lang="uk-UA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квіти-буде дощ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Users\Users\Desktop\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344816" cy="4899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9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531440"/>
            <a:ext cx="8229600" cy="316835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кінчиках листя у </a:t>
            </a:r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канн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перед дощем з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являються</a:t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прозорі краплини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Users\Users\Desktop\0_39ab9_3bcda48d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624735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90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32656" y="-387424"/>
            <a:ext cx="9793088" cy="28083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Квітковий</a:t>
            </a:r>
            <a:br>
              <a:rPr lang="uk-UA" sz="8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8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годинник</a:t>
            </a:r>
            <a:endParaRPr lang="uk-UA" sz="8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Users\Desktop\besmrtni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75" y="2280651"/>
            <a:ext cx="5904657" cy="4327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22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4807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Квіти </a:t>
            </a:r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цикорію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прокидаються</a:t>
            </a:r>
          </a:p>
          <a:p>
            <a:pPr marL="0" indent="0">
              <a:buNone/>
            </a:pPr>
            <a:r>
              <a:rPr lang="uk-UA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між 4 і 5годинами ранку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s\Desktop\e955d_1b80b86647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38739"/>
            <a:ext cx="7416824" cy="4902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4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066"/>
            <a:ext cx="8229600" cy="99168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6 годині прокидаються: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412776"/>
            <a:ext cx="8949680" cy="54347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uk-UA" sz="4000" b="1" i="1" spc="50" dirty="0" smtClean="0">
                <a:ln w="11430"/>
                <a:solidFill>
                  <a:srgbClr val="210E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нечуйвітер   </a:t>
            </a:r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</a:t>
            </a:r>
            <a:r>
              <a:rPr lang="uk-UA" sz="4000" b="1" i="1" spc="50" dirty="0" smtClean="0">
                <a:ln w="11430"/>
                <a:solidFill>
                  <a:srgbClr val="210E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</a:t>
            </a:r>
          </a:p>
          <a:p>
            <a:pPr marL="0" indent="0">
              <a:buNone/>
            </a:pPr>
            <a:endParaRPr lang="uk-UA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210E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шипшина                       кульбаба</a:t>
            </a:r>
            <a:endParaRPr lang="uk-UA" b="1" spc="50" dirty="0">
              <a:ln w="11430"/>
              <a:solidFill>
                <a:srgbClr val="210E3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8" name="Picture 6" descr="C:\Users\Users\Desktop\3455216_339b4ac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71" y="820166"/>
            <a:ext cx="3467469" cy="2608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s\Desktop\1297171526_f_188602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62855"/>
            <a:ext cx="3312368" cy="2431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s\Desktop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44832"/>
            <a:ext cx="3744416" cy="2536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s\Desktop\0003-002-Oduvanchi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44832"/>
            <a:ext cx="3528392" cy="2536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07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184482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Водяна лілія 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прокидається </a:t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7 годині ранку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098" name="Picture 2" descr="C:\Users\Users\Desktop\2_Nature_Flowers_Water_lily_027786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6" cy="52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87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107504"/>
            <a:ext cx="8229600" cy="252028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8 годині прокидаються: </a:t>
            </a:r>
            <a:endParaRPr lang="uk-UA" sz="5400" b="1" i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24544" y="3717032"/>
            <a:ext cx="10009112" cy="314096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Курячі очка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Тюльпани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червоні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Кручені паничі </a:t>
            </a:r>
            <a:endParaRPr lang="uk-UA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Users\Desktop\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7" y="1070654"/>
            <a:ext cx="2994315" cy="2896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Users\Desktop\vv_flower_morning_glory_1_h_ori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279" y="3166794"/>
            <a:ext cx="3432067" cy="2854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Users\Desktop\wallpapers_531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3384376" cy="2931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4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00063" y="928688"/>
            <a:ext cx="8229600" cy="1143000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027" name="Picture 3" descr="C:\Users\Users\Desktop\0da3290908-kartiny-panno-kartina-tsvetuschij-s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142" y="-45903"/>
            <a:ext cx="9361040" cy="712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801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10 годині - </a:t>
            </a:r>
            <a:r>
              <a:rPr lang="uk-UA" sz="54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нагідки</a:t>
            </a:r>
            <a:endParaRPr lang="uk-UA" sz="5400" b="1" i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581128"/>
            <a:ext cx="8229600" cy="157363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147" name="Picture 3" descr="C:\Users\Users\Desktop\image_76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96944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78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87220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10 годині </a:t>
            </a:r>
            <a:r>
              <a:rPr lang="uk-UA" sz="54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цикорій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починає стуляти пелюстки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8499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0" name="Picture 2" descr="C:\Users\Users\Desktop\118588387146af26dfef73a0.03766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2233"/>
            <a:ext cx="4176464" cy="4945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s\Desktop\cikori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70043"/>
            <a:ext cx="3816424" cy="4771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5 годині вечора стуляють пелюстки: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7251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sz="4000" b="1" spc="50" dirty="0" smtClean="0">
                <a:ln w="11430"/>
                <a:solidFill>
                  <a:srgbClr val="210E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Нечуйвітер                 Кульбаба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210E3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210E3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210E3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210E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Водяна лілія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s\Desktop\3455216_339b4ac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7975"/>
            <a:ext cx="3096344" cy="2115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s\Desktop\0003-002-Oduvanchi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57973"/>
            <a:ext cx="3168352" cy="2115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s\Desktop\2_Nature_Flowers_Water_lily_027786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460851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2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387423"/>
            <a:ext cx="9433048" cy="324036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i="1" spc="50" dirty="0" err="1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Енотера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вдень свої квіти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напівзаплющує, а розкриває 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10 годині вечора 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8195" name="Picture 3" descr="C:\Users\Users\Desktop\557883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64904"/>
            <a:ext cx="4464496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s\Desktop\enotera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4572000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96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188640"/>
            <a:ext cx="9937104" cy="187220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Квітковий годинник уперше влаштував шведський учений  </a:t>
            </a:r>
            <a:b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8686800" cy="464137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Карл </a:t>
            </a:r>
            <a:r>
              <a:rPr lang="uk-UA" sz="4800" b="1" i="1" spc="50" dirty="0" err="1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Лінней</a:t>
            </a:r>
            <a:r>
              <a:rPr lang="uk-UA" sz="48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близько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uk-UA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300 років тому</a:t>
            </a:r>
            <a:endParaRPr lang="uk-UA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C:\Users\Users\Desktop\chas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" y="3006874"/>
            <a:ext cx="5676901" cy="3950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s\Desktop\9-1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2138881"/>
            <a:ext cx="3456522" cy="4818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4959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Квіткова аптека</a:t>
            </a:r>
            <a:endParaRPr lang="uk-UA" sz="6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 descr="C:\Users\Users\Desktop\apte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4104456" cy="41044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68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104316"/>
            <a:ext cx="8686800" cy="421311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мати-й-мачуха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конвалія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кульбаба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фіалка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Users\Users\Desktop\520318_2875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2" y="473591"/>
            <a:ext cx="3672408" cy="2915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s\Desktop\картинки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3911548" cy="2933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s\Desktop\картинки\0003-002-Oduvanchi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71" y="3543082"/>
            <a:ext cx="3672749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s\Desktop\9ed683d55e2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590" y="3576287"/>
            <a:ext cx="3901818" cy="2758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1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922" y="2492895"/>
            <a:ext cx="9059605" cy="460851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ромашка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цикорій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ехінацея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нагідки(календула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s\Desktop\ro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96" y="188640"/>
            <a:ext cx="3490056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s\Desktop\календу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29919"/>
            <a:ext cx="3408531" cy="3035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s\Desktop\1340364928_1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79" y="3129919"/>
            <a:ext cx="4205932" cy="3154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s\Desktop\картинки\5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495" y="109669"/>
            <a:ext cx="3768571" cy="2599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73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4371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en-US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4000" b="1" i="1" spc="50" dirty="0" err="1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ята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валеріана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звіробій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полин</a:t>
            </a: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Users\Desktop\Mentha piperit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"/>
            <a:ext cx="3031934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s\Desktop\01711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25022"/>
            <a:ext cx="3744417" cy="2583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s\Desktop\91b1b90c684fd8e5c2ec1b7418ca380f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175874"/>
            <a:ext cx="2976974" cy="3133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s\Desktop\409117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5" y="3084765"/>
            <a:ext cx="3384376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0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чистотіл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чебрець</a:t>
            </a:r>
          </a:p>
          <a:p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іван-чай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шипшина</a:t>
            </a:r>
          </a:p>
          <a:p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Users\Desktop\92ddb38365be0a037a3e912f82e6d6c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903" y="143363"/>
            <a:ext cx="3379168" cy="25343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s\Desktop\2348e878f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12183"/>
            <a:ext cx="3462319" cy="2596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s\Desktop\ivan-chay_cvet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56" y="3284984"/>
            <a:ext cx="3741324" cy="2888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s\Desktop\картинки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667197" cy="2888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17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Users\Desktop\gandex.ru-14727_2587_Spring_mountain_mead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7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Users\Desktop\картинки\645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59432"/>
            <a:ext cx="9361040" cy="7434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9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-99392"/>
            <a:ext cx="8579296" cy="695739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ніжна    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лагідна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привітна  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мила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замріяна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добра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скромна</a:t>
            </a:r>
          </a:p>
          <a:p>
            <a:pPr marL="0" indent="0">
              <a:buNone/>
            </a:pPr>
            <a:endParaRPr lang="uk-UA" sz="54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Users\Desktop\7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3108346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23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горда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яскрава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надмінна</a:t>
            </a:r>
            <a:endParaRPr lang="uk-UA" sz="54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колюча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рішуча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неприступна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сильна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01" name="Picture 5" descr="C:\Users\Users\Desktop\Grace_de_Monaco_1956_Meil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16832"/>
            <a:ext cx="3498478" cy="33283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63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2656"/>
            <a:ext cx="8892480" cy="612068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мила            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м</a:t>
            </a:r>
            <a:r>
              <a:rPr lang="en-US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яка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лагідна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пухнаста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золотава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добра</a:t>
            </a:r>
          </a:p>
          <a:p>
            <a:pPr marL="0" indent="0">
              <a:buNone/>
            </a:pP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Users\Users\Desktop\img_15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43063"/>
            <a:ext cx="3743424" cy="3048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03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926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ніжна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маленька              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сумна                       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тендітна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замріяна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струнка</a:t>
            </a:r>
          </a:p>
          <a:p>
            <a:pPr marL="0" indent="0">
              <a:buNone/>
            </a:pP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Users\Users\Desktop\418754_57867nothumb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93" y="1967570"/>
            <a:ext cx="2000250" cy="2667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2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60648"/>
            <a:ext cx="7787208" cy="64087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скрава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ильна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орда</a:t>
            </a:r>
          </a:p>
          <a:p>
            <a:pPr marL="0" indent="0">
              <a:buNone/>
            </a:pP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скромна</a:t>
            </a:r>
          </a:p>
          <a:p>
            <a:pPr marL="0" indent="0">
              <a:buNone/>
            </a:pP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рішуча</a:t>
            </a:r>
          </a:p>
          <a:p>
            <a:pPr marL="0" indent="0">
              <a:buNone/>
            </a:pPr>
            <a:endParaRPr lang="uk-UA" sz="6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s\Desktop\картинки\Grace_de_Monaco_1956_Meil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00808"/>
            <a:ext cx="4768370" cy="45365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7521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60648"/>
            <a:ext cx="7787208" cy="586551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агідна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ихата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амріяна</a:t>
            </a:r>
          </a:p>
          <a:p>
            <a:pPr marL="0" indent="0">
              <a:buNone/>
            </a:pPr>
            <a:r>
              <a:rPr lang="uk-UA" sz="6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ендітна </a:t>
            </a:r>
          </a:p>
          <a:p>
            <a:pPr marL="0" indent="0">
              <a:buNone/>
            </a:pPr>
            <a:r>
              <a:rPr lang="uk-UA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ніжна</a:t>
            </a:r>
            <a:endParaRPr lang="uk-UA" sz="6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Users\Desktop\картинки\418754_57867nothumb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11152"/>
            <a:ext cx="2661760" cy="35468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s\Desktop\картинки\75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3510917" cy="3384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084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Стебло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тендітне,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трунке, гнучке, 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онке.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Листочки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зеленаві,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ремтливі, мов 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альчики дитини.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Пелюстки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білосніжні, лагідні, м</a:t>
            </a:r>
            <a:r>
              <a:rPr lang="en-US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які.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Серединка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сонячна, золотава, ясна, 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ромениста, замріяна. </a:t>
            </a:r>
            <a:endParaRPr lang="uk-UA" sz="4000" b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 smtClean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4000" b="1" i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C:\Users\Users\Desktop\74826-kak-osvetlit-volosy-nad-gub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99392"/>
            <a:ext cx="4392488" cy="4248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072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Стебло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струнке</a:t>
            </a: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колюче,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ов терен</a:t>
            </a: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неприступне;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ильне.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Листочки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темно-зелені;</a:t>
            </a: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воскові</a:t>
            </a: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холодні; гарні, 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ов намальовані.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Пелюстки</a:t>
            </a: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шовкові; багряні; пурпурові; рожеві; жовті; білі; яскраві,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аче писанки.</a:t>
            </a:r>
            <a:endParaRPr lang="uk-UA" sz="4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C:\Users\Users\Desktop\20100729_174801_b-002_0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-6394"/>
            <a:ext cx="3347864" cy="49624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7621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Стебло 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пряме;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ладеньке; </a:t>
            </a:r>
            <a:r>
              <a:rPr lang="uk-UA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труб-</a:t>
            </a:r>
            <a:endParaRPr lang="uk-UA" sz="4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часте.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Листочки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холодні;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осічені; з </a:t>
            </a:r>
            <a:r>
              <a:rPr lang="uk-UA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гострень-</a:t>
            </a:r>
            <a:endParaRPr lang="uk-UA" sz="4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0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uk-UA" sz="4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ими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мов списи, кінчиками.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Квіточка 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мов маленьке сонечко.</a:t>
            </a: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Пелюстки 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жовтенькі</a:t>
            </a: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золотаві;</a:t>
            </a:r>
          </a:p>
          <a:p>
            <a:pPr marL="0" indent="0">
              <a:buNone/>
            </a:pP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теплі; м</a:t>
            </a:r>
            <a:r>
              <a:rPr lang="en-US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які; пухнасті.</a:t>
            </a:r>
            <a:endParaRPr lang="uk-UA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C:\Users\Users\Desktop\198404_36847-700x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29961"/>
            <a:ext cx="4576736" cy="3732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7463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8729663" cy="4824536"/>
          </a:xfrm>
        </p:spPr>
        <p:txBody>
          <a:bodyPr/>
          <a:lstStyle/>
          <a:p>
            <a:pPr eaLnBrk="1" hangingPunct="1"/>
            <a:r>
              <a:rPr lang="uk-UA" sz="6000" b="1" dirty="0" smtClean="0">
                <a:solidFill>
                  <a:srgbClr val="002060"/>
                </a:solidFill>
              </a:rPr>
              <a:t>Хто пробудив квіти від довгого зимового сну?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42938" y="3501008"/>
            <a:ext cx="7643812" cy="262515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 eaLnBrk="1" hangingPunct="1">
              <a:buNone/>
            </a:pPr>
            <a:r>
              <a:rPr lang="uk-UA" sz="9600" b="1" dirty="0" smtClean="0">
                <a:ln w="11430"/>
                <a:solidFill>
                  <a:srgbClr val="4C216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Стебло –</a:t>
            </a: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тендітне;гнучке;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онесеньке.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Листочки – 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смарагдові;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ирокі; з прожилками;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гортають стебельце,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емов хочуть захистити крихітні дзвіночки.</a:t>
            </a:r>
          </a:p>
          <a:p>
            <a:pPr marL="0" indent="0">
              <a:buNone/>
            </a:pPr>
            <a:r>
              <a:rPr lang="uk-UA" sz="4000" b="1" i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Квіточка –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мов крихітний дзвіночок;</a:t>
            </a:r>
          </a:p>
          <a:p>
            <a:pPr marL="0" indent="0">
              <a:buNone/>
            </a:pPr>
            <a:r>
              <a:rPr lang="uk-UA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uk-UA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ухлива, тремтлива.</a:t>
            </a:r>
            <a:endParaRPr lang="uk-UA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C:\Users\Users\Desktop\картинки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534"/>
            <a:ext cx="3337362" cy="3785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8548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сні назустріч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340768" y="-1395536"/>
            <a:ext cx="13537504" cy="9289032"/>
          </a:xfrm>
        </p:spPr>
      </p:pic>
    </p:spTree>
    <p:extLst>
      <p:ext uri="{BB962C8B-B14F-4D97-AF65-F5344CB8AC3E}">
        <p14:creationId xmlns:p14="http://schemas.microsoft.com/office/powerpoint/2010/main" val="317500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Чому сумує конвалія ?</a:t>
            </a:r>
            <a:endParaRPr lang="uk-UA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Users\Desktop\картинки\анімації\251854cba169d7057d541e016f828ae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390710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00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65841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Чому Кульбабка розкриває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свої пелюстки, зустрічаючи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Сонце, і стуляє їх, коли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Сонце заходить ?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Users\Desktop\картинки\485898_TgYkk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56992"/>
            <a:ext cx="4140460" cy="35010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59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Чому добра і скромна дівчина перетворилась на ромашку?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Users\Desktop\картинки\7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4631606" cy="4221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горда царівна перетворилась на троянду?</a:t>
            </a:r>
            <a:endParaRPr lang="uk-UA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 descr="C:\Users\Users\Desktop\картинки\0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568618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93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28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1" fontAlgn="auto" hangingPunct="1"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sz="5400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План</a:t>
            </a:r>
            <a:br>
              <a:rPr lang="ru-RU" sz="5400" b="1" spc="50" dirty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  <a:ea typeface="+mn-ea"/>
                <a:cs typeface="+mn-cs"/>
              </a:rPr>
            </a:br>
            <a:endParaRPr lang="uk-UA" sz="54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lvl="0" indent="0" algn="just" eaLnBrk="1" fontAlgn="auto" hangingPunct="1">
              <a:spcAft>
                <a:spcPts val="600"/>
              </a:spcAft>
              <a:buNone/>
              <a:defRPr/>
            </a:pP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   1.Дивна </a:t>
            </a:r>
            <a:r>
              <a:rPr lang="ru-RU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квітка</a:t>
            </a:r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.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/>
            </a:endParaRPr>
          </a:p>
          <a:p>
            <a:pPr marL="0" lvl="0" indent="0" algn="just" eaLnBrk="1" fontAlgn="auto" hangingPunct="1">
              <a:spcAft>
                <a:spcPts val="600"/>
              </a:spcAft>
              <a:buNone/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   2.Стебельце.</a:t>
            </a:r>
          </a:p>
          <a:p>
            <a:pPr marL="0" lvl="0" indent="0" algn="just" eaLnBrk="1" fontAlgn="auto" hangingPunct="1">
              <a:spcAft>
                <a:spcPts val="600"/>
              </a:spcAft>
              <a:buNone/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   3.Листочки.</a:t>
            </a:r>
          </a:p>
          <a:p>
            <a:pPr marL="0" lvl="0" indent="0" algn="just" eaLnBrk="1" fontAlgn="auto" hangingPunct="1">
              <a:spcAft>
                <a:spcPts val="600"/>
              </a:spcAft>
              <a:buNone/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   4.Квіточка(</a:t>
            </a:r>
            <a:r>
              <a:rPr lang="ru-RU" sz="48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пелюстки</a:t>
            </a: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).</a:t>
            </a:r>
          </a:p>
          <a:p>
            <a:pPr marL="0" lvl="0" indent="0" algn="just" eaLnBrk="1" fontAlgn="auto" hangingPunct="1">
              <a:spcAft>
                <a:spcPts val="600"/>
              </a:spcAft>
              <a:buNone/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   5.Твої </a:t>
            </a:r>
            <a:r>
              <a:rPr lang="ru-RU" sz="48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враження</a:t>
            </a: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/>
              </a:rPr>
              <a:t>.</a:t>
            </a:r>
          </a:p>
          <a:p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- Чи сподобалась вам </a:t>
            </a:r>
          </a:p>
          <a:p>
            <a:pPr marL="0" indent="0">
              <a:buNone/>
            </a:pP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мандрівка?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- Що нового дізнались</a:t>
            </a:r>
          </a:p>
          <a:p>
            <a:pPr marL="0" indent="0">
              <a:buNone/>
            </a:pPr>
            <a:r>
              <a:rPr lang="uk-UA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 квіти?  </a:t>
            </a:r>
            <a:endParaRPr lang="uk-UA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Users\Desktop\SM5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3"/>
            <a:ext cx="3240361" cy="339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68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6490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</a:t>
            </a:r>
            <a:br>
              <a:rPr lang="uk-UA" sz="8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8000" b="1" spc="50" dirty="0" smtClean="0">
                <a:ln w="11430"/>
                <a:solidFill>
                  <a:srgbClr val="401B5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роботу!</a:t>
            </a:r>
            <a:endParaRPr lang="uk-UA" sz="8000" b="1" spc="50" dirty="0">
              <a:ln w="11430"/>
              <a:solidFill>
                <a:srgbClr val="401B5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Users\Users\Desktop\картинки\анімації\6523745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752528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27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Users\Desktop\spring-sanderson-cross-stitch-chart-4630-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26"/>
            <a:ext cx="9144000" cy="6898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11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"/>
          </a:xfrm>
        </p:spPr>
        <p:txBody>
          <a:bodyPr/>
          <a:lstStyle/>
          <a:p>
            <a:r>
              <a:rPr lang="uk-UA" dirty="0" smtClean="0"/>
              <a:t> 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8640"/>
            <a:ext cx="7499176" cy="662473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Весна-чарівниця,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Неначе цариця</a:t>
            </a: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Наказ свій послала, 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Щоб </a:t>
            </a: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краса вставала</a:t>
            </a: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проліски, й травка, 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 зелена муравка</a:t>
            </a: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кульбаба рясна,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 фіалочка </a:t>
            </a:r>
            <a:r>
              <a:rPr lang="uk-UA" sz="44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ясна</a:t>
            </a:r>
            <a:r>
              <a:rPr lang="uk-UA" sz="44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uk-UA" sz="4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453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92696"/>
            <a:ext cx="7632848" cy="59046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Всі квіти весняні –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Веселі, </a:t>
            </a: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кохані</a:t>
            </a: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З-під листя виходять,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Голівки </a:t>
            </a: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підводять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 сну </a:t>
            </a: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зимового </a:t>
            </a:r>
          </a:p>
          <a:p>
            <a:pPr marL="0" indent="0">
              <a:buNone/>
            </a:pP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сонця </a:t>
            </a:r>
            <a:r>
              <a:rPr lang="uk-UA" sz="4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ясного</a:t>
            </a:r>
            <a:r>
              <a:rPr lang="uk-UA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uk-UA" sz="4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669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964488" cy="221825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Квітковий</a:t>
            </a:r>
            <a:r>
              <a:rPr lang="uk-UA" sz="8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7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барометр</a:t>
            </a:r>
            <a:endParaRPr lang="uk-UA" sz="72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>
              <a:buNone/>
            </a:pPr>
            <a:r>
              <a:rPr lang="uk-UA" sz="4800" b="1" i="1" dirty="0" smtClean="0">
                <a:solidFill>
                  <a:srgbClr val="401B5B"/>
                </a:solidFill>
              </a:rPr>
              <a:t>    </a:t>
            </a:r>
            <a:r>
              <a:rPr lang="uk-UA" sz="4800" b="1" i="1" dirty="0" err="1" smtClean="0">
                <a:solidFill>
                  <a:srgbClr val="401B5B"/>
                </a:solidFill>
              </a:rPr>
              <a:t>Барометр</a:t>
            </a:r>
            <a:r>
              <a:rPr lang="uk-UA" sz="4800" b="1" i="1" dirty="0" err="1" smtClean="0">
                <a:solidFill>
                  <a:srgbClr val="002060"/>
                </a:solidFill>
              </a:rPr>
              <a:t>-</a:t>
            </a:r>
            <a:r>
              <a:rPr lang="uk-UA" sz="4800" b="1" dirty="0" smtClean="0">
                <a:solidFill>
                  <a:srgbClr val="002060"/>
                </a:solidFill>
              </a:rPr>
              <a:t> прилад для  визначення атмосферного тиску. Допомагає </a:t>
            </a:r>
            <a:r>
              <a:rPr lang="uk-UA" sz="4800" b="1" dirty="0" err="1" smtClean="0">
                <a:solidFill>
                  <a:srgbClr val="002060"/>
                </a:solidFill>
              </a:rPr>
              <a:t>передбача-</a:t>
            </a:r>
            <a:endParaRPr lang="uk-UA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4800" b="1" dirty="0">
                <a:solidFill>
                  <a:srgbClr val="002060"/>
                </a:solidFill>
              </a:rPr>
              <a:t>т</a:t>
            </a:r>
            <a:r>
              <a:rPr lang="uk-UA" sz="4800" b="1" dirty="0" smtClean="0">
                <a:solidFill>
                  <a:srgbClr val="002060"/>
                </a:solidFill>
              </a:rPr>
              <a:t>и погоду.</a:t>
            </a:r>
            <a:endParaRPr lang="uk-UA" sz="48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s\Desktop\bar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221088"/>
            <a:ext cx="2459315" cy="24373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00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23224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 квіти перед дощем </a:t>
            </a:r>
            <a:b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пелюстки стуляють</a:t>
            </a:r>
            <a:r>
              <a:rPr lang="uk-UA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                 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 smtClean="0">
                <a:solidFill>
                  <a:srgbClr val="401B5B"/>
                </a:solidFill>
              </a:rPr>
              <a:t> 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401B5B"/>
                </a:solidFill>
              </a:rPr>
              <a:t>   </a:t>
            </a:r>
            <a:r>
              <a:rPr lang="uk-UA" b="1" i="1" dirty="0" smtClean="0">
                <a:solidFill>
                  <a:srgbClr val="210E30"/>
                </a:solidFill>
              </a:rPr>
              <a:t>Мальви</a:t>
            </a:r>
            <a:r>
              <a:rPr lang="uk-UA" b="1" dirty="0" smtClean="0">
                <a:solidFill>
                  <a:srgbClr val="210E30"/>
                </a:solidFill>
              </a:rPr>
              <a:t>              </a:t>
            </a:r>
            <a:r>
              <a:rPr lang="uk-UA" b="1" i="1" dirty="0" smtClean="0">
                <a:solidFill>
                  <a:srgbClr val="210E30"/>
                </a:solidFill>
              </a:rPr>
              <a:t>Нагідки         Кручені паничі</a:t>
            </a:r>
            <a:r>
              <a:rPr lang="uk-UA" i="1" dirty="0" smtClean="0">
                <a:solidFill>
                  <a:srgbClr val="210E30"/>
                </a:solidFill>
              </a:rPr>
              <a:t>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i="1" dirty="0" smtClean="0">
                <a:solidFill>
                  <a:srgbClr val="210E30"/>
                </a:solidFill>
              </a:rPr>
              <a:t>Кульбаба  </a:t>
            </a:r>
            <a:r>
              <a:rPr lang="uk-UA" i="1" dirty="0" smtClean="0">
                <a:solidFill>
                  <a:srgbClr val="210E30"/>
                </a:solidFill>
              </a:rPr>
              <a:t>        </a:t>
            </a:r>
            <a:r>
              <a:rPr lang="uk-UA" b="1" i="1" dirty="0" smtClean="0">
                <a:solidFill>
                  <a:srgbClr val="210E30"/>
                </a:solidFill>
              </a:rPr>
              <a:t>Берізка польова     Крокуси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401B5B"/>
                </a:solidFill>
              </a:rPr>
              <a:t>                                                                                                                                                                    </a:t>
            </a:r>
            <a:endParaRPr lang="uk-UA" b="1" dirty="0">
              <a:solidFill>
                <a:srgbClr val="401B5B"/>
              </a:solidFill>
            </a:endParaRPr>
          </a:p>
        </p:txBody>
      </p:sp>
      <p:pic>
        <p:nvPicPr>
          <p:cNvPr id="1029" name="Picture 5" descr="C:\Users\Users\Desktop\1253213579_ipome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015" y="1759686"/>
            <a:ext cx="3024335" cy="2165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s\Desktop\380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739" y="1628800"/>
            <a:ext cx="2664296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s\Desktop\1068475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2" y="1690118"/>
            <a:ext cx="2952328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s\Desktop\0003-002-Oduvanchik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32" y="4217551"/>
            <a:ext cx="2882208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s\Desktop\800px-20050807-002-bindwe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68755"/>
            <a:ext cx="3024469" cy="2034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s\Desktop\krokus_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94365"/>
            <a:ext cx="2911234" cy="2183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8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540</Words>
  <Application>Microsoft Office PowerPoint</Application>
  <PresentationFormat>Экран (4:3)</PresentationFormat>
  <Paragraphs>203</Paragraphs>
  <Slides>48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Мандрівка до квітучого саду</vt:lpstr>
      <vt:lpstr>Презентация PowerPoint</vt:lpstr>
      <vt:lpstr>Презентация PowerPoint</vt:lpstr>
      <vt:lpstr>Хто пробудив квіти від довгого зимового сну?</vt:lpstr>
      <vt:lpstr>Презентация PowerPoint</vt:lpstr>
      <vt:lpstr>  </vt:lpstr>
      <vt:lpstr>Презентация PowerPoint</vt:lpstr>
      <vt:lpstr>Квітковий барометр</vt:lpstr>
      <vt:lpstr>Ці квіти перед дощем  пелюстки стуляють </vt:lpstr>
      <vt:lpstr>Жовта акація сильніше пахне- на дощ</vt:lpstr>
      <vt:lpstr>Конюшина листячко опускає долі - має бути дощ.</vt:lpstr>
      <vt:lpstr>Маргаритки перед негодою нахиляються дуже низько</vt:lpstr>
      <vt:lpstr>Якщо мокрець не розкриває до 9 год квіти-буде дощ</vt:lpstr>
      <vt:lpstr>На кінчиках листя у канн перед дощем з’являються прозорі краплини</vt:lpstr>
      <vt:lpstr>Квітковий               годинник</vt:lpstr>
      <vt:lpstr>Презентация PowerPoint</vt:lpstr>
      <vt:lpstr>О 6 годині прокидаються:</vt:lpstr>
      <vt:lpstr>Водяна лілія прокидається  о 7 годині ранку</vt:lpstr>
      <vt:lpstr> О 8 годині прокидаються: </vt:lpstr>
      <vt:lpstr>О 10 годині - нагідки</vt:lpstr>
      <vt:lpstr>О 10 годині цикорій починає стуляти пелюстки</vt:lpstr>
      <vt:lpstr>О 5 годині вечора стуляють пелюстки:</vt:lpstr>
      <vt:lpstr>Енотера вдень свої квіти напівзаплющує, а розкриває  о 10 годині вечора </vt:lpstr>
      <vt:lpstr>Квітковий годинник уперше влаштував шведський учений    </vt:lpstr>
      <vt:lpstr>Квіткова 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Чому сумує конвалія ?</vt:lpstr>
      <vt:lpstr>Чому Кульбабка розкриває свої пелюстки, зустрічаючи Сонце, і стуляє їх, коли Сонце заходить ? </vt:lpstr>
      <vt:lpstr>Чому добра і скромна дівчина перетворилась на ромашку?</vt:lpstr>
      <vt:lpstr>Як горда царівна перетворилась на троянду?</vt:lpstr>
      <vt:lpstr>План </vt:lpstr>
      <vt:lpstr>Презентация PowerPoint</vt:lpstr>
      <vt:lpstr>Дякую за роботу!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V-master</cp:lastModifiedBy>
  <cp:revision>155</cp:revision>
  <dcterms:created xsi:type="dcterms:W3CDTF">2012-01-31T20:41:34Z</dcterms:created>
  <dcterms:modified xsi:type="dcterms:W3CDTF">2013-02-07T21:15:22Z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25924714</vt:lpwstr>
  </property>
  <property fmtid="{D5CDD505-2E9C-101B-9397-08002B2CF9AE}" name="NXPowerLiteVersion" pid="3">
    <vt:lpwstr>D4.1.4</vt:lpwstr>
  </property>
</Properties>
</file>