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71" d="100"/>
          <a:sy n="71" d="100"/>
        </p:scale>
        <p:origin x="-11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6744A-D820-47D4-AE69-494D7B24F6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6D27F-5497-4DF0-81E3-FDF492735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C78B3-1506-4043-9CBD-52A83D42EA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6B8C4-049E-4E3B-B897-C4D93A284E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2251C-C4C5-4361-B274-404623CAAB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55F72-E4F3-49F4-A13E-474EFAC54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E3EC-6DA6-4620-B5A5-B0395C397D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E1AF-1169-42E0-8B70-189C416FE9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B9113-2FC5-453A-89D4-4875ABD3BF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647E-9B41-48A9-8AC0-97DA4BC96D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B5C4-DCDD-4811-B897-77CE8F003F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9235AF7-3C72-4776-9086-5B1FDEFBC5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22.jpeg" Type="http://schemas.openxmlformats.org/officeDocument/2006/relationships/image"/><Relationship Id="rId4" Target="../media/image21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24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8.png" Type="http://schemas.openxmlformats.org/officeDocument/2006/relationships/image"/><Relationship Id="rId2" Target="../media/image27.pn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1.png" Type="http://schemas.openxmlformats.org/officeDocument/2006/relationships/image"/><Relationship Id="rId5" Target="../media/image30.jpeg" Type="http://schemas.openxmlformats.org/officeDocument/2006/relationships/image"/><Relationship Id="rId4" Target="../media/image29.pn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6.pn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9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14.pn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8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7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228600"/>
            <a:ext cx="7299176" cy="1832248"/>
          </a:xfrm>
        </p:spPr>
        <p:txBody>
          <a:bodyPr/>
          <a:lstStyle/>
          <a:p>
            <a:r>
              <a:rPr lang="uk-UA" sz="5400" dirty="0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Види загартовування</a:t>
            </a:r>
            <a:endParaRPr lang="en-US" sz="5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123728" y="4725144"/>
            <a:ext cx="5832648" cy="1872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Підготував  </a:t>
            </a:r>
          </a:p>
          <a:p>
            <a:pPr marL="0" indent="0" algn="ctr">
              <a:buNone/>
            </a:pPr>
            <a:r>
              <a:rPr lang="uk-UA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читель фізичного виховання</a:t>
            </a:r>
          </a:p>
          <a:p>
            <a:pPr marL="0" indent="0" algn="ctr"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Краматорської загальноосвітньої школи з профільним навчанням 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I-III </a:t>
            </a: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ступенів №22</a:t>
            </a:r>
          </a:p>
          <a:p>
            <a:pPr marL="0" indent="0" algn="ctr">
              <a:buNone/>
            </a:pPr>
            <a:r>
              <a:rPr lang="uk-UA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Мороз Максим Сергійович</a:t>
            </a:r>
            <a:endParaRPr lang="en-US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1431925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71510"/>
            <a:ext cx="3414650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3554760" cy="23816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006393"/>
            <a:ext cx="6984776" cy="530292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Проводиться процедура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вранці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ввечері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Початкова температура води +23...+25°С,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тиждень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знижується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1-2 °С 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доводиться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 +5...+10°С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Полоскання горла</a:t>
            </a:r>
            <a:endParaRPr lang="ru-RU" sz="3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656" y="3540754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40753"/>
            <a:ext cx="3590925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86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006393"/>
            <a:ext cx="6768752" cy="386276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Проводиться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року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щодня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перед сном.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Починають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+26...+28°С, 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доводять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+12...+15°С.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обливання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перейти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того, як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організм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звикне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обтирання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процедури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треба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приготувати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1 тазик з водою.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Початкова температура 33-35°С.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доводимо температуру води до 15-20°С.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обливання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розтерти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сухим рушником.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Обливання водою</a:t>
            </a:r>
            <a:endParaRPr lang="ru-RU" sz="3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478" y="3308536"/>
            <a:ext cx="2048530" cy="32656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900" y="4480990"/>
            <a:ext cx="2093218" cy="20932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679" y="4941372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9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006393"/>
            <a:ext cx="6768752" cy="386276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Душ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корисний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Початкова температура води +35°С,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знижуйте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1-3° через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кожні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5-7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днів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доводячи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+18...+20°С.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зміцнення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нервової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застосовують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контрасний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душ,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поперемінно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теплу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прохолодну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воду,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гарячу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холодну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воду,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навпаки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Процедура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закінчується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енергійним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розтиранням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рушником.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Душ</a:t>
            </a:r>
            <a:endParaRPr lang="ru-RU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74404"/>
            <a:ext cx="1594450" cy="1851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47936"/>
            <a:ext cx="2019996" cy="3078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39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6768752" cy="345638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вид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загартовування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водою-один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ефективних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способів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здійснюється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комплексний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води,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сонячних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променів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Купатися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бажано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ранкові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вечірні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Купання у відкритих водоймах</a:t>
            </a:r>
            <a:endParaRPr lang="ru-RU" sz="36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645025"/>
            <a:ext cx="3960440" cy="2971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187" y="3678963"/>
            <a:ext cx="3909813" cy="2932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93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3" y="183986"/>
            <a:ext cx="1096035" cy="136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1979712" y="1006393"/>
            <a:ext cx="5328592" cy="5158911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Загартовуйтеся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наглядом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Тривалість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процедур,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гартують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повинна бути невеликою, а температура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і води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рекомендованим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водних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процедур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розітріть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сухим рушником до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легкого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почервоніння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загартовуватися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роби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день!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пропустили 1-2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тижні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то треба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починати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Виконуйте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загартовуючі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процедури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будучи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здоровим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Негайно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припиняйте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загартовуючі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процедури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погіршенні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самопочуття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залишайтеся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прямими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сонячними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променями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перші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спекотні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хвилин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Влітку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надягайте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 голову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легку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шапочку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світлої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тканини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Правила загартовування</a:t>
            </a:r>
            <a:endParaRPr lang="ru-RU" sz="36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1224"/>
            <a:ext cx="1908175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012" y="5114360"/>
            <a:ext cx="1736725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78815"/>
            <a:ext cx="1040507" cy="2100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760" y="1775012"/>
            <a:ext cx="1419225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80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549602" cy="5771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22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5733256"/>
            <a:ext cx="6512511" cy="864096"/>
          </a:xfrm>
        </p:spPr>
        <p:txBody>
          <a:bodyPr/>
          <a:lstStyle/>
          <a:p>
            <a:r>
              <a:rPr lang="uk-UA" dirty="0" smtClean="0"/>
              <a:t>Загальні відомості</a:t>
            </a:r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552" y="2492896"/>
            <a:ext cx="8352928" cy="3096344"/>
          </a:xfrm>
        </p:spPr>
        <p:txBody>
          <a:bodyPr>
            <a:normAutofit/>
          </a:bodyPr>
          <a:lstStyle/>
          <a:p>
            <a:r>
              <a:rPr lang="ru-RU" dirty="0" err="1"/>
              <a:t>Загартовування</a:t>
            </a:r>
            <a:r>
              <a:rPr lang="ru-RU" dirty="0"/>
              <a:t> - </a:t>
            </a:r>
            <a:r>
              <a:rPr lang="ru-RU" dirty="0" err="1"/>
              <a:t>це</a:t>
            </a:r>
            <a:r>
              <a:rPr lang="ru-RU" dirty="0"/>
              <a:t> система </a:t>
            </a:r>
            <a:r>
              <a:rPr lang="ru-RU" dirty="0" err="1"/>
              <a:t>гігієнічних</a:t>
            </a:r>
            <a:r>
              <a:rPr lang="ru-RU" dirty="0"/>
              <a:t> </a:t>
            </a:r>
            <a:r>
              <a:rPr lang="ru-RU" dirty="0" err="1"/>
              <a:t>заходів</a:t>
            </a:r>
            <a:r>
              <a:rPr lang="ru-RU" dirty="0"/>
              <a:t>, </a:t>
            </a:r>
            <a:r>
              <a:rPr lang="ru-RU" dirty="0" err="1"/>
              <a:t>спрямованих</a:t>
            </a:r>
            <a:r>
              <a:rPr lang="ru-RU" dirty="0"/>
              <a:t> на </a:t>
            </a:r>
            <a:r>
              <a:rPr lang="ru-RU" dirty="0" err="1"/>
              <a:t>підвищення</a:t>
            </a:r>
            <a:r>
              <a:rPr lang="ru-RU" dirty="0"/>
              <a:t> </a:t>
            </a:r>
            <a:r>
              <a:rPr lang="ru-RU" dirty="0" err="1"/>
              <a:t>стійкості</a:t>
            </a:r>
            <a:r>
              <a:rPr lang="ru-RU" dirty="0"/>
              <a:t> </a:t>
            </a:r>
            <a:r>
              <a:rPr lang="ru-RU" dirty="0" err="1"/>
              <a:t>організму</a:t>
            </a:r>
            <a:r>
              <a:rPr lang="ru-RU" dirty="0"/>
              <a:t> до </a:t>
            </a:r>
            <a:r>
              <a:rPr lang="ru-RU" dirty="0" err="1"/>
              <a:t>несприятливих</a:t>
            </a:r>
            <a:r>
              <a:rPr lang="ru-RU" dirty="0"/>
              <a:t> </a:t>
            </a:r>
            <a:r>
              <a:rPr lang="ru-RU" dirty="0" err="1"/>
              <a:t>впливів</a:t>
            </a:r>
            <a:r>
              <a:rPr lang="ru-RU" dirty="0"/>
              <a:t>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метеорологічних</a:t>
            </a:r>
            <a:r>
              <a:rPr lang="ru-RU" dirty="0"/>
              <a:t> </a:t>
            </a:r>
            <a:r>
              <a:rPr lang="ru-RU" dirty="0" err="1"/>
              <a:t>факторів</a:t>
            </a:r>
            <a:r>
              <a:rPr lang="ru-RU" dirty="0"/>
              <a:t> (холоду, тепла, </a:t>
            </a:r>
            <a:r>
              <a:rPr lang="ru-RU" dirty="0" err="1"/>
              <a:t>сонячної</a:t>
            </a:r>
            <a:r>
              <a:rPr lang="ru-RU" dirty="0"/>
              <a:t> </a:t>
            </a:r>
            <a:r>
              <a:rPr lang="ru-RU" dirty="0" err="1"/>
              <a:t>радіації</a:t>
            </a:r>
            <a:r>
              <a:rPr lang="ru-RU" dirty="0"/>
              <a:t>, </a:t>
            </a:r>
            <a:r>
              <a:rPr lang="ru-RU" dirty="0" err="1"/>
              <a:t>зниженого</a:t>
            </a:r>
            <a:r>
              <a:rPr lang="ru-RU" dirty="0"/>
              <a:t> атмосферного </a:t>
            </a:r>
            <a:r>
              <a:rPr lang="ru-RU" dirty="0" err="1"/>
              <a:t>тиску</a:t>
            </a:r>
            <a:r>
              <a:rPr lang="ru-RU" dirty="0"/>
              <a:t>). </a:t>
            </a:r>
            <a:endParaRPr lang="ru-RU" dirty="0" smtClean="0"/>
          </a:p>
          <a:p>
            <a:r>
              <a:rPr lang="ru-RU" dirty="0" err="1" smtClean="0"/>
              <a:t>Загартовування</a:t>
            </a:r>
            <a:r>
              <a:rPr lang="ru-RU" dirty="0" smtClean="0"/>
              <a:t> </a:t>
            </a:r>
            <a:r>
              <a:rPr lang="ru-RU" dirty="0" err="1"/>
              <a:t>організму</a:t>
            </a:r>
            <a:r>
              <a:rPr lang="ru-RU" dirty="0"/>
              <a:t> - </a:t>
            </a:r>
            <a:r>
              <a:rPr lang="ru-RU" dirty="0" err="1"/>
              <a:t>потужний</a:t>
            </a:r>
            <a:r>
              <a:rPr lang="ru-RU" dirty="0"/>
              <a:t> </a:t>
            </a:r>
            <a:r>
              <a:rPr lang="ru-RU" dirty="0" err="1"/>
              <a:t>оздоровчий</a:t>
            </a:r>
            <a:r>
              <a:rPr lang="ru-RU" dirty="0"/>
              <a:t> </a:t>
            </a:r>
            <a:r>
              <a:rPr lang="ru-RU" dirty="0" err="1"/>
              <a:t>засіб</a:t>
            </a:r>
            <a:r>
              <a:rPr lang="ru-RU" dirty="0"/>
              <a:t> - </a:t>
            </a:r>
            <a:r>
              <a:rPr lang="ru-RU" dirty="0" err="1"/>
              <a:t>важливий</a:t>
            </a:r>
            <a:r>
              <a:rPr lang="ru-RU" dirty="0"/>
              <a:t> і </a:t>
            </a:r>
            <a:r>
              <a:rPr lang="ru-RU" dirty="0" err="1"/>
              <a:t>необхідний</a:t>
            </a:r>
            <a:r>
              <a:rPr lang="ru-RU" dirty="0"/>
              <a:t> </a:t>
            </a:r>
            <a:r>
              <a:rPr lang="ru-RU" dirty="0" err="1"/>
              <a:t>елемент</a:t>
            </a:r>
            <a:r>
              <a:rPr lang="ru-RU" dirty="0"/>
              <a:t> здорового способу </a:t>
            </a:r>
            <a:r>
              <a:rPr lang="ru-RU" dirty="0" err="1"/>
              <a:t>життя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3"/>
            <a:ext cx="2926557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1431925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714375"/>
          </a:xfrm>
          <a:solidFill>
            <a:srgbClr val="FFCCFF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uk-UA" sz="3600" dirty="0" smtClean="0"/>
              <a:t>Засоби загартовування</a:t>
            </a:r>
            <a:endParaRPr lang="ru-RU" sz="36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7219" y="1674579"/>
            <a:ext cx="2357437" cy="78581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 smtClean="0"/>
              <a:t>Сонцем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42691" y="1710718"/>
            <a:ext cx="2357437" cy="785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 smtClean="0"/>
              <a:t>Повітрям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86125" y="1357313"/>
            <a:ext cx="2357438" cy="7858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/>
              <a:t>Водою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75" y="2460392"/>
            <a:ext cx="3000375" cy="5715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/>
              <a:t>Обтирання</a:t>
            </a:r>
            <a:endParaRPr lang="ru-RU" sz="28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97665" y="3145532"/>
            <a:ext cx="3000375" cy="5715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/>
              <a:t>Обмивання</a:t>
            </a:r>
            <a:r>
              <a:rPr lang="ru-RU" sz="2800" dirty="0" smtClean="0"/>
              <a:t> </a:t>
            </a:r>
            <a:r>
              <a:rPr lang="ru-RU" sz="2800" dirty="0"/>
              <a:t>стоп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60032" y="3717032"/>
            <a:ext cx="3000375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/>
              <a:t>Полоскання</a:t>
            </a:r>
            <a:r>
              <a:rPr lang="ru-RU" sz="2800" dirty="0" smtClean="0"/>
              <a:t> </a:t>
            </a:r>
            <a:r>
              <a:rPr lang="ru-RU" sz="2800" dirty="0"/>
              <a:t>горла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94811" y="4365104"/>
            <a:ext cx="3000375" cy="7680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/>
              <a:t>Обливання</a:t>
            </a:r>
            <a:endParaRPr lang="ru-RU" sz="28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водою</a:t>
            </a:r>
            <a:endParaRPr lang="ru-RU" sz="28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60032" y="5345206"/>
            <a:ext cx="3000375" cy="5715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Душ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818512" y="6012517"/>
            <a:ext cx="5429250" cy="7273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 smtClean="0"/>
              <a:t>Купання</a:t>
            </a:r>
            <a:r>
              <a:rPr lang="ru-RU" sz="2800" dirty="0" smtClean="0"/>
              <a:t> </a:t>
            </a:r>
            <a:r>
              <a:rPr lang="ru-RU" sz="2800" dirty="0"/>
              <a:t>у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відкритих</a:t>
            </a:r>
            <a:r>
              <a:rPr lang="ru-RU" sz="2800" dirty="0" smtClean="0"/>
              <a:t> </a:t>
            </a:r>
            <a:r>
              <a:rPr lang="ru-RU" sz="2800" dirty="0" err="1" smtClean="0"/>
              <a:t>водоймищах</a:t>
            </a:r>
            <a:endParaRPr lang="ru-RU" sz="28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93587"/>
            <a:ext cx="1322387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124421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268760"/>
            <a:ext cx="5410200" cy="51125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16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260648"/>
            <a:ext cx="7622232" cy="864096"/>
          </a:xfrm>
        </p:spPr>
        <p:txBody>
          <a:bodyPr/>
          <a:lstStyle/>
          <a:p>
            <a:r>
              <a:rPr lang="uk-UA" dirty="0" smtClean="0"/>
              <a:t>Загартовування сонцем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26876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dirty="0" err="1" smtClean="0"/>
              <a:t>Сонячні</a:t>
            </a:r>
            <a:r>
              <a:rPr lang="ru-RU" dirty="0" smtClean="0"/>
              <a:t> </a:t>
            </a:r>
            <a:r>
              <a:rPr lang="ru-RU" dirty="0" err="1" smtClean="0"/>
              <a:t>ванни</a:t>
            </a:r>
            <a:r>
              <a:rPr lang="ru-RU" dirty="0" smtClean="0"/>
              <a:t> </a:t>
            </a:r>
            <a:r>
              <a:rPr lang="ru-RU" dirty="0" err="1" smtClean="0"/>
              <a:t>найкраще</a:t>
            </a:r>
            <a:r>
              <a:rPr lang="ru-RU" dirty="0" smtClean="0"/>
              <a:t> </a:t>
            </a:r>
            <a:r>
              <a:rPr lang="ru-RU" dirty="0" err="1" smtClean="0"/>
              <a:t>приймати</a:t>
            </a:r>
            <a:r>
              <a:rPr lang="ru-RU" dirty="0" smtClean="0"/>
              <a:t> </a:t>
            </a:r>
            <a:r>
              <a:rPr lang="ru-RU" dirty="0" err="1" smtClean="0"/>
              <a:t>вранці</a:t>
            </a:r>
            <a:r>
              <a:rPr lang="ru-RU" dirty="0" smtClean="0"/>
              <a:t> при </a:t>
            </a:r>
            <a:r>
              <a:rPr lang="ru-RU" dirty="0" err="1" smtClean="0"/>
              <a:t>температурі</a:t>
            </a:r>
            <a:r>
              <a:rPr lang="ru-RU" dirty="0" smtClean="0"/>
              <a:t> </a:t>
            </a:r>
            <a:r>
              <a:rPr lang="ru-RU" dirty="0" err="1" smtClean="0"/>
              <a:t>повітря</a:t>
            </a:r>
            <a:r>
              <a:rPr lang="ru-RU" dirty="0" smtClean="0"/>
              <a:t> не </a:t>
            </a:r>
            <a:r>
              <a:rPr lang="ru-RU" dirty="0" err="1" smtClean="0"/>
              <a:t>нижче</a:t>
            </a:r>
            <a:r>
              <a:rPr lang="ru-RU" dirty="0" smtClean="0"/>
              <a:t> 18°.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err="1" smtClean="0"/>
              <a:t>Сонячні</a:t>
            </a:r>
            <a:r>
              <a:rPr lang="ru-RU" dirty="0" smtClean="0"/>
              <a:t> </a:t>
            </a:r>
            <a:r>
              <a:rPr lang="ru-RU" dirty="0" err="1" smtClean="0"/>
              <a:t>промені</a:t>
            </a:r>
            <a:r>
              <a:rPr lang="ru-RU" dirty="0" smtClean="0"/>
              <a:t> </a:t>
            </a:r>
            <a:r>
              <a:rPr lang="ru-RU" dirty="0" err="1" smtClean="0"/>
              <a:t>підвищують</a:t>
            </a:r>
            <a:r>
              <a:rPr lang="ru-RU" dirty="0" smtClean="0"/>
              <a:t> тонус </a:t>
            </a:r>
            <a:r>
              <a:rPr lang="ru-RU" dirty="0" err="1" smtClean="0"/>
              <a:t>кровоносних</a:t>
            </a:r>
            <a:r>
              <a:rPr lang="ru-RU" dirty="0" smtClean="0"/>
              <a:t> </a:t>
            </a:r>
            <a:r>
              <a:rPr lang="ru-RU" dirty="0" err="1" smtClean="0"/>
              <a:t>судин</a:t>
            </a:r>
            <a:r>
              <a:rPr lang="ru-RU" dirty="0" smtClean="0"/>
              <a:t>, </a:t>
            </a:r>
            <a:r>
              <a:rPr lang="ru-RU" dirty="0" err="1" smtClean="0"/>
              <a:t>очищають</a:t>
            </a:r>
            <a:r>
              <a:rPr lang="ru-RU" dirty="0" smtClean="0"/>
              <a:t> пори.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впливом</a:t>
            </a:r>
            <a:r>
              <a:rPr lang="ru-RU" dirty="0" smtClean="0"/>
              <a:t> </a:t>
            </a:r>
            <a:r>
              <a:rPr lang="ru-RU" dirty="0" err="1" smtClean="0"/>
              <a:t>сонячних</a:t>
            </a:r>
            <a:r>
              <a:rPr lang="ru-RU" dirty="0" smtClean="0"/>
              <a:t> </a:t>
            </a:r>
            <a:r>
              <a:rPr lang="ru-RU" dirty="0" err="1" smtClean="0"/>
              <a:t>променів</a:t>
            </a:r>
            <a:r>
              <a:rPr lang="ru-RU" dirty="0" smtClean="0"/>
              <a:t> у </a:t>
            </a:r>
            <a:r>
              <a:rPr lang="ru-RU" dirty="0" err="1" smtClean="0"/>
              <a:t>шкірі</a:t>
            </a:r>
            <a:r>
              <a:rPr lang="ru-RU" dirty="0" smtClean="0"/>
              <a:t> </a:t>
            </a:r>
            <a:r>
              <a:rPr lang="ru-RU" dirty="0" err="1" smtClean="0"/>
              <a:t>утворюється</a:t>
            </a:r>
            <a:r>
              <a:rPr lang="ru-RU" dirty="0" smtClean="0"/>
              <a:t> </a:t>
            </a:r>
            <a:r>
              <a:rPr lang="ru-RU" dirty="0" err="1" smtClean="0"/>
              <a:t>вітамін</a:t>
            </a:r>
            <a:r>
              <a:rPr lang="ru-RU" dirty="0" smtClean="0"/>
              <a:t> </a:t>
            </a:r>
            <a:r>
              <a:rPr lang="en-US" dirty="0" smtClean="0"/>
              <a:t>D, </a:t>
            </a:r>
            <a:r>
              <a:rPr lang="ru-RU" dirty="0" err="1" smtClean="0"/>
              <a:t>необхідний</a:t>
            </a:r>
            <a:r>
              <a:rPr lang="ru-RU" dirty="0" smtClean="0"/>
              <a:t> для росту </a:t>
            </a:r>
            <a:r>
              <a:rPr lang="ru-RU" dirty="0" err="1" smtClean="0"/>
              <a:t>кісток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58467"/>
            <a:ext cx="4597127" cy="3071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260648"/>
            <a:ext cx="7622232" cy="864096"/>
          </a:xfrm>
        </p:spPr>
        <p:txBody>
          <a:bodyPr/>
          <a:lstStyle/>
          <a:p>
            <a:pPr marL="0" indent="0">
              <a:buNone/>
            </a:pPr>
            <a:r>
              <a:rPr lang="uk-UA" sz="3600" dirty="0" smtClean="0"/>
              <a:t>Правила загартовування сонцем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66843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dirty="0" err="1"/>
              <a:t>З</a:t>
            </a:r>
            <a:r>
              <a:rPr lang="ru-RU" dirty="0" err="1" smtClean="0"/>
              <a:t>находитися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сонцем</a:t>
            </a:r>
            <a:r>
              <a:rPr lang="ru-RU" dirty="0" smtClean="0"/>
              <a:t> </a:t>
            </a:r>
            <a:r>
              <a:rPr lang="ru-RU" dirty="0" err="1" smtClean="0"/>
              <a:t>більше</a:t>
            </a:r>
            <a:r>
              <a:rPr lang="ru-RU" dirty="0" smtClean="0"/>
              <a:t> 30 </a:t>
            </a:r>
            <a:r>
              <a:rPr lang="ru-RU" dirty="0" err="1" smtClean="0"/>
              <a:t>хвилин</a:t>
            </a:r>
            <a:r>
              <a:rPr lang="ru-RU" dirty="0" smtClean="0"/>
              <a:t> не </a:t>
            </a:r>
            <a:r>
              <a:rPr lang="ru-RU" dirty="0" err="1" smtClean="0"/>
              <a:t>рекомендується</a:t>
            </a:r>
            <a:r>
              <a:rPr lang="ru-RU" dirty="0" smtClean="0"/>
              <a:t>: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отримати</a:t>
            </a:r>
            <a:r>
              <a:rPr lang="ru-RU" dirty="0" smtClean="0"/>
              <a:t> </a:t>
            </a:r>
            <a:r>
              <a:rPr lang="ru-RU" dirty="0" err="1" smtClean="0"/>
              <a:t>опіки</a:t>
            </a:r>
            <a:r>
              <a:rPr lang="ru-RU" dirty="0" smtClean="0"/>
              <a:t>, </a:t>
            </a:r>
            <a:r>
              <a:rPr lang="ru-RU" dirty="0" err="1" smtClean="0"/>
              <a:t>перегрітися</a:t>
            </a:r>
            <a:r>
              <a:rPr lang="ru-RU" dirty="0" smtClean="0"/>
              <a:t>,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виникає</a:t>
            </a:r>
            <a:r>
              <a:rPr lang="ru-RU" dirty="0" smtClean="0"/>
              <a:t> </a:t>
            </a:r>
            <a:r>
              <a:rPr lang="ru-RU" dirty="0" err="1" smtClean="0"/>
              <a:t>нудота</a:t>
            </a:r>
            <a:r>
              <a:rPr lang="ru-RU" dirty="0" smtClean="0"/>
              <a:t>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Тому </a:t>
            </a:r>
            <a:r>
              <a:rPr lang="ru-RU" dirty="0" err="1" smtClean="0"/>
              <a:t>робіть</a:t>
            </a:r>
            <a:r>
              <a:rPr lang="ru-RU" dirty="0" smtClean="0"/>
              <a:t> перерви, </a:t>
            </a:r>
            <a:r>
              <a:rPr lang="ru-RU" dirty="0" err="1" smtClean="0"/>
              <a:t>відпочиваючи</a:t>
            </a:r>
            <a:r>
              <a:rPr lang="ru-RU" dirty="0" smtClean="0"/>
              <a:t> в </a:t>
            </a:r>
            <a:r>
              <a:rPr lang="ru-RU" dirty="0" err="1" smtClean="0"/>
              <a:t>тіні</a:t>
            </a:r>
            <a:r>
              <a:rPr lang="ru-RU" dirty="0" smtClean="0"/>
              <a:t> 15-20 </a:t>
            </a:r>
            <a:r>
              <a:rPr lang="ru-RU" dirty="0" err="1" smtClean="0"/>
              <a:t>хвилин</a:t>
            </a:r>
            <a:r>
              <a:rPr lang="ru-RU" dirty="0" smtClean="0"/>
              <a:t>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smtClean="0"/>
              <a:t>Не забудьте </a:t>
            </a:r>
            <a:r>
              <a:rPr lang="ru-RU" dirty="0" err="1" smtClean="0"/>
              <a:t>надіти</a:t>
            </a:r>
            <a:r>
              <a:rPr lang="ru-RU" dirty="0" smtClean="0"/>
              <a:t> кепку </a:t>
            </a:r>
            <a:r>
              <a:rPr lang="ru-RU" dirty="0" err="1" smtClean="0"/>
              <a:t>або</a:t>
            </a:r>
            <a:r>
              <a:rPr lang="ru-RU" dirty="0" smtClean="0"/>
              <a:t> косинку.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dirty="0" err="1" smtClean="0"/>
              <a:t>Найкраще</a:t>
            </a:r>
            <a:r>
              <a:rPr lang="ru-RU" dirty="0" smtClean="0"/>
              <a:t> </a:t>
            </a:r>
            <a:r>
              <a:rPr lang="ru-RU" dirty="0" err="1" smtClean="0"/>
              <a:t>засмагати</a:t>
            </a:r>
            <a:r>
              <a:rPr lang="ru-RU" dirty="0" smtClean="0"/>
              <a:t> в </a:t>
            </a:r>
            <a:r>
              <a:rPr lang="ru-RU" dirty="0" err="1" smtClean="0"/>
              <a:t>русі</a:t>
            </a:r>
            <a:r>
              <a:rPr lang="ru-RU" dirty="0" smtClean="0"/>
              <a:t>, </a:t>
            </a:r>
            <a:r>
              <a:rPr lang="ru-RU" dirty="0" err="1" smtClean="0"/>
              <a:t>граючи</a:t>
            </a:r>
            <a:r>
              <a:rPr lang="ru-RU" dirty="0" smtClean="0"/>
              <a:t> </a:t>
            </a:r>
            <a:r>
              <a:rPr lang="ru-RU" dirty="0" err="1" smtClean="0"/>
              <a:t>рухливі</a:t>
            </a:r>
            <a:r>
              <a:rPr lang="ru-RU" dirty="0" smtClean="0"/>
              <a:t> </a:t>
            </a:r>
            <a:r>
              <a:rPr lang="ru-RU" dirty="0" err="1" smtClean="0"/>
              <a:t>ігри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073" y="3844499"/>
            <a:ext cx="4197846" cy="2800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6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16632"/>
            <a:ext cx="4320480" cy="496855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Повітряні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ванни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приймаються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будь-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час року.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Робіть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зарядку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відкритій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кватирці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Свіже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прохолодне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бадьорить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сприяє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кращому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насиченню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крові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киснем,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підвищує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настрій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Загартовування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повітрям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проводити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прогулянок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походів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ігор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сонці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373216"/>
            <a:ext cx="6855296" cy="936103"/>
          </a:xfrm>
        </p:spPr>
        <p:txBody>
          <a:bodyPr/>
          <a:lstStyle/>
          <a:p>
            <a:r>
              <a:rPr lang="uk-UA" sz="3600" dirty="0" smtClean="0"/>
              <a:t>Загартовування повітрям</a:t>
            </a:r>
            <a:endParaRPr lang="ru-RU" sz="3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84" y="1052736"/>
            <a:ext cx="4224469" cy="3268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8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936104"/>
          </a:xfrm>
        </p:spPr>
        <p:txBody>
          <a:bodyPr/>
          <a:lstStyle/>
          <a:p>
            <a:r>
              <a:rPr lang="uk-UA" sz="3600" dirty="0" smtClean="0"/>
              <a:t>Загартовування водою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88913"/>
            <a:ext cx="3694113" cy="338455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Водні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процедури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будь-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час року.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 них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відносяться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обтирання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обмивання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полоскання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горла,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обливання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, душ,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купання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відкритих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водоймах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2857500" cy="179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91" y="2132857"/>
            <a:ext cx="2901918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050" y="3306056"/>
            <a:ext cx="2545461" cy="168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8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006393"/>
            <a:ext cx="8223448" cy="393477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Починати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обтирання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вологим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рушником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губкою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(температура води повинна бути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30°).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температуру води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знижувати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2-3°,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довівши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15-16°.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Обтирають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послідовно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шию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груди, руки, спину,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живіт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ноги,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витирають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досуха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розтирають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сухим рушником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легкого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почервоніння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Тривалість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процедури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1-2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хвилини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Обтирання</a:t>
            </a:r>
            <a:endParaRPr lang="ru-RU" sz="3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37112"/>
            <a:ext cx="3272745" cy="196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65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Z:\newtek\_backgrounds_1.02\Art\power_point\50-\heart_doctor\heart_do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43" y="183986"/>
            <a:ext cx="1319676" cy="16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352800" y="1828800"/>
            <a:ext cx="5410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endParaRPr lang="en-US" sz="6000" dirty="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subTitle" idx="1"/>
          </p:nvPr>
        </p:nvSpPr>
        <p:spPr>
          <a:xfrm>
            <a:off x="539552" y="1006393"/>
            <a:ext cx="8223448" cy="530292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Проводиться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року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щодня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перед сном.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Починають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+26...+28°С, 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доводять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+12...+15°С.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обмивання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стопу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ретельно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розтираються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легкого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почервоніння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Тримайте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ноги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хвилин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форм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загартовування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ходіння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босоніж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Особливо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корисна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ходьба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босоніж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ранковій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піску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гальці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Ходіння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босоніж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загартовує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служить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вірним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засобом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профілактики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плоскостопості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так як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зміцнюються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м'язи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стопи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792088"/>
          </a:xfrm>
        </p:spPr>
        <p:txBody>
          <a:bodyPr/>
          <a:lstStyle/>
          <a:p>
            <a:r>
              <a:rPr lang="uk-UA" sz="3600" dirty="0" smtClean="0"/>
              <a:t>Обмивання стоп</a:t>
            </a:r>
            <a:endParaRPr lang="ru-RU" sz="3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03" y="4687289"/>
            <a:ext cx="140202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68" y="4796498"/>
            <a:ext cx="2384425" cy="178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1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707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Times New Roman</vt:lpstr>
      <vt:lpstr>Impact</vt:lpstr>
      <vt:lpstr>Arial</vt:lpstr>
      <vt:lpstr>Воздушный поток</vt:lpstr>
      <vt:lpstr>Види загартовування</vt:lpstr>
      <vt:lpstr>Загальні відомості</vt:lpstr>
      <vt:lpstr>Засоби загартовування</vt:lpstr>
      <vt:lpstr>Загартовування сонцем</vt:lpstr>
      <vt:lpstr>Правила загартовування сонцем</vt:lpstr>
      <vt:lpstr>Загартовування повітрям</vt:lpstr>
      <vt:lpstr>Загартовування водою</vt:lpstr>
      <vt:lpstr>Обтирання</vt:lpstr>
      <vt:lpstr>Обмивання стоп</vt:lpstr>
      <vt:lpstr>Полоскання горла</vt:lpstr>
      <vt:lpstr>Обливання водою</vt:lpstr>
      <vt:lpstr>Душ</vt:lpstr>
      <vt:lpstr>Купання у відкритих водоймах</vt:lpstr>
      <vt:lpstr>Правила загартовування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Види загартування</dc:title>
  <dc:creator>Виктория</dc:creator>
  <cp:lastModifiedBy>Виктория</cp:lastModifiedBy>
  <cp:revision>12</cp:revision>
  <dcterms:created xsi:type="dcterms:W3CDTF">2013-11-09T09:58:14Z</dcterms:created>
  <dcterms:modified xsi:type="dcterms:W3CDTF">2013-11-09T12:22:00Z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1031106</vt:lpwstr>
  </property>
  <property fmtid="{D5CDD505-2E9C-101B-9397-08002B2CF9AE}" name="NXPowerLiteVersion" pid="3">
    <vt:lpwstr>D4.1.4</vt:lpwstr>
  </property>
</Properties>
</file>