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4" r:id="rId4"/>
    <p:sldId id="275" r:id="rId5"/>
    <p:sldId id="301" r:id="rId6"/>
    <p:sldId id="273" r:id="rId7"/>
    <p:sldId id="277" r:id="rId8"/>
    <p:sldId id="278" r:id="rId9"/>
    <p:sldId id="279" r:id="rId10"/>
    <p:sldId id="257" r:id="rId11"/>
    <p:sldId id="282" r:id="rId12"/>
    <p:sldId id="281" r:id="rId13"/>
    <p:sldId id="300" r:id="rId14"/>
    <p:sldId id="259" r:id="rId15"/>
    <p:sldId id="258" r:id="rId16"/>
    <p:sldId id="284" r:id="rId17"/>
    <p:sldId id="285" r:id="rId18"/>
    <p:sldId id="286" r:id="rId19"/>
    <p:sldId id="287" r:id="rId20"/>
    <p:sldId id="266" r:id="rId21"/>
    <p:sldId id="288" r:id="rId22"/>
    <p:sldId id="289" r:id="rId23"/>
    <p:sldId id="290" r:id="rId24"/>
    <p:sldId id="291" r:id="rId25"/>
    <p:sldId id="292" r:id="rId26"/>
    <p:sldId id="293" r:id="rId27"/>
    <p:sldId id="299" r:id="rId28"/>
    <p:sldId id="260" r:id="rId29"/>
    <p:sldId id="294" r:id="rId30"/>
    <p:sldId id="295" r:id="rId31"/>
    <p:sldId id="296" r:id="rId32"/>
    <p:sldId id="297" r:id="rId33"/>
    <p:sldId id="298" r:id="rId34"/>
    <p:sldId id="27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CC3399"/>
    <a:srgbClr val="CC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87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1780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3798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10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849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7364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0794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283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38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530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501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B1D2F-8A14-4581-B437-3F4DBEB71AF6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1E075-6B54-48BB-B84B-B24534D12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094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12" Type="http://schemas.openxmlformats.org/officeDocument/2006/relationships/image" Target="../media/image40.png"/><Relationship Id="rId2" Type="http://schemas.openxmlformats.org/officeDocument/2006/relationships/audio" Target="../media/audio3.wav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3.gif"/><Relationship Id="rId5" Type="http://schemas.openxmlformats.org/officeDocument/2006/relationships/image" Target="../media/image24.png"/><Relationship Id="rId15" Type="http://schemas.openxmlformats.org/officeDocument/2006/relationships/image" Target="../media/image31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4.xml.rels><?xml version="1.0" encoding="UTF-8" standalone="yes" ?><Relationships xmlns="http://schemas.openxmlformats.org/package/2006/relationships"><Relationship Id="rId3" Target="../media/image45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46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8.jpeg" Type="http://schemas.openxmlformats.org/officeDocument/2006/relationships/image"/><Relationship Id="rId4" Target="../media/image47.pn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1.jpeg" Type="http://schemas.openxmlformats.org/officeDocument/2006/relationships/image"/><Relationship Id="rId4" Target="../media/image50.pn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audio4.wav" Type="http://schemas.openxmlformats.org/officeDocument/2006/relationships/audio"/><Relationship Id="rId1" Target="../slideLayouts/slideLayout2.xml" Type="http://schemas.openxmlformats.org/officeDocument/2006/relationships/slideLayout"/><Relationship Id="rId4" Target="../media/image52.pn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9.xml.rels><?xml version="1.0" encoding="UTF-8" standalone="yes" ?><Relationships xmlns="http://schemas.openxmlformats.org/package/2006/relationships"><Relationship Id="rId3" Target="../media/image57.gif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8.png" Type="http://schemas.openxmlformats.org/officeDocument/2006/relationships/image"/><Relationship Id="rId4" Target="../media/image52.pn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5.gif" Type="http://schemas.openxmlformats.org/officeDocument/2006/relationships/image"/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7.png" Type="http://schemas.openxmlformats.org/officeDocument/2006/relationships/image"/><Relationship Id="rId4" Target="../media/image6.png" Type="http://schemas.openxmlformats.org/officeDocument/2006/relationships/image"/></Relationships>
</file>

<file path=ppt/slides/_rels/slide20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7" Target="../media/image62.pn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Users\Admin-1\Desktop\&#1055;&#1086;&#1085;&#1103;&#1090;&#1090;&#1103;%20&#1087;&#1088;&#1086;%20&#1079;&#1072;&#1076;&#1072;&#1095;&#1091;%201%20&#1082;&#1083;&#1072;&#1089;\&#1055;&#1110;&#1089;&#1085;&#1103;%20&#1082;&#1086;&#1090;&#1072;%20&#1051;&#1077;&#1086;&#1087;&#1086;&#1083;&#1100;&#1076;&#1072;%20-%20(iPlayer.fm).mp3" TargetMode="External" Type="http://schemas.openxmlformats.org/officeDocument/2006/relationships/audio"/><Relationship Id="rId6" Target="../media/image61.png" Type="http://schemas.openxmlformats.org/officeDocument/2006/relationships/image"/><Relationship Id="rId5" Target="../media/image60.png" Type="http://schemas.openxmlformats.org/officeDocument/2006/relationships/image"/><Relationship Id="rId4" Target="../media/image59.pn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media/image37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3.pn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42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59.pn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64.pn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5.pn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46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8.jpeg" Type="http://schemas.openxmlformats.org/officeDocument/2006/relationships/image"/><Relationship Id="rId4" Target="../media/image47.pn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8" Target="../media/image68.png" Type="http://schemas.openxmlformats.org/officeDocument/2006/relationships/image"/><Relationship Id="rId3" Target="../media/image19.png" Type="http://schemas.openxmlformats.org/officeDocument/2006/relationships/image"/><Relationship Id="rId7" Target="../media/image67.pn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6.png" Type="http://schemas.openxmlformats.org/officeDocument/2006/relationships/image"/><Relationship Id="rId5" Target="../media/image4.jpeg" Type="http://schemas.openxmlformats.org/officeDocument/2006/relationships/image"/><Relationship Id="rId4" Target="../media/image21.jpeg" Type="http://schemas.openxmlformats.org/officeDocument/2006/relationships/image"/><Relationship Id="rId9" Target="../media/image45.pn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19.png" Type="http://schemas.openxmlformats.org/officeDocument/2006/relationships/image"/><Relationship Id="rId7" Target="../media/image69.gif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5.png" Type="http://schemas.openxmlformats.org/officeDocument/2006/relationships/image"/><Relationship Id="rId5" Target="../media/image4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37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9.pn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19.pn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2.png" Type="http://schemas.openxmlformats.org/officeDocument/2006/relationships/image"/><Relationship Id="rId5" Target="../media/image4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-1\Desktop\&#1055;&#1086;&#1085;&#1103;&#1090;&#1090;&#1103;%20&#1087;&#1088;&#1086;%20&#1079;&#1072;&#1076;&#1072;&#1095;&#1091;%201%20&#1082;&#1083;&#1072;&#1089;\&#1055;&#1110;&#1089;&#1085;&#1103;%20&#1082;&#1086;&#1090;&#1072;%20&#1051;&#1077;&#1086;&#1087;&#1086;&#1083;&#1100;&#1076;&#1072;%20-%20(iPlayer.fm)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 ?><Relationships xmlns="http://schemas.openxmlformats.org/package/2006/relationships"><Relationship Id="rId8" Target="../media/image72.png" Type="http://schemas.openxmlformats.org/officeDocument/2006/relationships/image"/><Relationship Id="rId3" Target="../media/image19.png" Type="http://schemas.openxmlformats.org/officeDocument/2006/relationships/image"/><Relationship Id="rId7" Target="../media/image7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70.png" Type="http://schemas.openxmlformats.org/officeDocument/2006/relationships/image"/><Relationship Id="rId11" Target="../media/image75.png" Type="http://schemas.openxmlformats.org/officeDocument/2006/relationships/image"/><Relationship Id="rId5" Target="../media/image4.jpeg" Type="http://schemas.openxmlformats.org/officeDocument/2006/relationships/image"/><Relationship Id="rId10" Target="../media/image74.png" Type="http://schemas.openxmlformats.org/officeDocument/2006/relationships/image"/><Relationship Id="rId4" Target="../media/image21.jpeg" Type="http://schemas.openxmlformats.org/officeDocument/2006/relationships/image"/><Relationship Id="rId9" Target="../media/image73.png" Type="http://schemas.openxmlformats.org/officeDocument/2006/relationships/image"/></Relationships>
</file>

<file path=ppt/slides/_rels/slide31.xml.rels><?xml version="1.0" encoding="UTF-8" standalone="yes" ?><Relationships xmlns="http://schemas.openxmlformats.org/package/2006/relationships"><Relationship Id="rId3" Target="../media/image19.png" Type="http://schemas.openxmlformats.org/officeDocument/2006/relationships/image"/><Relationship Id="rId7" Target="../media/image45.pn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76.jpeg" Type="http://schemas.openxmlformats.org/officeDocument/2006/relationships/image"/><Relationship Id="rId5" Target="../media/image4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-1\Desktop\&#1055;&#1086;&#1085;&#1103;&#1090;&#1090;&#1103;%20&#1087;&#1088;&#1086;%20&#1079;&#1072;&#1076;&#1072;&#1095;&#1091;%201%20&#1082;&#1083;&#1072;&#1089;\&#1055;&#1110;&#1089;&#1085;&#1103;%20&#1082;&#1086;&#1090;&#1072;%20&#1051;&#1077;&#1086;&#1087;&#1086;&#1083;&#1100;&#1076;&#1072;.mp3" TargetMode="Externa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4.xml.rels><?xml version="1.0" encoding="UTF-8" standalone="yes" ?><Relationships xmlns="http://schemas.openxmlformats.org/package/2006/relationships"><Relationship Id="rId3" Target="../media/image59.pn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7.pn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openxmlformats.org/officeDocument/2006/relationships/slide" Target="slide1.xml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3.gif"/><Relationship Id="rId1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6.png"/><Relationship Id="rId1" Type="http://schemas.openxmlformats.org/officeDocument/2006/relationships/audio" Target="../media/audio1.wav"/><Relationship Id="rId6" Type="http://schemas.openxmlformats.org/officeDocument/2006/relationships/image" Target="../media/image24.png"/><Relationship Id="rId11" Type="http://schemas.openxmlformats.org/officeDocument/2006/relationships/image" Target="../media/image32.png"/><Relationship Id="rId5" Type="http://schemas.openxmlformats.org/officeDocument/2006/relationships/image" Target="../media/image23.png"/><Relationship Id="rId15" Type="http://schemas.openxmlformats.org/officeDocument/2006/relationships/image" Target="../media/image35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3.gif"/><Relationship Id="rId1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6.png"/><Relationship Id="rId1" Type="http://schemas.openxmlformats.org/officeDocument/2006/relationships/audio" Target="../media/audio1.wav"/><Relationship Id="rId6" Type="http://schemas.openxmlformats.org/officeDocument/2006/relationships/image" Target="../media/image24.png"/><Relationship Id="rId11" Type="http://schemas.openxmlformats.org/officeDocument/2006/relationships/image" Target="../media/image32.png"/><Relationship Id="rId5" Type="http://schemas.openxmlformats.org/officeDocument/2006/relationships/image" Target="../media/image23.png"/><Relationship Id="rId15" Type="http://schemas.openxmlformats.org/officeDocument/2006/relationships/image" Target="../media/image35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010" y="29344"/>
            <a:ext cx="915601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7245"/>
            <a:ext cx="7128792" cy="682581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57346" y="1844824"/>
            <a:ext cx="418934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Boyarsky" pitchFamily="33" charset="0"/>
              </a:rPr>
              <a:t>     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Boyarsky" pitchFamily="33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4682" y="4221088"/>
            <a:ext cx="2602625" cy="24716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786182" y="5643578"/>
            <a:ext cx="22318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err="1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Автор:Старікова</a:t>
            </a:r>
            <a:r>
              <a:rPr lang="ru-RU" sz="1600" b="1" cap="none" spc="0" dirty="0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Н.А.</a:t>
            </a:r>
          </a:p>
          <a:p>
            <a:pPr algn="ctr"/>
            <a:r>
              <a:rPr lang="ru-RU" sz="1600" b="1" dirty="0" err="1">
                <a:ln w="10541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b="1" dirty="0" err="1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.Кривий</a:t>
            </a:r>
            <a:r>
              <a:rPr lang="ru-RU" sz="1600" b="1" dirty="0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Ріг</a:t>
            </a:r>
          </a:p>
          <a:p>
            <a:pPr algn="ctr"/>
            <a:r>
              <a:rPr lang="uk-UA" sz="1600" b="1" cap="none" spc="0" dirty="0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КЗШ №</a:t>
            </a:r>
            <a:r>
              <a:rPr lang="uk-UA" sz="1600" b="1" dirty="0" smtClean="0">
                <a:ln w="10541" cmpd="sng">
                  <a:noFill/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endParaRPr lang="ru-RU" sz="1600" b="1" cap="none" spc="0" dirty="0">
              <a:ln w="10541" cmpd="sng">
                <a:noFill/>
                <a:prstDash val="solid"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2" y="1571612"/>
            <a:ext cx="550072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           Урок-дослідження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Ознайомлення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поняттям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«задача». 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Складання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розв’язування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задач  на   	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знаходження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суми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остачі</a:t>
            </a:r>
            <a:r>
              <a:rPr lang="uk-UA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	                                      			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Математика                  		     1 клас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12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43002" y="-1142999"/>
            <a:ext cx="6857998" cy="9143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43042" y="428604"/>
            <a:ext cx="567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ДОСЛІДЖЕННЯ</a:t>
            </a:r>
            <a:endParaRPr lang="ru-RU" sz="5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1000100" y="1571612"/>
            <a:ext cx="5572164" cy="3286148"/>
          </a:xfrm>
          <a:prstGeom prst="cloudCallout">
            <a:avLst>
              <a:gd name="adj1" fmla="val -13961"/>
              <a:gd name="adj2" fmla="val 19796"/>
            </a:avLst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 ТАКЕ ЗАДАЧА?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357158" y="1714488"/>
            <a:ext cx="7072362" cy="2643206"/>
          </a:xfrm>
          <a:prstGeom prst="cloudCallout">
            <a:avLst>
              <a:gd name="adj1" fmla="val -13961"/>
              <a:gd name="adj2" fmla="val 19796"/>
            </a:avLst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«МОЗКОВИЙ ШТУРМ»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0760" y="3123451"/>
            <a:ext cx="3734549" cy="3734549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285720" y="1714488"/>
            <a:ext cx="7072362" cy="2643206"/>
          </a:xfrm>
          <a:prstGeom prst="cloudCallout">
            <a:avLst>
              <a:gd name="adj1" fmla="val -13961"/>
              <a:gd name="adj2" fmla="val 19796"/>
            </a:avLst>
          </a:prstGeom>
          <a:solidFill>
            <a:srgbClr val="CC66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Проблемна</a:t>
            </a:r>
            <a:r>
              <a:rPr lang="ru-RU" sz="5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54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ситуація</a:t>
            </a:r>
            <a:endParaRPr lang="ru-RU" sz="5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16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7" grpId="0" animBg="1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lzExBzoh" id="4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Users\Irina\Desktop\e5f398ed9f03.png" id="10" name="Рисунок 9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508103" y="2348879"/>
            <a:ext cx="2160241" cy="23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блако 10"/>
          <p:cNvSpPr/>
          <p:nvPr/>
        </p:nvSpPr>
        <p:spPr>
          <a:xfrm>
            <a:off x="1785918" y="642918"/>
            <a:ext cx="4929222" cy="300039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95936" y="2204864"/>
            <a:ext cx="184730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endParaRPr b="1" cap="none" dirty="0" lang="ru-RU" spc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descr="C:\Users\Irina\Desktop\493ba08bf0c2.png" id="13" name="Рисунок 12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123728" y="3573016"/>
            <a:ext cx="1368152" cy="227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643042" y="857232"/>
            <a:ext cx="5381790" cy="258532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 ГОСТІ ДО СОНЕЧКА ТА РАВЛИКА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1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6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1"/>
      <p:bldP grpId="0" spid="7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ьга\Downloads\0_91e30_3b4f8f8f_XL.jpg" id="2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-252536" y="0"/>
            <a:ext cx="9396536" cy="6993396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027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67544" y="5229200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3.png" id="102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 flipH="1">
            <a:off x="3779912" y="4869160"/>
            <a:ext cx="1171007" cy="157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4.png" id="1029" name="Picture 5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0" y="4653136"/>
            <a:ext cx="1444295" cy="11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6.png" id="1031" name="Picture 7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2915816" y="4869160"/>
            <a:ext cx="1267363" cy="100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5.png" id="13" name="Picture 6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7308304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5.png" id="14" name="Picture 6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732240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5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24128" y="5085184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6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380312" y="5157192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7" name="Picture 2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3419872" y="5445224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8" name="Picture 2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2699792" y="5373216"/>
            <a:ext cx="1191146" cy="1693828"/>
          </a:xfrm>
          <a:prstGeom prst="rect">
            <a:avLst/>
          </a:prstGeom>
          <a:noFill/>
        </p:spPr>
      </p:pic>
      <p:sp>
        <p:nvSpPr>
          <p:cNvPr id="68" name="Выноска-облако 67"/>
          <p:cNvSpPr/>
          <p:nvPr/>
        </p:nvSpPr>
        <p:spPr>
          <a:xfrm>
            <a:off x="755576" y="1268760"/>
            <a:ext cx="1728192" cy="1008112"/>
          </a:xfrm>
          <a:prstGeom prst="cloudCallout">
            <a:avLst>
              <a:gd fmla="val -89763" name="adj1"/>
              <a:gd fmla="val 132399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kapitoshka__otrisovki\kapitoshka_ otrisovki\7.png" id="1032" name="Picture 8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 flipH="1">
            <a:off x="827584" y="4725144"/>
            <a:ext cx="1170061" cy="173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70" name="Выноска-облако 69"/>
          <p:cNvSpPr/>
          <p:nvPr/>
        </p:nvSpPr>
        <p:spPr>
          <a:xfrm>
            <a:off x="3203848" y="2492896"/>
            <a:ext cx="2016224" cy="1008112"/>
          </a:xfrm>
          <a:prstGeom prst="cloudCallout">
            <a:avLst>
              <a:gd fmla="val -97700" name="adj1"/>
              <a:gd fmla="val 105188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kapitoshka__otrisovki\kapitoshka_ otrisovki\5.png" id="1030" name="Picture 6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 flipH="1">
            <a:off x="0" y="4581128"/>
            <a:ext cx="2016224" cy="2592388"/>
          </a:xfrm>
          <a:prstGeom prst="rect">
            <a:avLst/>
          </a:prstGeom>
          <a:noFill/>
        </p:spPr>
      </p:pic>
      <p:pic>
        <p:nvPicPr>
          <p:cNvPr descr="C:\Users\Ольга\Downloads\43034260_40880075_32993604_background_rain.gif" id="4" name="Picture 4"/>
          <p:cNvPicPr>
            <a:picLocks noChangeArrowheads="1" noChangeAspect="1" noCrop="1"/>
          </p:cNvPicPr>
          <p:nvPr/>
        </p:nvPicPr>
        <p:blipFill>
          <a:blip cstate="print" r:embed="rId11"/>
          <a:stretch>
            <a:fillRect/>
          </a:stretch>
        </p:blipFill>
        <p:spPr bwMode="auto">
          <a:xfrm>
            <a:off x="6228184" y="548680"/>
            <a:ext cx="1104900" cy="8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Выноска-облако 105"/>
          <p:cNvSpPr/>
          <p:nvPr/>
        </p:nvSpPr>
        <p:spPr>
          <a:xfrm>
            <a:off x="6084168" y="1268760"/>
            <a:ext cx="1728192" cy="1008112"/>
          </a:xfrm>
          <a:prstGeom prst="cloudCallout">
            <a:avLst>
              <a:gd fmla="val -96818" name="adj1"/>
              <a:gd fmla="val 91582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43034260_40880075_32993604_background_rain.gif" id="108" name="Picture 4"/>
          <p:cNvPicPr>
            <a:picLocks noChangeArrowheads="1" noChangeAspect="1" noCrop="1"/>
          </p:cNvPicPr>
          <p:nvPr/>
        </p:nvPicPr>
        <p:blipFill>
          <a:blip cstate="print" r:embed="rId11"/>
          <a:stretch>
            <a:fillRect/>
          </a:stretch>
        </p:blipFill>
        <p:spPr bwMode="auto">
          <a:xfrm>
            <a:off x="899592" y="332656"/>
            <a:ext cx="11049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Ольга\Downloads\kapitoshka__otrisovki\kapitoshka_ otrisovki\3.png" id="110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 flipH="1">
            <a:off x="7380312" y="4581128"/>
            <a:ext cx="1171007" cy="157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6.png" id="111" name="Picture 7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6444208" y="4509120"/>
            <a:ext cx="1267363" cy="100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43034260_40880075_32993604_background_rain.gif" id="113" name="Picture 4"/>
          <p:cNvPicPr>
            <a:picLocks noChangeArrowheads="1" noChangeAspect="1" noCrop="1"/>
          </p:cNvPicPr>
          <p:nvPr/>
        </p:nvPicPr>
        <p:blipFill>
          <a:blip cstate="print" r:embed="rId11"/>
          <a:stretch>
            <a:fillRect/>
          </a:stretch>
        </p:blipFill>
        <p:spPr bwMode="auto">
          <a:xfrm>
            <a:off x="3275856" y="404664"/>
            <a:ext cx="11049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Ольга\Downloads\kapitoshka__otrisovki\kapitoshka_ otrisovki\капитошка2.png" id="1034" name="Picture 10"/>
          <p:cNvPicPr>
            <a:picLocks noChangeArrowheads="1" noChangeAspect="1"/>
          </p:cNvPicPr>
          <p:nvPr/>
        </p:nvPicPr>
        <p:blipFill>
          <a:blip cstate="print" r:embed="rId12"/>
          <a:srcRect/>
          <a:stretch>
            <a:fillRect/>
          </a:stretch>
        </p:blipFill>
        <p:spPr bwMode="auto">
          <a:xfrm>
            <a:off x="-1907704" y="764704"/>
            <a:ext cx="1907704" cy="193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герои мультов картинки\00 r5320\41.png" id="71" name="Picture 5">
            <a:hlinkClick action="ppaction://hlinkshowjump?jump=endshow" r:id=""/>
          </p:cNvPr>
          <p:cNvPicPr>
            <a:picLocks noChangeArrowheads="1" noChangeAspect="1"/>
          </p:cNvPicPr>
          <p:nvPr/>
        </p:nvPicPr>
        <p:blipFill>
          <a:blip cstate="print" r:embed="rId13"/>
          <a:srcRect/>
          <a:stretch>
            <a:fillRect/>
          </a:stretch>
        </p:blipFill>
        <p:spPr bwMode="auto">
          <a:xfrm>
            <a:off x="7835999" y="0"/>
            <a:ext cx="1308001" cy="130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foto olga kuripko\2012-11-30\Безымянный.png" id="82" name="Picture 2"/>
          <p:cNvPicPr>
            <a:picLocks noChangeArrowheads="1" noChangeAspect="1"/>
          </p:cNvPicPr>
          <p:nvPr/>
        </p:nvPicPr>
        <p:blipFill>
          <a:blip cstate="print" r:embed="rId14"/>
          <a:stretch>
            <a:fillRect/>
          </a:stretch>
        </p:blipFill>
        <p:spPr bwMode="auto">
          <a:xfrm flipH="1">
            <a:off x="4572000" y="4337720"/>
            <a:ext cx="2295565" cy="252028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grpSp>
        <p:nvGrpSpPr>
          <p:cNvPr id="3" name="Группа 82"/>
          <p:cNvGrpSpPr/>
          <p:nvPr/>
        </p:nvGrpSpPr>
        <p:grpSpPr>
          <a:xfrm>
            <a:off x="2555776" y="4221088"/>
            <a:ext cx="2016224" cy="1584176"/>
            <a:chOff x="2195736" y="2420888"/>
            <a:chExt cx="2016224" cy="1584176"/>
          </a:xfrm>
        </p:grpSpPr>
        <p:sp>
          <p:nvSpPr>
            <p:cNvPr id="84" name="Выноска-облако 83"/>
            <p:cNvSpPr/>
            <p:nvPr/>
          </p:nvSpPr>
          <p:spPr>
            <a:xfrm>
              <a:off x="2195736" y="2996952"/>
              <a:ext cx="2016224" cy="1008112"/>
            </a:xfrm>
            <a:prstGeom prst="cloudCallout">
              <a:avLst>
                <a:gd fmla="val -97700" name="adj1"/>
                <a:gd fmla="val 105188" name="adj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4800">
                <a:solidFill>
                  <a:srgbClr val="214F87"/>
                </a:solidFill>
              </a:endParaRPr>
            </a:p>
          </p:txBody>
        </p:sp>
        <p:pic>
          <p:nvPicPr>
            <p:cNvPr descr="C:\Users\Ольга\Downloads\kapitoshka__otrisovki\kapitoshka_ otrisovki\капитошка.png" id="85" name="Picture 9"/>
            <p:cNvPicPr>
              <a:picLocks noChangeArrowheads="1" noChangeAspect="1"/>
            </p:cNvPicPr>
            <p:nvPr/>
          </p:nvPicPr>
          <p:blipFill>
            <a:blip cstate="print" r:embed="rId15"/>
            <a:srcRect/>
            <a:stretch>
              <a:fillRect/>
            </a:stretch>
          </p:blipFill>
          <p:spPr bwMode="auto">
            <a:xfrm>
              <a:off x="2411760" y="2420888"/>
              <a:ext cx="1362793" cy="1330028"/>
            </a:xfrm>
            <a:prstGeom prst="rect">
              <a:avLst/>
            </a:prstGeom>
            <a:noFill/>
          </p:spPr>
        </p:pic>
      </p:grpSp>
      <p:grpSp>
        <p:nvGrpSpPr>
          <p:cNvPr id="5" name="Группа 78"/>
          <p:cNvGrpSpPr/>
          <p:nvPr/>
        </p:nvGrpSpPr>
        <p:grpSpPr>
          <a:xfrm>
            <a:off x="4788024" y="4437112"/>
            <a:ext cx="1728192" cy="2198706"/>
            <a:chOff x="9972600" y="5163350"/>
            <a:chExt cx="1728192" cy="2198706"/>
          </a:xfrm>
        </p:grpSpPr>
        <p:sp>
          <p:nvSpPr>
            <p:cNvPr id="78" name="Выноска-облако 77"/>
            <p:cNvSpPr/>
            <p:nvPr/>
          </p:nvSpPr>
          <p:spPr>
            <a:xfrm>
              <a:off x="9972600" y="6353944"/>
              <a:ext cx="1728192" cy="1008112"/>
            </a:xfrm>
            <a:prstGeom prst="cloudCallout">
              <a:avLst>
                <a:gd fmla="val -96818" name="adj1"/>
                <a:gd fmla="val 91582" name="adj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4800">
                <a:solidFill>
                  <a:srgbClr val="214F87"/>
                </a:solidFill>
              </a:endParaRPr>
            </a:p>
          </p:txBody>
        </p:sp>
        <p:pic>
          <p:nvPicPr>
            <p:cNvPr descr="C:\Users\Ольга\foto olga kuripko\2012-11-30\Безымянный.png" id="77" name="Picture 2"/>
            <p:cNvPicPr>
              <a:picLocks noChangeArrowheads="1" noChangeAspect="1"/>
            </p:cNvPicPr>
            <p:nvPr/>
          </p:nvPicPr>
          <p:blipFill>
            <a:blip cstate="print" r:embed="rId16"/>
            <a:srcRect r="62"/>
            <a:stretch>
              <a:fillRect/>
            </a:stretch>
          </p:blipFill>
          <p:spPr bwMode="auto">
            <a:xfrm flipH="1">
              <a:off x="10188624" y="5163350"/>
              <a:ext cx="1512168" cy="169465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</p:spPr>
        </p:pic>
      </p:grpSp>
    </p:spTree>
  </p:cSld>
  <p:clrMapOvr>
    <a:masterClrMapping/>
  </p:clrMapOvr>
  <p:transition advClick="0">
    <p:sndAc>
      <p:stSnd>
        <p:snd name="kapitoshka_-_kapitoshka_iplayer_fm.wav" r:embed="rId2"/>
      </p:stSnd>
    </p:sndAc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accel="50000" decel="50000" fill="hold" id="1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51852E-6 C 0.00261 -0.01342 0.0099 -0.0243 0.01997 -0.0287 C 0.02188 -0.0324 0.02535 -0.04004 0.0283 -0.04212 C 0.03785 -0.0493 0.03611 -0.04398 0.0434 -0.04884 C 0.05399 -0.05601 0.06545 -0.05925 0.07674 -0.06435 C 0.10122 -0.06365 0.12552 -0.06342 0.14983 -0.06203 C 0.16476 -0.06134 0.15521 -0.05995 0.16823 -0.05555 C 0.1809 -0.05138 0.1941 -0.04837 0.20677 -0.04444 C 0.21094 -0.03865 0.21424 -0.03564 0.21997 -0.03333 C 0.22865 -0.02175 0.23924 -0.01273 0.24844 -0.00208 C 0.26007 0.01158 0.25209 0.00695 0.26163 0.01112 C 0.26667 0.00672 0.2717 0.00232 0.27674 -0.00208 C 0.28073 -0.00555 0.28334 -0.0111 0.28663 -0.0155 C 0.2915 -0.02222 0.29983 -0.02777 0.30677 -0.03101 C 0.30781 -0.03333 0.30834 -0.03634 0.31007 -0.03773 C 0.3125 -0.03958 0.31563 -0.03888 0.31823 -0.03981 C 0.325 -0.04189 0.3316 -0.04444 0.33837 -0.04652 C 0.38854 -0.0412 0.43698 -0.02314 0.48663 -0.01319 C 0.48889 -0.0118 0.49097 -0.00995 0.4934 -0.00879 C 0.49618 -0.00763 0.49913 -0.00786 0.50174 -0.00648 C 0.50365 -0.00555 0.50486 -0.003 0.50677 -0.00208 C 0.50886 -0.00092 0.51111 -0.00069 0.51337 8.51852E-6 C 0.5158 0.00348 0.51927 0.00556 0.5217 0.00903 C 0.52795 0.01829 0.53195 0.02894 0.53837 0.03797 C 0.54271 0.0551 0.54775 0.0713 0.55174 0.0889 C 0.55452 0.10116 0.55868 0.11158 0.56007 0.12454 C 0.56077 0.13056 0.56094 0.13635 0.56163 0.14237 C 0.5625 0.15116 0.56511 0.16899 0.56511 0.16899 C 0.56563 0.18079 0.5632 0.19376 0.56667 0.20464 C 0.56771 0.20788 0.57986 0.18056 0.58004 0.1801 C 0.58281 0.16945 0.58542 0.1595 0.58837 0.14908 C 0.58924 0.14607 0.58889 0.1426 0.58993 0.14005 C 0.59115 0.13797 0.5934 0.13704 0.59497 0.13565 C 0.59844 0.11204 0.60868 0.09052 0.61667 0.06899 C 0.62222 0.05371 0.61684 0.06181 0.62344 0.05348 C 0.62622 0.03774 0.62292 0.0507 0.62986 0.03565 C 0.6349 0.02524 0.63941 0.01459 0.64497 0.00464 C 0.65174 -0.0074 0.66077 -0.01411 0.6684 -0.0243 C 0.66979 -0.02615 0.67014 -0.02939 0.6717 -0.03101 C 0.67518 -0.03495 0.68212 -0.04004 0.68646 -0.04212 C 0.6974 -0.05601 0.71719 -0.07129 0.73177 -0.07546 C 0.74393 -0.08356 0.75834 -0.09004 0.7717 -0.09328 C 0.77882 -0.09513 0.7934 -0.09768 0.7934 -0.09768 C 0.79393 -0.09768 0.82205 -0.09791 0.83177 -0.09328 C 0.83872 -0.08981 0.84167 -0.0831 0.84844 -0.07985 C 0.85209 -0.07222 0.85712 -0.06851 0.86163 -0.06203 C 0.86337 -0.053 0.86667 -0.04675 0.8684 -0.03773 C 0.86788 -0.0243 0.86754 -0.0111 0.86667 0.00232 C 0.8665 0.00464 0.86545 0.00672 0.86511 0.00903 C 0.86441 0.01274 0.86406 0.01644 0.86337 0.02015 C 0.8625 0.02454 0.86007 0.03334 0.86007 0.03334 C 0.86111 0.03565 0.86146 0.03959 0.86337 0.04005 C 0.86945 0.04144 0.8757 0.03797 0.88177 0.03797 C 0.89618 0.03797 0.91059 0.03936 0.925 0.04005 C 0.93577 0.04468 0.94306 0.05302 0.9533 0.05788 C 0.96302 0.07015 0.94844 0.05116 0.96163 0.0713 C 0.96788 0.08079 0.97674 0.08982 0.98004 0.10232 C 0.98125 0.10672 0.98177 0.11158 0.98334 0.11575 C 0.98785 0.12825 0.98577 0.11621 0.98837 0.12894 C 0.99132 0.14352 0.99306 0.15927 0.9967 0.17339 C 0.99913 0.19885 1.00087 0.20857 0.9967 0.24005 C 0.99601 0.24538 0.99236 0.24908 0.99011 0.25348 C 0.98629 0.26089 0.98108 0.27339 0.975 0.27778 C 0.9717 0.2801 0.9665 0.28334 0.96337 0.28681 C 0.95677 0.29399 0.94983 0.30325 0.94167 0.30672 C 0.93559 0.31204 0.93403 0.31552 0.92674 0.31783 C 0.92014 0.32663 0.91754 0.32871 0.90834 0.33126 C 0.90191 0.33774 0.89827 0.33797 0.89167 0.34237 C 0.88611 0.34607 0.8809 0.35024 0.875 0.35348 C 0.86597 0.35834 0.8559 0.36042 0.8467 0.36459 C 0.83056 0.36227 0.81702 0.35788 0.80174 0.35116 C 0.79497 0.34815 0.78663 0.34005 0.78004 0.33565 C 0.77952 0.33334 0.77952 0.33056 0.7783 0.32894 C 0.77552 0.32524 0.7684 0.32015 0.7684 0.32015 C 0.75886 0.30232 0.76406 0.30834 0.75504 0.30001 C 0.75243 0.29005 0.74896 0.28079 0.7434 0.27339 C 0.74097 0.26065 0.73542 0.24677 0.73004 0.23542 C 0.72448 0.20718 0.73247 0.24445 0.725 0.22015 C 0.72049 0.20533 0.71858 0.18913 0.71163 0.1757 C 0.7092 0.16575 0.70764 0.15533 0.70313 0.14677 C 0.69931 0.12431 0.69271 0.10255 0.68837 0.0801 C 0.68472 0.06251 0.68281 0.04376 0.6783 0.02686 C 0.67709 0.0169 0.6757 0.00927 0.67344 8.51852E-6 C 0.67153 -0.01689 0.66893 -0.03148 0.66337 -0.04652 C 0.6625 -0.0486 0.66268 -0.05161 0.66163 -0.05323 C 0.64792 -0.07152 0.62031 -0.07962 0.60156 -0.08425 C 0.56927 -0.08194 0.53785 -0.07453 0.50677 -0.06203 C 0.49531 -0.0574 0.48472 -0.04814 0.47344 -0.04444 C 0.46354 -0.03541 0.45347 -0.02245 0.4467 -0.00879 C 0.44375 -0.003 0.44115 0.00302 0.43837 0.00903 C 0.43733 0.01135 0.43507 0.01575 0.43507 0.01575 C 0.43281 0.02755 0.42743 0.03612 0.42344 0.04677 C 0.4165 0.06528 0.42778 0.04098 0.4184 0.06019 C 0.41667 0.06876 0.41372 0.07616 0.41163 0.0845 C 0.40816 0.09815 0.4059 0.11251 0.4 0.12454 C 0.39549 0.15024 0.40191 0.11806 0.39497 0.14005 C 0.3908 0.15325 0.38854 0.16852 0.38507 0.18241 C 0.38021 0.20209 0.37361 0.22223 0.36997 0.24237 C 0.3658 0.26621 0.36337 0.29144 0.36163 0.31575 C 0.36285 0.33658 0.36406 0.36204 0.37344 0.3801 C 0.37674 0.39445 0.38351 0.40186 0.39011 0.41343 C 0.40556 0.44075 0.42257 0.47385 0.44844 0.4845 C 0.45434 0.4926 0.46181 0.49653 0.46997 0.50001 C 0.48455 0.51343 0.51424 0.52107 0.53177 0.52454 C 0.53924 0.52802 0.54497 0.52964 0.5533 0.53126 C 0.5625 0.53496 0.57222 0.54005 0.58177 0.54005 " pathEditMode="relative" ptsTypes="fffffffffffffffffffffffffffffffffffffffffffffffffffffffffffffffffffffffffffffffffffffffffffffffffffffffffA">
                                      <p:cBhvr>
                                        <p:cTn dur="5000" fill="hold" id="16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0"/>
                            </p:stCondLst>
                            <p:childTnLst>
                              <p:par>
                                <p:cTn fill="hold" id="18" nodeType="afterEffect" presetClass="emph" presetID="32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9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2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21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22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2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2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26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27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28" nodeType="withEffect" presetClass="emph" presetID="32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29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3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31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32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3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3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36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37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accel="50000" decel="50000" fill="hold" grpId="0" id="38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C 0.00243 -0.00902 0.0066 -0.01666 0.01337 -0.0199 C 0.01441 -0.02222 0.01511 -0.02476 0.01667 -0.02662 C 0.01962 -0.03009 0.02674 -0.03541 0.02674 -0.03541 C 0.03177 -0.0456 0.04445 -0.06018 0.0533 -0.06435 C 0.06806 -0.0831 0.10452 -0.0831 0.1217 -0.08426 C 0.16354 -0.08194 0.14792 -0.0875 0.16997 -0.07777 L 0.16997 -0.07777 C 0.18177 -0.07453 0.17552 -0.07662 0.18837 -0.07106 C 0.19167 -0.06967 0.19844 -0.06666 0.19844 -0.06666 C 0.20139 -0.06388 0.20538 -0.06296 0.20834 -0.05995 C 0.2099 -0.05833 0.21042 -0.05532 0.21163 -0.05324 C 0.21615 -0.04606 0.2224 -0.04282 0.22674 -0.03541 C 0.2415 -0.01018 0.22535 -0.03287 0.24011 -0.01319 C 0.25156 0.00209 0.25799 0.03195 0.27344 0.04237 C 0.27917 0.0463 0.28403 0.05278 0.29011 0.05556 C 0.30209 0.06112 0.31077 0.06459 0.32344 0.06667 C 0.33611 0.06598 0.34896 0.06574 0.36163 0.06459 C 0.37813 0.06297 0.39306 0.04977 0.40834 0.04445 C 0.41997 0.03426 0.41459 0.0375 0.42344 0.03334 C 0.42986 0.02061 0.42275 0.03264 0.43177 0.02223 C 0.4382 0.01459 0.44288 0.00649 0.45 -7.40741E-7 C 0.45365 -0.00694 0.45643 -0.01064 0.46163 -0.01551 C 0.46215 -0.01782 0.46215 -0.0206 0.4632 -0.02222 C 0.46597 -0.02592 0.47344 -0.03101 0.47344 -0.03101 C 0.47882 -0.04213 0.48663 -0.05023 0.49497 -0.05763 C 0.49931 -0.06643 0.50747 -0.07662 0.51493 -0.07986 C 0.52639 -0.09027 0.52118 -0.08726 0.53004 -0.09097 C 0.5441 -0.10324 0.56372 -0.10856 0.58004 -0.11111 C 0.60122 -0.11018 0.64288 -0.11388 0.66511 -0.09537 C 0.6816 -0.08171 0.66476 -0.0949 0.675 -0.08426 C 0.67535 -0.08379 0.68733 -0.07361 0.69011 -0.06875 C 0.69254 -0.06458 0.69445 -0.05995 0.6967 -0.05555 C 0.69896 -0.05115 0.70504 -0.04444 0.70504 -0.04444 C 0.70851 -0.03078 0.71233 -0.01666 0.7184 -0.00439 C 0.71788 0.01042 0.71875 0.02547 0.71667 0.04005 C 0.71545 0.04908 0.70903 0.05394 0.70504 0.06019 C 0.69896 0.06968 0.68802 0.08658 0.68004 0.09352 C 0.67465 0.09815 0.66858 0.10162 0.66337 0.10672 C 0.66146 0.10857 0.66042 0.11181 0.65834 0.11343 C 0.65538 0.11574 0.65174 0.11644 0.64844 0.11783 C 0.6467 0.11852 0.6434 0.12014 0.6434 0.12014 C 0.63004 0.11945 0.61667 0.11899 0.6033 0.11783 C 0.58542 0.11621 0.57222 0.09213 0.55834 0.0801 C 0.54948 0.06227 0.56111 0.0838 0.55 0.06899 C 0.54861 0.06713 0.54792 0.06436 0.5467 0.06227 C 0.5408 0.05278 0.53351 0.04352 0.5283 0.03334 C 0.51806 0.01297 0.50712 -0.0081 0.49653 -0.0287 C 0.49497 -0.03171 0.49202 -0.03287 0.49011 -0.03541 C 0.48872 -0.03726 0.48802 -0.04027 0.48646 -0.04213 C 0.47917 -0.05208 0.4842 -0.0412 0.47813 -0.05092 C 0.4724 -0.06018 0.46771 -0.06875 0.46007 -0.07546 C 0.4507 -0.09467 0.4632 -0.07222 0.45174 -0.08426 C 0.45018 -0.08588 0.45 -0.08935 0.44827 -0.09097 C 0.44688 -0.09236 0.44479 -0.09213 0.44323 -0.09328 C 0.43368 -0.09976 0.42535 -0.10162 0.41493 -0.10648 C 0.40816 -0.10972 0.3934 -0.11319 0.3934 -0.11319 C 0.37674 -0.1125 0.36007 -0.1125 0.3434 -0.11111 C 0.33177 -0.11018 0.32101 -0.09791 0.31007 -0.09328 C 0.30504 -0.08888 0.3 -0.08657 0.29497 -0.08217 C 0.29028 -0.07268 0.28472 -0.06504 0.28004 -0.05555 C 0.27361 -0.04282 0.26806 -0.0287 0.26007 -0.01759 C 0.25747 -0.00763 0.25174 -0.00138 0.2467 0.00672 C 0.24549 0.0088 0.24497 0.01181 0.2434 0.01343 C 0.24202 0.01482 0.24011 0.01505 0.23837 0.01574 C 0.2349 0.02848 0.22709 0.03426 0.21997 0.04237 C 0.21441 0.04862 0.21007 0.06135 0.20504 0.06667 C 0.20209 0.06968 0.19809 0.07061 0.19497 0.07338 C 0.18577 0.09213 0.19809 0.06899 0.18663 0.08449 C 0.18472 0.08704 0.18386 0.09121 0.18177 0.09352 C 0.17622 0.1 0.16702 0.10394 0.16007 0.10672 C 0.15434 0.11181 0.14965 0.1125 0.1434 0.11574 C 0.14028 0.11737 0.13281 0.12338 0.1283 0.12454 C 0.10347 0.13079 0.07847 0.13403 0.0533 0.13797 C 0.04445 0.13727 0.03542 0.1375 0.02674 0.13565 C 0.02101 0.13449 0.01094 0.12246 0.00677 0.11783 C 0.00226 0.11274 -0.00347 0.11112 -0.00833 0.10672 C -0.01267 0.08797 -0.00642 0.11088 -0.01337 0.09561 C -0.0151 0.09167 -0.01545 0.08681 -0.01666 0.08241 C -0.0158 0.05718 -0.02118 0.03241 -0.00503 0.01783 C -0.00451 0.01551 -0.00451 0.01274 -0.0033 0.01112 C -0.00139 0.0088 0.0066 0.01042 0.00504 0.00232 C 0.00452 -7.40741E-7 0.00174 0.0007 1.38889E-6 -7.40741E-7 Z " pathEditMode="relative" ptsTypes="ffffffFffffffffffffffffffffffffffffffffffffffffffffffffffffffffffffffffffffffffffff">
                                      <p:cBhvr>
                                        <p:cTn dur="5000" fill="hold" id="39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0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8.14815E-6 C -0.0007 0.01481 0.00104 0.03911 -0.00834 0.05115 C -0.01216 0.06759 -0.0066 0.0486 -0.01493 0.06226 C -0.01597 0.06411 -0.01563 0.06689 -0.01667 0.06898 C -0.01945 0.07453 -0.02257 0.07661 -0.02657 0.08009 C -0.03594 0.0993 -0.02344 0.07685 -0.0349 0.08888 C -0.04097 0.09536 -0.03698 0.09768 -0.04653 0.10231 C -0.06077 0.12036 -0.08108 0.1287 -0.1 0.13333 C -0.12379 0.13263 -0.14775 0.1331 -0.17153 0.13124 C -0.17604 0.13078 -0.18038 0.12823 -0.1849 0.12638 C -0.20677 0.11898 -0.2283 0.11041 -0.25 0.10231 C -0.2599 0.0986 -0.26841 0.09166 -0.2783 0.08888 C -0.29323 0.07916 -0.28698 0.0824 -0.29653 0.07777 C -0.30157 0.07129 -0.30816 0.06666 -0.31493 0.06458 C -0.325 0.0574 -0.31979 0.06226 -0.32986 0.04884 C -0.33264 0.04513 -0.33716 0.04374 -0.33993 0.04004 C -0.34479 0.03356 -0.34757 0.02731 -0.3533 0.02222 C -0.35608 0.01064 -0.35365 0.01689 -0.3632 0.00416 C -0.36962 -0.00394 -0.37604 -0.01575 -0.38334 -0.02246 C -0.38716 -0.03913 -0.38108 -0.01621 -0.39323 -0.04005 C -0.39896 -0.0514 -0.40243 -0.06413 -0.40834 -0.07547 C -0.41077 -0.08982 -0.41528 -0.10348 -0.41823 -0.11783 C -0.42084 -0.13056 -0.42257 -0.14306 -0.425 -0.15556 C -0.42448 -0.18589 -0.42431 -0.21621 -0.42327 -0.24653 C -0.42309 -0.25371 -0.41893 -0.26065 -0.41667 -0.26667 C -0.4066 -0.29352 -0.38993 -0.31135 -0.37327 -0.33102 C -0.36545 -0.34028 -0.36163 -0.34908 -0.35157 -0.35325 C -0.33316 -0.36945 -0.32344 -0.37107 -0.3 -0.37339 C -0.26736 -0.37223 -0.2382 -0.37223 -0.2066 -0.36667 C -0.20157 -0.36575 -0.1967 -0.36505 -0.19167 -0.36436 C -0.18108 -0.36274 -0.1599 -0.35996 -0.1599 -0.35996 C -0.15278 -0.35672 -0.14566 -0.35487 -0.1382 -0.35325 C -0.13594 -0.35186 -0.13386 -0.35001 -0.1316 -0.34885 C -0.1283 -0.34723 -0.12153 -0.34445 -0.12153 -0.34445 C -0.11268 -0.33658 -0.11806 -0.3419 -0.1066 -0.32663 C -0.10365 -0.32269 -0.09254 -0.31251 -0.0882 -0.3088 C -0.07952 -0.29306 -0.06684 -0.28265 -0.05834 -0.26667 C -0.04913 -0.24931 -0.0533 -0.25556 -0.04653 -0.24653 C -0.04601 -0.24445 -0.04601 -0.2419 -0.04497 -0.24005 C -0.04254 -0.23589 -0.03663 -0.22894 -0.03663 -0.22894 C -0.03229 -0.21227 -0.03854 -0.23334 -0.02986 -0.21552 C -0.02344 -0.20255 -0.03455 -0.21436 -0.02327 -0.2044 C -0.0132 -0.18403 -0.0257 -0.21065 -0.01823 -0.19098 C -0.01528 -0.18311 -0.00955 -0.17501 -0.00486 -0.16876 C -0.00382 -0.16436 -0.00347 -0.1595 -0.00157 -0.15556 C -0.00052 -0.15325 0.00087 -0.15116 0.00173 -0.14885 C 0.00434 -0.14167 0.00486 -0.13565 0.00833 -0.12894 C 0.00972 -0.12015 0.01128 -0.11089 0.01337 -0.10209 C 0.01753 -0.06436 0.02413 -0.02732 0.03333 0.00902 C 0.03715 0.02407 0.03837 0.04027 0.04514 0.05347 C 0.04739 0.06249 0.04826 0.07129 0.05347 0.07777 C 0.05573 0.08773 0.06198 0.09675 0.0684 0.10231 C 0.071 0.11249 0.07205 0.11504 0.08003 0.11782 C 0.08767 0.12453 0.09479 0.13402 0.10347 0.13773 C 0.11198 0.1456 0.12309 0.14907 0.13333 0.15092 C 0.14548 0.15648 0.15121 0.15786 0.1651 0.15995 C 0.17968 0.16388 0.18871 0.16527 0.20503 0.16643 C 0.21632 0.17175 0.22968 0.17291 0.24166 0.17569 C 0.26284 0.17499 0.28385 0.17476 0.30503 0.17337 C 0.3151 0.17268 0.32326 0.16319 0.33177 0.15786 C 0.34618 0.14814 0.36163 0.14097 0.375 0.12893 C 0.37621 0.12638 0.37691 0.12384 0.37847 0.12222 C 0.37986 0.12083 0.38212 0.12175 0.38333 0.12013 C 0.38507 0.11782 0.38524 0.11365 0.3868 0.11087 C 0.38906 0.1074 0.39253 0.10555 0.39514 0.10231 C 0.39757 0.09212 0.40243 0.08657 0.40677 0.07777 C 0.41111 0.05902 0.40486 0.08194 0.4118 0.06666 C 0.4125 0.06504 0.41493 0.05185 0.4151 0.05115 C 0.41597 0.0486 0.41753 0.04675 0.4184 0.04444 C 0.41927 0.04235 0.41962 0.04004 0.42014 0.03773 C 0.42135 0.02777 0.42274 0.01851 0.425 0.00902 C 0.42448 -0.01343 0.42448 -0.03542 0.42343 -0.05765 C 0.42309 -0.0669 0.41927 -0.07755 0.4184 -0.08658 C 0.41684 -0.1014 0.41493 -0.11251 0.4118 -0.12663 C 0.41076 -0.13126 0.40833 -0.14005 0.40833 -0.14005 C 0.40521 -0.16621 0.39427 -0.19098 0.38177 -0.21112 C 0.37326 -0.22501 0.38281 -0.21112 0.37673 -0.22431 C 0.37448 -0.22917 0.37118 -0.23357 0.3684 -0.23774 C 0.35816 -0.25371 0.36857 -0.23658 0.35833 -0.24885 C 0.34375 -0.26644 0.33316 -0.27917 0.3151 -0.29098 C 0.30503 -0.29746 0.29913 -0.30741 0.28837 -0.31112 C 0.28403 -0.31991 0.27899 -0.3213 0.2717 -0.32431 C 0.26736 -0.33033 0.26389 -0.3301 0.25833 -0.33334 C 0.25607 -0.33473 0.25382 -0.33589 0.25173 -0.33774 C 0.24948 -0.33982 0.24774 -0.34306 0.24514 -0.34445 C 0.24253 -0.34607 0.23958 -0.34561 0.2368 -0.34653 C 0.22639 -0.35047 0.21771 -0.35348 0.20677 -0.35556 C 0.18854 -0.3632 0.1651 -0.3595 0.1467 -0.35116 C 0.1434 -0.34977 0.1401 -0.34792 0.1368 -0.34653 C 0.13507 -0.34584 0.1335 -0.34515 0.13177 -0.34445 C 0.12847 -0.34306 0.1217 -0.34005 0.1217 -0.34005 C 0.10764 -0.32732 0.11545 -0.33334 0.09843 -0.32223 C 0.09097 -0.31737 0.09409 -0.31042 0.08507 -0.30672 C 0.07048 -0.29376 0.05885 -0.27477 0.0467 -0.25765 C 0.04531 -0.25579 0.04479 -0.25302 0.0434 -0.25116 C 0.04201 -0.24931 0.03993 -0.24862 0.03837 -0.24653 C 0.03541 -0.24306 0.03003 -0.23542 0.03003 -0.23542 C 0.02795 -0.22663 0.01562 -0.20278 0.01007 -0.19561 C 0.00746 -0.18218 0.00295 -0.17223 -0.00157 -0.15996 C -0.00521 -0.15024 -0.00625 -0.13704 -0.00834 -0.12663 C -0.00955 -0.11181 -0.01094 -0.09677 -0.0132 -0.08218 C -0.01684 -0.05834 -0.01667 -0.07107 -0.01667 -0.06251 " pathEditMode="relative" ptsTypes="fffffffffffffffffffffffffffffffffffffffffffffffffffffffffffffffffffffffffffffffffffffffffffffffffffffA">
                                      <p:cBhvr>
                                        <p:cTn dur="5000" fill="hold" id="41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2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C -0.01146 -0.01018 -0.00608 -0.00717 -0.01493 -0.0111 C -0.02327 -0.02731 -0.05 -0.02893 -0.0632 -0.03101 C -0.07205 -0.0324 -0.08091 -0.03471 -0.08993 -0.03541 C -0.15434 -0.04004 -0.21893 -0.04374 -0.28334 -0.04652 C -0.33976 -0.04536 -0.38351 -0.04675 -0.4349 -0.0287 C -0.44375 -0.02083 -0.45417 -0.01689 -0.4632 -0.00879 C -0.47014 0.00464 -0.46233 -0.00809 -0.47327 0.00232 C -0.48247 0.01112 -0.49045 0.02292 -0.5 0.03126 C -0.50313 0.03774 -0.50417 0.04353 -0.50834 0.04908 C -0.51129 0.06089 -0.51476 0.072 -0.51997 0.08241 C -0.52118 0.09422 -0.52327 0.10417 -0.525 0.11575 C -0.52448 0.14677 -0.52431 0.17802 -0.52327 0.20904 C -0.52309 0.21204 -0.51823 0.23103 -0.51823 0.23126 C -0.51372 0.24978 -0.50521 0.28427 -0.48993 0.29121 C -0.48663 0.30417 -0.49097 0.29329 -0.48334 0.30001 C -0.4717 0.31042 -0.48472 0.30348 -0.47327 0.31112 C -0.4625 0.31829 -0.47448 0.30718 -0.46163 0.31783 C -0.45018 0.32732 -0.4599 0.32269 -0.44827 0.32686 C -0.44011 0.33473 -0.43212 0.33728 -0.42327 0.34237 C -0.42101 0.34376 -0.41875 0.34515 -0.41667 0.34677 C -0.41493 0.34816 -0.41354 0.35001 -0.41163 0.35116 C -0.39445 0.36112 -0.36181 0.37084 -0.34323 0.37339 C -0.31511 0.38635 -0.28021 0.37431 -0.25 0.3713 C -0.23993 0.36667 -0.23004 0.36251 -0.21997 0.35788 C -0.2165 0.35626 -0.21337 0.35279 -0.2099 0.35116 C -0.20452 0.34005 -0.19532 0.33589 -0.1882 0.32686 C -0.18438 0.31042 -0.18993 0.32941 -0.1816 0.31575 C -0.17917 0.31181 -0.17778 0.30116 -0.175 0.29561 C -0.17448 0.2926 -0.17396 0.28982 -0.17327 0.28681 C -0.17275 0.2845 -0.17205 0.28241 -0.17153 0.2801 C -0.17032 0.27431 -0.16823 0.26228 -0.16823 0.26228 C -0.16893 0.23288 -0.16441 0.17802 -0.17986 0.14677 C -0.18316 0.12941 -0.18993 0.11413 -0.19497 0.09792 C -0.19722 0.09075 -0.2033 0.07779 -0.2033 0.07779 C -0.20556 0.06552 -0.21129 0.05741 -0.21667 0.04677 C -0.21945 0.03473 -0.22657 0.02454 -0.23334 0.01575 C -0.23941 -0.00092 -0.25035 -0.00971 -0.25834 -0.0243 C -0.26354 -0.03402 -0.26788 -0.04282 -0.27657 -0.04652 C -0.28542 -0.05833 -0.29636 -0.07476 -0.30834 -0.07985 C -0.31702 -0.08911 -0.32934 -0.10208 -0.33993 -0.10647 C -0.34722 -0.11666 -0.33837 -0.10601 -0.3533 -0.11319 C -0.36216 -0.11735 -0.36719 -0.12499 -0.37657 -0.12661 C -0.38889 -0.12893 -0.4007 -0.13171 -0.4132 -0.13333 C -0.52205 -0.13101 -0.48646 -0.1368 -0.5349 -0.12661 C -0.54844 -0.11944 -0.5625 -0.11134 -0.57657 -0.10647 C -0.58594 -0.09814 -0.59393 -0.08796 -0.6033 -0.07985 C -0.60695 -0.07013 -0.61216 -0.06458 -0.61667 -0.05555 C -0.62101 -0.04698 -0.62396 -0.03749 -0.6283 -0.0287 C -0.63038 -0.01782 -0.63247 -0.00833 -0.6349 0.00232 C -0.63663 0.02223 -0.6382 0.04237 -0.63993 0.06228 C -0.63907 0.10765 -0.64254 0.16089 -0.6283 0.20464 C -0.62674 0.2095 -0.62674 0.21529 -0.625 0.22015 C -0.62344 0.22408 -0.61997 0.22709 -0.61823 0.23126 C -0.61337 0.24237 -0.6099 0.25232 -0.60157 0.26019 C -0.59688 0.27269 -0.59323 0.27154 -0.58663 0.2801 C -0.58177 0.28635 -0.58282 0.28866 -0.5783 0.29353 C -0.57275 0.29954 -0.56702 0.30487 -0.56163 0.31112 C -0.55521 0.31853 -0.55278 0.32316 -0.54497 0.32686 C -0.5349 0.33982 -0.52379 0.34746 -0.51163 0.35556 C -0.50868 0.35741 -0.50608 0.35996 -0.5033 0.36228 C -0.50104 0.36436 -0.49896 0.36737 -0.49653 0.36899 C -0.48802 0.37478 -0.48455 0.37524 -0.47657 0.37779 C -0.46736 0.38612 -0.47448 0.38126 -0.45834 0.3845 C -0.44479 0.38728 -0.43177 0.39329 -0.41823 0.39561 C -0.40538 0.39491 -0.39271 0.39491 -0.37986 0.39353 C -0.37552 0.39306 -0.37361 0.38913 -0.36997 0.38681 C -0.36198 0.38149 -0.35347 0.37478 -0.34497 0.3713 C -0.33872 0.36251 -0.34514 0.37015 -0.33663 0.36459 C -0.33091 0.36089 -0.32934 0.35603 -0.32327 0.35348 C -0.31823 0.34908 -0.31302 0.34723 -0.30834 0.34237 C -0.304 0.33774 -0.30122 0.33311 -0.29653 0.32894 C -0.29549 0.32663 -0.2941 0.32454 -0.29323 0.32223 C -0.29254 0.32015 -0.29254 0.3176 -0.29167 0.31575 C -0.2908 0.3139 -0.28924 0.31297 -0.2882 0.31112 C -0.28716 0.30927 -0.28038 0.29538 -0.2783 0.29121 C -0.26927 0.27269 -0.28663 0.29792 -0.27153 0.27779 C -0.26702 0.25927 -0.25799 0.24283 -0.2533 0.22454 C -0.25104 0.21575 -0.24323 0.20001 -0.24323 0.20001 C -0.2415 0.19005 -0.23907 0.18195 -0.2349 0.17339 C -0.23229 0.16228 -0.22726 0.15279 -0.22327 0.14237 C -0.21979 0.13334 -0.21719 0.122 -0.2132 0.11343 C -0.20677 0.09978 -0.2 0.08704 -0.19323 0.07339 C -0.18716 0.04723 -0.17118 0.02154 -0.15834 5.92593E-6 C -0.15521 -0.01157 -0.14462 -0.02013 -0.1382 -0.0287 C -0.12604 -0.04467 -0.1415 -0.03101 -0.12657 -0.04652 C -0.11007 -0.06342 -0.09288 -0.0787 -0.075 -0.09328 C -0.04775 -0.1155 -0.06424 -0.10694 -0.04497 -0.1155 C -0.03229 -0.128 -0.04479 -0.11782 -0.0283 -0.1243 C -0.01059 -0.13124 -0.03282 -0.12569 -0.01493 -0.13541 C -0.00677 -0.13981 0.01128 -0.14282 0.02014 -0.14444 C 0.02621 -0.14374 0.03229 -0.14328 0.03837 -0.14212 C 0.05 -0.14004 0.05729 -0.128 0.0651 -0.11759 C 0.06979 -0.11134 0.07847 -0.09768 0.07847 -0.09768 C 0.07951 -0.09467 0.08038 -0.09166 0.08177 -0.08888 C 0.08316 -0.08634 0.08559 -0.08495 0.0868 -0.08217 C 0.08941 -0.07661 0.09045 -0.06967 0.0934 -0.06434 C 0.09514 -0.06134 0.10017 -0.05277 0.10173 -0.04884 C 0.10468 -0.0412 0.10555 -0.03194 0.10833 -0.0243 C 0.11163 -0.0155 0.1151 -0.00671 0.1184 0.00232 C 0.11892 0.00649 0.11909 0.01135 0.12014 0.01575 C 0.12083 0.01899 0.12291 0.0213 0.12343 0.02454 C 0.12448 0.03033 0.12413 0.03658 0.125 0.04237 C 0.12569 0.047 0.12847 0.05556 0.12847 0.05556 C 0.13073 0.0757 0.13368 0.09584 0.1368 0.11575 C 0.13628 0.14376 0.13611 0.172 0.13507 0.20001 C 0.13455 0.2139 0.12986 0.22941 0.12673 0.24214 C 0.12014 0.26945 0.10729 0.30672 0.0868 0.32015 C 0.08194 0.32339 0.07534 0.32501 0.07014 0.32686 C 0.05347 0.32616 0.0368 0.3257 0.02014 0.32454 C 0.00555 0.32339 -0.00747 0.31505 -0.02153 0.31112 C -0.02778 0.30695 -0.03316 0.30464 -0.03993 0.30232 C -0.04167 0.30093 -0.04306 0.29908 -0.04497 0.29792 C -0.04809 0.29607 -0.05486 0.29353 -0.05486 0.29353 C -0.0566 0.29121 -0.05799 0.28866 -0.0599 0.28681 C -0.06129 0.28542 -0.06372 0.28635 -0.06493 0.2845 C -0.06841 0.27917 -0.06962 0.27154 -0.07327 0.26667 C -0.08004 0.25765 -0.08386 0.2514 -0.0882 0.24005 C -0.09219 0.22894 -0.09427 0.21737 -0.09827 0.20672 C -0.10226 0.17593 -0.09809 0.13589 -0.0849 0.10904 C -0.08299 0.1007 -0.08004 0.09399 -0.07657 0.08681 C -0.06806 0.05232 -0.05052 0.02755 -0.0316 0.00232 " pathEditMode="relative" ptsTypes="fffffffffffffffffffffffffffffffffffffffffffffffffffffffffffffffffffffffffffffffffffffffffffffffffffffffffffffffffffffffffA">
                                      <p:cBhvr>
                                        <p:cTn dur="5000" fill="hold" id="43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44" nodeType="withEffect" presetClass="path" presetID="0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0104 -0.00162 -0.00191 -0.00348 -0.0033 -0.00463 C -0.00486 -0.00579 -0.00695 -0.00533 -0.00834 -0.00672 C -0.0099 -0.00834 -0.01007 -0.01181 -0.01163 -0.01343 C -0.01302 -0.01482 -0.01511 -0.01459 -0.01667 -0.01574 C -0.02014 -0.01829 -0.02292 -0.02292 -0.02674 -0.02454 C -0.03004 -0.02593 -0.03334 -0.02755 -0.03663 -0.02894 C -0.03837 -0.02963 -0.04167 -0.03125 -0.04167 -0.03125 C -0.05608 -0.03056 -0.07066 -0.03033 -0.08507 -0.02894 C -0.09653 -0.02778 -0.10347 -0.0132 -0.11337 -0.00903 C -0.11997 0.00439 -0.1125 -0.00834 -0.12344 0.00208 C -0.13472 0.01296 -0.12205 0.00601 -0.13334 0.01111 C -0.14306 0.02361 -0.15695 0.0287 -0.17014 0.03333 C -0.18681 0.03194 -0.19792 0.02986 -0.21337 0.02662 C -0.21893 0.02407 -0.22465 0.02083 -0.23004 0.01759 C -0.23455 0.01481 -0.2434 0.00879 -0.2434 0.00879 C -0.24653 0.00463 -0.2507 0.00208 -0.2533 -0.00232 C -0.26215 -0.01713 -0.24636 -0.00139 -0.26007 -0.01343 C -0.26927 -0.03218 -0.2809 -0.04051 -0.29688 -0.04445 C -0.31059 -0.04375 -0.32448 -0.04399 -0.33837 -0.04237 C -0.34896 -0.04098 -0.35677 -0.0301 -0.36667 -0.02686 C -0.37136 -0.02014 -0.37917 -0.01644 -0.38507 -0.01112 C -0.39097 -0.00602 -0.4 -0.00116 -0.40504 0.00439 C -0.40695 0.00648 -0.40816 0.00949 -0.41007 0.01111 C -0.4158 0.0162 -0.42674 0.01805 -0.43334 0.0199 C -0.43577 0.01967 -0.48073 0.02268 -0.4934 0.01319 C -0.51754 -0.00487 -0.53438 -0.03959 -0.56181 -0.04908 C -0.5717 -0.04838 -0.58177 -0.04954 -0.59167 -0.04676 C -0.59566 -0.04561 -0.59844 -0.04098 -0.60174 -0.03797 C -0.60347 -0.03635 -0.60677 -0.03334 -0.60677 -0.03334 C -0.61146 -0.02408 -0.61372 -0.02662 -0.61997 -0.02014 C -0.6224 -0.0176 -0.62413 -0.01366 -0.62674 -0.01112 C -0.62986 -0.00787 -0.63663 -0.00232 -0.63663 -0.00232 C -0.64184 0.00787 -0.65278 0.0206 -0.66163 0.0243 C -0.6724 0.03796 -0.6875 0.04189 -0.70174 0.04444 C -0.81476 0.04074 -0.74479 0.04814 -0.79167 0.03333 C -0.79584 0.02731 -0.80104 0.02384 -0.80504 0.01759 C -0.8099 0.00995 -0.81372 0.00324 -0.81997 -0.00232 C -0.82292 -0.00996 -0.82639 -0.01505 -0.83004 -0.02223 C -0.82726 -0.00487 -0.82413 0.00763 -0.81667 0.02222 C -0.81563 0.0243 -0.81528 0.02777 -0.81337 0.0287 C -0.80712 0.03148 -0.80399 0.0324 -0.79844 0.03981 C -0.79722 0.04143 -0.79636 0.04351 -0.79497 0.04444 C -0.79184 0.04652 -0.78837 0.04745 -0.78507 0.04884 C -0.78316 0.04976 -0.78195 0.05208 -0.78004 0.05324 C -0.77518 0.05601 -0.77031 0.05833 -0.76511 0.05995 C -0.75903 0.0618 -0.75278 0.06273 -0.7467 0.06435 C -0.73334 0.06365 -0.72014 0.06342 -0.70677 0.06203 C -0.70156 0.06157 -0.70139 0.05856 -0.69688 0.05555 C -0.68802 0.04976 -0.67917 0.04143 -0.66997 0.03773 C -0.66302 0.02824 -0.65365 0.02361 -0.64497 0.01759 C -0.62795 0.00601 -0.65035 0.0199 -0.63663 0.00879 C -0.63038 0.0037 -0.62309 4.44444E-6 -0.61667 -0.00463 C -0.61146 -0.00857 -0.60747 -0.01528 -0.60174 -0.01783 C -0.59132 -0.02269 -0.58229 -0.03079 -0.5717 -0.03565 C -0.56268 -0.03473 -0.55209 -0.03866 -0.54497 -0.03125 C -0.54149 -0.02755 -0.53993 -0.02153 -0.53681 -0.01783 C -0.53299 -0.01389 -0.53108 -0.01389 -0.5283 -0.00903 C -0.52292 0.00046 -0.52309 0.00439 -0.51667 0.01111 C -0.50104 0.02731 -0.48108 0.03426 -0.46163 0.03773 C -0.44722 0.03703 -0.43281 0.0368 -0.4184 0.03541 C -0.40799 0.03449 -0.39722 0.02407 -0.38837 0.01759 C -0.3849 0.01504 -0.38212 0.01064 -0.3783 0.00879 C -0.36406 0.00208 -0.3507 -0.00695 -0.33663 -0.01343 C -0.32587 -0.02431 -0.31007 -0.02917 -0.29688 -0.03334 C -0.28559 -0.03264 -0.27448 -0.03241 -0.26337 -0.03125 C -0.25625 -0.03033 -0.25955 -0.02824 -0.25504 -0.02223 C -0.24931 -0.01459 -0.24063 -0.00973 -0.23507 -0.00232 C -0.23195 0.00185 -0.22986 0.00694 -0.22674 0.01111 C -0.21962 0.0206 -0.21059 0.02801 -0.2033 0.03773 C -0.20087 0.04097 -0.19688 0.04074 -0.1934 0.04213 C -0.19167 0.04282 -0.18837 0.04444 -0.18837 0.04444 C -0.16268 0.04305 -0.15417 0.0456 -0.13507 0.03773 C -0.13004 0.03333 -0.12743 0.02893 -0.1217 0.02662 C -0.10834 0.01481 -0.12448 0.03032 -0.11337 0.01551 C -0.10886 0.00949 -0.10851 0.01226 -0.1033 0.00879 C -0.09618 0.00393 -0.08941 -0.00301 -0.08177 -0.00672 C -0.07604 -0.00949 -0.06927 -0.01135 -0.06337 -0.01343 C -0.04653 -0.01227 -0.03455 -0.01459 -0.01997 -0.00903 C -0.00781 -0.0044 0.00156 0.00879 0.01493 0.00879 " pathEditMode="relative" ptsTypes="fffffffffffffffffffffffffffffffffffffffffffffffffffffffffffffffffffffffffffffffA">
                                      <p:cBhvr>
                                        <p:cTn dur="5000" fill="hold" id="45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11000"/>
                            </p:stCondLst>
                            <p:childTnLst>
                              <p:par>
                                <p:cTn accel="50000" decel="50000" fill="hold" grpId="1" id="47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0.0217 -0.01319 0.04445 -0.01527 0.06858 -0.01782 C 0.1 -0.01643 0.11875 -0.01527 0.14618 -0.00902 C 0.1507 -0.00625 0.15452 -0.00254 0.15903 -3.33333E-6 C 0.16511 0.00324 0.17205 0.00463 0.17761 0.0088 C 0.18611 0.01482 0.19202 0.02176 0.20174 0.02431 C 0.20973 0.03403 0.22014 0.03843 0.22952 0.04653 C 0.25417 0.06783 0.27969 0.09005 0.31077 0.09561 C 0.32726 0.09491 0.3441 0.09491 0.36059 0.09329 C 0.39167 0.09051 0.42188 0.07871 0.45313 0.07547 C 0.48282 0.07639 0.51285 0.07338 0.54202 0.07986 C 0.55469 0.08287 0.5665 0.08936 0.579 0.09329 C 0.58091 0.09561 0.58247 0.09815 0.58455 0.1 C 0.58802 0.10324 0.59584 0.1088 0.59584 0.10903 C 0.60122 0.11852 0.60886 0.12037 0.61598 0.12894 C 0.61806 0.13148 0.61927 0.13542 0.62153 0.13773 C 0.62587 0.1419 0.64705 0.15973 0.65295 0.16227 C 0.6625 0.17315 0.66493 0.17153 0.67518 0.17778 C 0.6875 0.18519 0.69653 0.18866 0.71042 0.19098 C 0.72205 0.19676 0.73125 0.2 0.74375 0.20209 C 0.76754 0.21227 0.79289 0.21366 0.81771 0.21551 C 0.82709 0.21482 0.83629 0.21436 0.84549 0.2132 C 0.85243 0.21227 0.85018 0.20996 0.8566 0.20672 C 0.86789 0.20093 0.88039 0.19676 0.89184 0.19098 C 0.90087 0.18658 0.90712 0.17917 0.91563 0.17547 C 0.92917 0.15996 0.94462 0.14329 0.96025 0.13102 C 0.9625 0.12246 0.96407 0.12061 0.97118 0.11783 C 0.97431 0.10695 0.97986 0.10787 0.98438 0.09769 " pathEditMode="relative" ptsTypes="fffffffffffffffffffffffffffA" rAng="0">
                                      <p:cBhvr>
                                        <p:cTn dur="5000" fill="hold" id="48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" y="99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1" id="4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08 -0.01088 -0.00156 -0.01621 -0.01007 -0.02014 C -0.01475 -0.02639 -0.0177 -0.03264 -0.02326 -0.03773 C -0.03038 -0.05162 -0.04496 -0.06227 -0.05659 -0.06898 C -0.0651 -0.07384 -0.0743 -0.08102 -0.08333 -0.08449 C -0.1118 -0.09537 -0.14236 -0.0963 -0.1717 -0.1 C -0.2184 -0.09861 -0.2243 -0.09977 -0.25659 -0.09329 C -0.27777 -0.08218 -0.29774 -0.06783 -0.31666 -0.05116 C -0.32586 -0.04306 -0.33055 -0.03056 -0.34166 -0.02662 C -0.34722 -0.01412 -0.35399 -0.00833 -0.36163 0.00208 C -0.36927 0.0125 -0.37639 0.02477 -0.38507 0.03333 C -0.38784 0.04097 -0.38889 0.04745 -0.3934 0.05324 C -0.39566 0.06273 -0.40069 0.06736 -0.40503 0.07546 C -0.40868 0.08217 -0.41059 0.08958 -0.41493 0.0956 C -0.41805 0.10741 -0.42552 0.11504 -0.43159 0.1243 C -0.44132 0.13912 -0.45069 0.15324 -0.46493 0.15995 C -0.47604 0.17407 -0.49375 0.17754 -0.50833 0.17986 C -0.55104 0.19491 -0.58698 0.17662 -0.62673 0.16667 C -0.64496 0.15671 -0.63767 0.16018 -0.64826 0.15555 C -0.65312 0.15069 -0.6585 0.14699 -0.66336 0.14213 C -0.67152 0.13403 -0.6776 0.12477 -0.68663 0.11782 C -0.68836 0.11481 -0.68958 0.11111 -0.69166 0.10879 C -0.69305 0.10741 -0.69531 0.1081 -0.6967 0.10671 C -0.69878 0.1044 -0.69982 0.10046 -0.70173 0.09768 C -0.70538 0.09236 -0.70955 0.08727 -0.71336 0.08217 C -0.71823 0.07569 -0.72187 0.06643 -0.72673 0.05995 C -0.73767 0.04537 -0.75156 0.03426 -0.76493 0.0243 C -0.771 0.01967 -0.77968 0.01713 -0.78663 0.01551 C -0.79323 0.01389 -0.80659 0.01111 -0.80659 0.01111 C -0.8151 0.0118 -0.8342 0.01227 -0.84496 0.01551 C -0.8592 0.01991 -0.87118 0.02963 -0.88489 0.03542 C -0.896 0.05069 -0.88194 0.03333 -0.9 0.04653 C -0.90208 0.04815 -0.90312 0.05139 -0.90486 0.05324 C -0.91232 0.05972 -0.92187 0.06412 -0.93003 0.06875 C -0.93524 0.07176 -0.93889 0.07616 -0.94496 0.07778 C -0.95052 0.07917 -0.95607 0.07917 -0.96163 0.07986 C -0.98073 0.08634 -0.97326 0.08472 -1.01007 0.07986 C -1.01319 0.0794 -1.03333 0.0669 -1.03333 0.06435 " pathEditMode="relative" ptsTypes="fffffffffffffffffffffffffffffffffffffA">
                                      <p:cBhvr>
                                        <p:cTn dur="5000" fill="hold" id="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1" id="5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03 0.00625 0.01805 0.01296 0.0217 0.02685 C 0.02344 0.03333 0.02673 0.04676 0.02673 0.04676 C 0.02621 0.06088 0.02639 0.075 0.025 0.08889 C 0.02309 0.10787 -0.0059 0.13356 -0.01823 0.13796 C -0.03438 0.15208 -0.05156 0.1581 -0.06997 0.16458 C -0.09132 0.16296 -0.09566 0.16342 -0.11163 0.15787 C -0.11337 0.15486 -0.11458 0.15139 -0.11667 0.14907 C -0.11806 0.14745 -0.12014 0.14791 -0.1217 0.14676 C -0.12587 0.14352 -0.12986 0.13981 -0.13333 0.13565 C -0.13681 0.13148 -0.13993 0.12662 -0.14323 0.12222 C -0.14497 0.1199 -0.14653 0.11805 -0.14827 0.11574 C -0.14948 0.11412 -0.15156 0.11111 -0.15156 0.11111 C -0.15469 0.09977 -0.16007 0.09004 -0.16493 0.08009 C -0.17031 0.06921 -0.1724 0.0581 -0.17656 0.04676 C -0.17813 0.03495 -0.17934 0.02639 -0.18333 0.01574 C -0.1849 0.00208 -0.1875 -0.01088 -0.18993 -0.02431 C -0.19202 -0.05648 -0.1974 -0.10486 -0.18333 -0.13334 C -0.17882 -0.16227 -0.1849 -0.13079 -0.1783 -0.15093 C -0.17205 -0.16991 -0.16667 -0.19514 -0.15 -0.20209 C -0.13715 -0.21482 -0.12396 -0.21945 -0.10833 -0.22222 C -0.03767 -0.22037 -0.03976 -0.22408 0.00173 -0.21551 C 0.01146 -0.21111 0.02187 -0.21088 0.03177 -0.20648 C 0.04653 -0.2 0.06163 -0.19514 0.07673 -0.19097 C 0.08003 -0.18797 0.08333 -0.18519 0.08663 -0.18218 C 0.09375 -0.17593 0.0941 -0.15903 0.1 -0.15093 C 0.10486 -0.13403 0.10851 -0.1176 0.11163 -0.1 C 0.11128 -0.08727 0.11562 -0.04236 0.1033 -0.02662 C 0.10139 -0.01597 0.0993 -0.01227 0.0934 -0.0044 C 0.09288 -0.00209 0.09271 0.00046 0.09167 0.00231 C 0.08871 0.00717 0.08177 0.01574 0.08177 0.01574 C 0.07726 0.0324 0.06944 0.03032 0.06337 0.04676 C 0.05694 0.06389 0.03993 0.07615 0.02812 0.0868 C 0.00087 0.11227 -0.02986 0.13287 -0.06337 0.13796 C -0.08177 0.14375 -0.10122 0.14328 -0.11997 0.14444 C -0.17413 0.14305 -0.22691 0.14166 -0.28004 0.13125 C -0.30417 0.12662 -0.32778 0.11782 -0.35156 0.11111 C -0.36302 0.1037 -0.35365 0.10879 -0.36823 0.10463 C -0.38663 0.09953 -0.40469 0.09328 -0.42327 0.08889 C -0.43611 0.08588 -0.44757 0.07847 -0.4599 0.07338 C -0.47622 0.06666 -0.49132 0.05926 -0.5066 0.04907 C -0.51233 0.04097 -0.52188 0.03796 -0.53004 0.03565 C -0.54097 0.02523 -0.55035 0.01898 -0.56163 0.00903 C -0.56788 0.00347 -0.57257 -0.00185 -0.58004 -0.0044 C -0.58629 -0.01273 -0.59063 -0.0169 -0.59827 -0.02222 C -0.60469 -0.03496 -0.61424 -0.03866 -0.6217 -0.04885 C -0.62639 -0.05533 -0.62847 -0.06135 -0.6349 -0.06435 C -0.63976 -0.0706 -0.64514 -0.07107 -0.64827 -0.07986 " pathEditMode="relative" ptsTypes="fffffffffffffffffffffffffffffffffffffffffffffffA">
                                      <p:cBhvr>
                                        <p:cTn dur="5000" fill="hold" id="52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3">
                            <p:stCondLst>
                              <p:cond delay="16000"/>
                            </p:stCondLst>
                            <p:childTnLst>
                              <p:par>
                                <p:cTn fill="hold" id="54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6">
                            <p:stCondLst>
                              <p:cond delay="16000"/>
                            </p:stCondLst>
                            <p:childTnLst>
                              <p:par>
                                <p:cTn fill="hold" id="57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9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61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accel="50000" decel="50000" fill="hold" id="63" nodeType="withEffect" presetClass="path" presetID="1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52222 C 0.11597 -0.64884 0.29045 -0.63287 0.36458 -0.48658 C 0.43889 -0.34028 0.38507 -0.11829 0.24462 0.00833 C 0.10416 0.13495 -0.06997 0.11852 -0.1441 -0.02778 C -0.21841 -0.17408 -0.16493 -0.3956 -0.02431 -0.52222 Z " pathEditMode="relative" ptsTypes="fffff" rAng="-2041367">
                                      <p:cBhvr>
                                        <p:cTn dur="3000" fill="hold" id="6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265"/>
                                    </p:animMotion>
                                  </p:childTnLst>
                                </p:cTn>
                              </p:par>
                              <p:par>
                                <p:cTn fill="hold" id="65" nodeType="withEffect" presetClass="emph" presetID="32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66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67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68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69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7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7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7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7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7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76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77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78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79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8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8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8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8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8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86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87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88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89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9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9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9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9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9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96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97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98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99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0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0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0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0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10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06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07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08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09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1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1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1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11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16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17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18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19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2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2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2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2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12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26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27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28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29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3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3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3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3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5">
                            <p:stCondLst>
                              <p:cond delay="20000"/>
                            </p:stCondLst>
                            <p:childTnLst>
                              <p:par>
                                <p:cTn accel="50000" decel="50000" fill="hold" id="136" nodeType="afterEffect" presetClass="path" presetID="1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413 -0.43287 C 0.0316 -0.43287 0.19983 -0.33195 0.19983 -0.20718 C 0.19983 -0.08241 0.0316 0.01921 -0.17413 0.01921 C -0.38021 0.01921 -0.54757 -0.08241 -0.54757 -0.20718 C -0.54757 -0.33195 -0.38021 -0.43287 -0.17413 -0.43287 Z " pathEditMode="relative" ptsTypes="fffff" rAng="0">
                                      <p:cBhvr>
                                        <p:cTn dur="3000" fill="hold" id="13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8">
                            <p:stCondLst>
                              <p:cond delay="23000"/>
                            </p:stCondLst>
                            <p:childTnLst>
                              <p:par>
                                <p:cTn accel="50000" decel="50000" fill="hold" id="139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52199 L -0.03143 0.07338 " pathEditMode="relative" ptsTypes="AA" rAng="0">
                                      <p:cBhvr>
                                        <p:cTn dur="1000" fill="hold" id="14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1">
                            <p:stCondLst>
                              <p:cond delay="24000"/>
                            </p:stCondLst>
                            <p:childTnLst>
                              <p:par>
                                <p:cTn accel="50000" decel="50000" fill="hold" id="142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4 -0.49607 L -0.08664 -0.17061 " pathEditMode="relative" ptsTypes="AA" rAng="0">
                                      <p:cBhvr>
                                        <p:cTn dur="1000" fill="hold" id="14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4">
                            <p:stCondLst>
                              <p:cond delay="25000"/>
                            </p:stCondLst>
                            <p:childTnLst>
                              <p:par>
                                <p:cTn accel="50000" decel="50000" fill="hold" id="145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6.2963E-6 C -0.00122 -0.02408 0.00017 -0.05024 -0.01007 -0.07129 C -0.01251 -0.08149 -0.01893 -0.08496 -0.02171 -0.09561 C -0.02223 -0.09792 -0.0224 -0.10047 -0.02344 -0.10232 C -0.02466 -0.1044 -0.02674 -0.10533 -0.0283 -0.10672 C -0.03646 -0.12292 -0.03941 -0.12315 -0.05001 -0.13565 C -0.05573 -0.1426 -0.06112 -0.15463 -0.06841 -0.15788 C -0.07066 -0.16227 -0.07171 -0.16829 -0.07501 -0.1713 C -0.0783 -0.17431 -0.08507 -0.1801 -0.08507 -0.1801 C -0.08785 -0.1919 -0.08542 -0.18519 -0.09497 -0.19792 C -0.10191 -0.20718 -0.10226 -0.21528 -0.11007 -0.22223 C -0.11441 -0.24098 -0.10816 -0.21806 -0.11511 -0.23334 C -0.12066 -0.24561 -0.11129 -0.23542 -0.12171 -0.24445 C -0.12744 -0.25626 -0.13247 -0.26806 -0.14011 -0.27778 C -0.14376 -0.28774 -0.14844 -0.29584 -0.1533 -0.30463 C -0.15869 -0.31436 -0.16216 -0.32292 -0.16841 -0.33126 C -0.17084 -0.3419 -0.17744 -0.35186 -0.18334 -0.36019 C -0.18785 -0.37732 -0.1816 -0.35533 -0.18837 -0.37338 C -0.19185 -0.38288 -0.19237 -0.39005 -0.19844 -0.39792 C -0.20018 -0.41019 -0.20417 -0.41806 -0.20834 -0.42894 C -0.21233 -0.43982 -0.21407 -0.45163 -0.21841 -0.46227 C -0.22049 -0.46713 -0.23004 -0.48473 -0.23004 -0.49121 " pathEditMode="relative" ptsTypes="fffffffffffffffffffffA">
                                      <p:cBhvr>
                                        <p:cTn dur="2000" fill="hold" id="14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4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6.66667E-6 C 0.00191 -0.00765 0.0033 -0.01343 0.00677 -0.02015 C 0.01042 -0.03566 0.00521 -0.0176 0.01337 -0.03334 C 0.01632 -0.03913 0.01667 -0.04677 0.0184 -0.05371 C 0.01962 -0.05811 0.02465 -0.06899 0.02673 -0.07362 C 0.03177 -0.09491 0.03698 -0.11621 0.04167 -0.13797 C 0.04531 -0.1551 0.04757 -0.17408 0.05503 -0.1889 C 0.05972 -0.21297 0.05347 -0.18473 0.06007 -0.20464 C 0.06337 -0.21459 0.06406 -0.22246 0.0684 -0.23126 C 0.07274 -0.25603 0.06649 -0.22547 0.07344 -0.24677 C 0.07673 -0.25695 0.07691 -0.26621 0.08177 -0.2757 C 0.08333 -0.28728 0.08507 -0.297 0.0901 -0.30672 C 0.09323 -0.31991 0.09444 -0.3389 0.10173 -0.34908 C 0.10417 -0.36667 0.10746 -0.38751 0.1151 -0.40232 C 0.11823 -0.41459 0.12118 -0.42616 0.125 -0.43797 C 0.1276 -0.44607 0.12795 -0.45279 0.13177 -0.46019 C 0.13385 -0.47223 0.13698 -0.4838 0.1401 -0.49561 C 0.14288 -0.50603 0.14427 -0.51806 0.1467 -0.52894 C 0.14983 -0.54306 0.15503 -0.55857 0.15503 -0.57339 " pathEditMode="relative" ptsTypes="ffffffffffffffffffA">
                                      <p:cBhvr>
                                        <p:cTn dur="2000" fill="hold" id="14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9">
                            <p:stCondLst>
                              <p:cond delay="27000"/>
                            </p:stCondLst>
                            <p:childTnLst>
                              <p:par>
                                <p:cTn accel="50000" decel="50000" fill="hold" id="150" nodeType="afterEffect" presetClass="path" presetID="5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33 -0.51458 C -0.1783 -0.49931 -0.22726 -0.46181 -0.22726 -0.43148 C -0.22726 -0.40394 -0.17934 -0.38333 -0.11528 -0.38333 C -0.05139 -0.38333 0.0026 -0.40394 0.0026 -0.43148 C 0.0026 -0.46181 -0.0533 -0.46921 -0.11736 -0.44908 C -0.18038 -0.42639 -0.22726 -0.38866 -0.22726 -0.36111 C -0.22726 -0.3331 -0.1783 -0.31042 -0.11528 -0.31042 C -0.05139 -0.31042 0.0026 -0.3331 0.0026 -0.36111 C 0.0026 -0.38866 -0.0533 -0.39607 -0.11632 -0.37593 C -0.18038 -0.35579 -0.22726 -0.31829 -0.22726 -0.29028 C -0.22726 -0.25996 -0.1783 -0.23727 -0.11441 -0.23727 C -0.05139 -0.23727 0.0026 -0.25996 0.0026 -0.29028 C 0.0026 -0.31551 -0.0533 -0.32315 -0.11632 -0.30556 C -0.17934 -0.28542 -0.22726 -0.24514 -0.22726 -0.21713 C -0.22726 -0.18958 -0.17726 -0.1669 -0.11441 -0.1669 C -0.04931 -0.1669 0.0026 -0.18958 0.0026 -0.21713 C 0.0026 -0.24514 -0.05226 -0.25255 -0.11528 -0.23241 C -0.1783 -0.21227 -0.22726 -0.17431 -0.22726 -0.14676 C -0.22726 -0.11644 -0.17726 -0.0963 -0.11337 -0.0963 C -0.04931 -0.0963 0.0026 -0.11921 0.0026 -0.14676 C 0.0026 -0.17431 -0.05226 -0.18218 -0.11528 -0.16204 C -0.1783 -0.1419 -0.22726 -0.10116 -0.22726 -0.07616 C -0.22726 -0.04815 -0.17639 -0.02593 -0.11337 -0.02593 C -0.04931 -0.02593 0.0026 -0.04815 0.0026 -0.07616 C 0.0026 -0.10116 -0.05139 -0.10903 -0.11528 -0.09121 C -0.1783 -0.07107 -0.22726 -0.03079 -0.22726 -0.00324 C -0.22726 0.02199 -0.17639 0.04722 -0.11233 0.04722 C -0.04827 0.04722 0.0026 0.02477 0.0026 -0.00324 C 0.0026 -0.03079 -0.05139 -0.0382 -0.11441 -0.01806 C -0.17726 0.00208 -0.2283 0.03958 -0.22726 0.06759 C -0.22639 0.09537 -0.17639 0.11528 -0.11233 0.11528 C -0.04827 0.11528 0.0026 0.09259 0.0026 0.06504 C 0.0026 0.03958 -0.04931 0.03217 -0.11233 0.05509 " pathEditMode="relative" ptsTypes="fffffffffffffffffffffffffffffffff" rAng="0">
                                      <p:cBhvr>
                                        <p:cTn dur="5000" fill="hold" id="15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315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52" nodeType="withEffect" presetClass="path" presetID="5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4 -0.54653 C 0.04427 -0.53241 -0.00469 -0.49746 -0.00469 -0.46945 C -0.00469 -0.44399 0.04322 -0.42477 0.10729 -0.42477 C 0.17118 -0.42477 0.22517 -0.44399 0.22517 -0.46945 C 0.22517 -0.49746 0.16927 -0.5044 0.1052 -0.48588 C 0.04218 -0.46482 -0.00469 -0.42987 -0.00469 -0.40417 C -0.00469 -0.37824 0.04427 -0.35718 0.10729 -0.35718 C 0.17118 -0.35718 0.22517 -0.37824 0.22517 -0.40417 C 0.22517 -0.42987 0.16927 -0.43681 0.10625 -0.41783 C 0.04218 -0.39931 -0.00469 -0.36436 -0.00469 -0.3382 C -0.00469 -0.31019 0.04427 -0.28912 0.10816 -0.28912 C 0.17118 -0.28912 0.22517 -0.31019 0.22517 -0.3382 C 0.22517 -0.36181 0.16927 -0.36875 0.10625 -0.35255 C 0.04322 -0.3338 -0.00469 -0.29653 -0.00469 -0.27061 C -0.00469 -0.24445 0.04531 -0.22338 0.10816 -0.22338 C 0.17326 -0.22338 0.22517 -0.24445 0.22517 -0.27061 C 0.22517 -0.29653 0.17031 -0.30324 0.10729 -0.28473 C 0.04427 -0.26598 -0.00469 -0.2301 -0.00469 -0.20463 C -0.00469 -0.17662 0.04531 -0.15787 0.1092 -0.15787 C 0.17326 -0.15787 0.22517 -0.17894 0.22517 -0.20463 C 0.22517 -0.2301 0.17031 -0.2375 0.10729 -0.21899 C 0.04427 -0.2 -0.00469 -0.1625 -0.00469 -0.13936 C -0.00469 -0.1132 0.04618 -0.09237 0.1092 -0.09237 C 0.17326 -0.09237 0.22517 -0.1132 0.22517 -0.13936 C 0.22517 -0.1625 0.17118 -0.16968 0.10729 -0.15301 C 0.04427 -0.13449 -0.00469 -0.09699 -0.00469 -0.0713 C -0.00469 -0.04769 0.04618 -0.02477 0.11024 -0.02477 C 0.1743 -0.02477 0.22517 -0.04537 0.22517 -0.0713 C 0.22517 -0.09699 0.17118 -0.10394 0.10816 -0.08519 C 0.04531 -0.06644 -0.00573 -0.03172 -0.00469 -0.00556 C -0.00382 0.0199 0.04618 0.03935 0.11024 0.03935 C 0.1743 0.03935 0.22517 0.01759 0.22517 -0.00811 C 0.22517 -0.03172 0.17326 -0.03843 0.11024 -0.01737 " pathEditMode="relative" ptsTypes="fffffffffffffffffffffffffffffffff" rAng="0">
                                      <p:cBhvr>
                                        <p:cTn dur="5000" fill="hold" id="15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4">
                            <p:stCondLst>
                              <p:cond delay="32000"/>
                            </p:stCondLst>
                            <p:childTnLst>
                              <p:par>
                                <p:cTn accel="50000" decel="50000" fill="hold" id="155" nodeType="afterEffect" presetClass="path" presetID="38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68 -0.47269 L -0.16841 -0.36991 L -0.12639 -0.47269 L -0.08212 -0.36991 L -0.03768 -0.47269 L 0.00382 -0.36991 L 0.04826 -0.47269 L 0.0901 -0.36991 L 0.13454 -0.47269 L 0.17899 -0.36991 L 0.22083 -0.47269 L 0.26527 -0.36991 L 0.30677 -0.47269 L 0.35121 -0.36991 L 0.39548 -0.47269 L 0.4375 -0.36991 L 0.48194 -0.47269 " pathEditMode="relative" ptsTypes="FFFFFFFFFFFFFFFFF" rAng="0">
                                      <p:cBhvr>
                                        <p:cTn dur="5000" fill="hold" id="15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51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57" nodeType="withEffect" presetClass="path" presetID="38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4 -0.25463 L -0.45695 -0.12269 L -0.41233 -0.25463 L -0.36511 -0.12269 L -0.31789 -0.25463 L -0.27379 -0.12269 L -0.22674 -0.25463 L -0.18212 -0.12269 L -0.1349 -0.25463 L -0.08768 -0.12269 L -0.04306 -0.25463 L 0.00399 -0.12269 L 0.04809 -0.25463 L 0.09531 -0.12269 L 0.14253 -0.25463 L 0.18715 -0.12269 L 0.23437 -0.25463 " pathEditMode="relative" ptsTypes="FFFFFFFFFFFFFFFFF" rAng="0">
                                      <p:cBhvr>
                                        <p:cTn dur="5000" fill="hold" id="15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9">
                            <p:stCondLst>
                              <p:cond delay="37000"/>
                            </p:stCondLst>
                            <p:childTnLst>
                              <p:par>
                                <p:cTn accel="50000" decel="50000" fill="hold" id="160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194 -0.47269 C 0.47968 -0.48704 0.47656 -0.50185 0.46527 -0.50834 C 0.45989 -0.51134 0.45416 -0.51273 0.44861 -0.51505 C 0.44687 -0.51574 0.44357 -0.51713 0.44357 -0.51713 C 0.43524 -0.51644 0.42691 -0.51667 0.41857 -0.51505 C 0.4151 -0.51435 0.4085 -0.51065 0.4085 -0.51065 C 0.40312 -0.50556 0.39774 -0.50347 0.39184 -0.49954 C 0.3868 -0.49259 0.38212 -0.49051 0.37517 -0.48843 C 0.36684 -0.47662 0.35364 -0.47246 0.34357 -0.46389 C 0.34132 -0.46181 0.33941 -0.45903 0.33698 -0.45718 C 0.33264 -0.45394 0.32812 -0.45139 0.32361 -0.44838 C 0.32187 -0.44722 0.32014 -0.4456 0.31857 -0.44398 C 0.31736 -0.44259 0.31649 -0.44028 0.31527 -0.43935 C 0.31163 -0.43704 0.30746 -0.43681 0.30364 -0.43496 C 0.29739 -0.42685 0.2868 -0.42431 0.27864 -0.42176 C 0.24948 -0.41273 0.22014 -0.41227 0.19027 -0.41065 C 0.18194 -0.41134 0.17343 -0.41019 0.16527 -0.41273 C 0.15868 -0.41482 0.15243 -0.42523 0.14531 -0.42824 C 0.14409 -0.42986 0.14323 -0.43172 0.14184 -0.43287 C 0.14045 -0.43403 0.13837 -0.43357 0.13698 -0.43496 C 0.13541 -0.43658 0.13489 -0.43982 0.1335 -0.44167 C 0.13021 -0.44607 0.1276 -0.44653 0.12361 -0.44838 C 0.11979 -0.45625 0.11701 -0.4588 0.11024 -0.46158 C 0.10486 -0.46898 0.09896 -0.47408 0.09184 -0.47732 C 0.08368 -0.4882 0.09097 -0.48079 0.08021 -0.48611 C 0.07795 -0.48727 0.07569 -0.48889 0.07361 -0.49051 C 0.07187 -0.4919 0.07048 -0.49375 0.06857 -0.49491 C 0.05833 -0.5007 0.04739 -0.50347 0.03698 -0.50834 C 0.0283 -0.50718 0.0184 -0.50695 0.01024 -0.50162 C 0.00347 -0.49722 -0.00191 -0.49121 -0.00816 -0.48611 C -0.01181 -0.4831 -0.01615 -0.48218 -0.01979 -0.4794 C -0.029 -0.47246 -0.03837 -0.46644 -0.04809 -0.46158 C -0.06441 -0.45324 -0.04757 -0.46134 -0.05816 -0.45278 C -0.0632 -0.44861 -0.0691 -0.44584 -0.07483 -0.44398 C -0.08785 -0.43148 -0.10452 -0.42477 -0.11979 -0.41945 C -0.13195 -0.42014 -0.15643 -0.42176 -0.15643 -0.42176 " pathEditMode="relative" ptsTypes="fffffffffffffffffffffffffffffffffffA">
                                      <p:cBhvr>
                                        <p:cTn dur="2000" fill="hold" id="16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62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437 -0.25463 C 0.24062 -0.25741 0.24392 -0.2632 0.24948 -0.26806 C 0.25399 -0.27709 0.26163 -0.29121 0.26944 -0.29468 C 0.27587 -0.30324 0.27795 -0.31181 0.28281 -0.3213 C 0.28524 -0.33102 0.2875 -0.34051 0.28941 -0.35023 C 0.28889 -0.36736 0.28906 -0.38449 0.28767 -0.40139 C 0.28663 -0.41389 0.26962 -0.42547 0.26441 -0.43241 C 0.25694 -0.44236 0.246 -0.44537 0.23611 -0.45023 C 0.23368 -0.45139 0.23159 -0.45301 0.22934 -0.45463 C 0.2276 -0.45602 0.22639 -0.4581 0.22448 -0.45903 C 0.21423 -0.46435 0.20191 -0.46435 0.19114 -0.46806 C 0.18055 -0.46736 0.15607 -0.46806 0.14114 -0.46366 C 0.13507 -0.46181 0.13073 -0.45672 0.12448 -0.45463 C 0.11927 -0.44815 0.11232 -0.44329 0.10607 -0.43912 C 0.09687 -0.4331 0.10503 -0.43658 0.096 -0.42801 C 0.08958 -0.42176 0.075 -0.41227 0.06771 -0.4081 C 0.06111 -0.4044 0.05555 -0.40255 0.04948 -0.39699 C 0.02795 -0.39861 0.02604 -0.39723 0.01111 -0.40348 C 0.0059 -0.41042 0.00191 -0.41852 -0.004 -0.42361 C -0.00886 -0.43357 -0.01111 -0.44398 -0.01719 -0.45255 C -0.01771 -0.45463 -0.01823 -0.45695 -0.01893 -0.45903 C -0.01979 -0.46135 -0.02153 -0.4632 -0.02223 -0.46574 C -0.02518 -0.47639 -0.029 -0.4963 -0.029 -0.5081 " pathEditMode="relative" ptsTypes="ffffffffffffffffffffffA">
                                      <p:cBhvr>
                                        <p:cTn dur="2000" fill="hold" id="16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4">
                            <p:stCondLst>
                              <p:cond delay="39000"/>
                            </p:stCondLst>
                            <p:childTnLst>
                              <p:par>
                                <p:cTn fill="hold" id="165" nodeType="after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66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67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68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69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7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7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7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7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175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76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77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78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79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8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8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8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8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id="18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8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89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8"/>
      <p:bldP animBg="1" grpId="1" spid="68"/>
      <p:bldP animBg="1" grpId="0" spid="70"/>
      <p:bldP animBg="1" grpId="1" spid="70"/>
      <p:bldP animBg="1" grpId="0" spid="106"/>
      <p:bldP animBg="1" grpId="1" spid="106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lzExBzoh" id="4" name="Picture 4"/>
          <p:cNvPicPr>
            <a:picLocks noChangeArrowheads="1" noChangeAspect="1"/>
          </p:cNvPicPr>
          <p:nvPr/>
        </p:nvPicPr>
        <p:blipFill>
          <a:blip cstate="print" r:embed="rId2"/>
          <a:srcRect l="11335" r="20829" t="204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85984" y="0"/>
            <a:ext cx="4222631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cap="none" dirty="0" lang="uk-UA" smtClean="0" spc="50" sz="50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66" typeface="Comic Sans MS"/>
              </a:rPr>
              <a:t> </a:t>
            </a:r>
            <a:r>
              <a:rPr dirty="0" lang="uk-UA" smtClean="0" sz="5400">
                <a:solidFill>
                  <a:srgbClr val="FF0000"/>
                </a:solidFill>
                <a:latin charset="0" pitchFamily="66" typeface="Comic Sans MS"/>
              </a:rPr>
              <a:t>Ц</a:t>
            </a:r>
            <a:r>
              <a:rPr dirty="0" lang="ru-RU" smtClean="0" sz="5400">
                <a:solidFill>
                  <a:srgbClr val="FF0000"/>
                </a:solidFill>
                <a:latin charset="0" pitchFamily="66" typeface="Comic Sans MS"/>
              </a:rPr>
              <a:t>е задача? </a:t>
            </a:r>
            <a:endParaRPr cap="none" dirty="0" lang="ru-RU" spc="50" sz="5000">
              <a:ln w="11430"/>
              <a:solidFill>
                <a:srgbClr val="FF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66" typeface="Comic Sans MS"/>
            </a:endParaRPr>
          </a:p>
        </p:txBody>
      </p:sp>
      <p:pic>
        <p:nvPicPr>
          <p:cNvPr descr="C:\Users\Irina\Desktop\6.png" id="11" name="Рисунок 10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6500826" y="2571744"/>
            <a:ext cx="1872208" cy="343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Выноска-облако 11"/>
          <p:cNvSpPr/>
          <p:nvPr/>
        </p:nvSpPr>
        <p:spPr>
          <a:xfrm>
            <a:off x="428596" y="1071546"/>
            <a:ext cx="5929354" cy="3929090"/>
          </a:xfrm>
          <a:prstGeom prst="cloudCallout">
            <a:avLst>
              <a:gd fmla="val -13961" name="adj1"/>
              <a:gd fmla="val 19796" name="adj2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5400">
                <a:solidFill>
                  <a:srgbClr val="92D05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 </a:t>
            </a:r>
            <a:endParaRPr dirty="0" lang="ru-RU" sz="5400">
              <a:solidFill>
                <a:srgbClr val="92D05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Comic Sans M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1928802"/>
            <a:ext cx="607223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Дерев’яні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дві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конячки</a:t>
            </a:r>
            <a:endParaRPr b="0" baseline="0" cap="none" dirty="0" i="0" kumimoji="0" lang="ru-RU" normalizeH="0" smtClean="0" strike="noStrike" sz="3200" u="none">
              <a:ln>
                <a:noFill/>
              </a:ln>
              <a:solidFill>
                <a:schemeClr val="tx1"/>
              </a:solidFill>
              <a:effectLst/>
              <a:latin charset="0" pitchFamily="66" typeface="Comic Sans MS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Мчать мене уже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навскачки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.</a:t>
            </a:r>
            <a:endParaRPr b="0" baseline="0" cap="none" dirty="0" i="0" kumimoji="0" lang="ru-RU" normalizeH="0" smtClean="0" strike="noStrike" sz="3200" u="none">
              <a:ln>
                <a:noFill/>
              </a:ln>
              <a:solidFill>
                <a:schemeClr val="tx1"/>
              </a:solidFill>
              <a:effectLst/>
              <a:latin charset="0" pitchFamily="66" typeface="Comic Sans MS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А коли я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спотикаюсь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, —</a:t>
            </a:r>
            <a:endParaRPr b="0" baseline="0" cap="none" dirty="0" i="0" kumimoji="0" lang="ru-RU" normalizeH="0" smtClean="0" strike="noStrike" sz="3200" u="none">
              <a:ln>
                <a:noFill/>
              </a:ln>
              <a:solidFill>
                <a:schemeClr val="tx1"/>
              </a:solidFill>
              <a:effectLst/>
              <a:latin charset="0" pitchFamily="66" typeface="Comic Sans MS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За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дві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палиці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тримаюсь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.</a:t>
            </a:r>
            <a:r>
              <a:rPr b="0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cs charset="0" pitchFamily="18" typeface="Times New Roman"/>
              </a:rPr>
              <a:t> </a:t>
            </a:r>
          </a:p>
        </p:txBody>
      </p:sp>
      <p:pic>
        <p:nvPicPr>
          <p:cNvPr descr="http://kurort-bukovel.com/wp-content/uploads/2012/04/lyizhi-prokat.jpg" id="1027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214422"/>
            <a:ext cx="3492318" cy="364333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428728" y="2428868"/>
            <a:ext cx="4143404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5400">
                <a:solidFill>
                  <a:srgbClr val="FF0000"/>
                </a:solidFill>
                <a:latin charset="0" pitchFamily="66" typeface="Comic Sans MS"/>
              </a:rPr>
              <a:t>ЗАГАДКА</a:t>
            </a:r>
            <a:endParaRPr b="1" dirty="0" lang="uk-UA" sz="5400">
              <a:solidFill>
                <a:srgbClr val="FF0000"/>
              </a:solidFill>
              <a:latin charset="0" pitchFamily="66" typeface="Comic Sans M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2214554"/>
            <a:ext cx="5715040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3600">
                <a:latin charset="0" pitchFamily="66" typeface="Comic Sans MS"/>
              </a:rPr>
              <a:t>Мама купила 5 тістечок. Два вона дала дочці, а 3 залишила для гостей. </a:t>
            </a:r>
            <a:endParaRPr dirty="0" lang="uk-UA" sz="3600">
              <a:latin charset="0" pitchFamily="66" typeface="Comic Sans M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166" y="2571744"/>
            <a:ext cx="3669594" cy="76944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4400">
                <a:solidFill>
                  <a:srgbClr val="FF0000"/>
                </a:solidFill>
                <a:latin charset="0" pitchFamily="66" typeface="Comic Sans MS"/>
              </a:rPr>
              <a:t>РОЗПОВІДЬ</a:t>
            </a:r>
            <a:endParaRPr b="1" dirty="0" lang="uk-UA" sz="4400">
              <a:solidFill>
                <a:srgbClr val="FF0000"/>
              </a:solidFill>
              <a:latin charset="0" pitchFamily="66" typeface="Comic Sans MS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14348" y="2071678"/>
            <a:ext cx="521497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Хлопчик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поклав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у коробку 3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червоних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і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2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зелених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олівці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.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Скільки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18" typeface="Times New Roman"/>
              </a:rPr>
              <a:t> </a:t>
            </a:r>
            <a:endParaRPr b="1" baseline="0" cap="none" dirty="0" i="0" kumimoji="0" lang="ru-RU" normalizeH="0" smtClean="0" strike="noStrike" sz="3200" u="none">
              <a:ln>
                <a:noFill/>
              </a:ln>
              <a:solidFill>
                <a:schemeClr val="tx1"/>
              </a:solidFill>
              <a:effectLst/>
              <a:latin charset="0" pitchFamily="66" typeface="Comic Sans MS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34" typeface="Arial"/>
              </a:rPr>
              <a:t>олівців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34" typeface="Arial"/>
              </a:rPr>
              <a:t> у </a:t>
            </a:r>
            <a:r>
              <a:rPr b="1" baseline="0" cap="none" dirty="0" err="1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34" typeface="Arial"/>
              </a:rPr>
              <a:t>коробці</a:t>
            </a:r>
            <a:r>
              <a:rPr b="1" baseline="0" cap="none" dirty="0" i="0" kumimoji="0" lang="ru-RU" normalizeH="0" smtClean="0" strike="noStrike" sz="3200" u="none">
                <a:ln>
                  <a:noFill/>
                </a:ln>
                <a:solidFill>
                  <a:schemeClr val="tx1"/>
                </a:solidFill>
                <a:effectLst/>
                <a:latin charset="0" pitchFamily="66" typeface="Comic Sans MS"/>
                <a:ea charset="0" pitchFamily="18" typeface="Times New Roman"/>
                <a:cs charset="0" pitchFamily="34" typeface="Arial"/>
              </a:rPr>
              <a:t>? </a:t>
            </a:r>
            <a:endParaRPr b="1" baseline="0" cap="none" dirty="0" i="0" kumimoji="0" lang="ru-RU" normalizeH="0" smtClean="0" strike="noStrike" sz="3200" u="none">
              <a:ln>
                <a:noFill/>
              </a:ln>
              <a:solidFill>
                <a:schemeClr val="tx1"/>
              </a:solidFill>
              <a:effectLst/>
              <a:latin charset="0" pitchFamily="66" typeface="Comic Sans MS"/>
              <a:cs charset="0" pitchFamily="34"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042" y="2500306"/>
            <a:ext cx="3643338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6000">
                <a:solidFill>
                  <a:srgbClr val="FF0000"/>
                </a:solidFill>
                <a:latin charset="0" pitchFamily="66" typeface="Comic Sans MS"/>
              </a:rPr>
              <a:t>ЗАДАЧА</a:t>
            </a:r>
            <a:endParaRPr dirty="0" lang="uk-UA" sz="6000">
              <a:solidFill>
                <a:srgbClr val="FF0000"/>
              </a:solidFill>
              <a:latin charset="0" pitchFamily="66" typeface="Comic Sans M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5072074"/>
            <a:ext cx="3071834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4800">
                <a:solidFill>
                  <a:srgbClr val="C00000"/>
                </a:solidFill>
                <a:latin charset="0" pitchFamily="66" typeface="Comic Sans MS"/>
              </a:rPr>
              <a:t>5 олівців</a:t>
            </a:r>
            <a:endParaRPr dirty="0" lang="uk-UA" sz="4800">
              <a:solidFill>
                <a:srgbClr val="C00000"/>
              </a:solidFill>
              <a:latin charset="0" pitchFamily="66" typeface="Comic Sans M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5" nodeType="click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fill="hold" grpId="0" id="11" nodeType="with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9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2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5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2" id="30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2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34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6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7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0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42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4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7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49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5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4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56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58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61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63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65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66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7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2" id="70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503 -0.00231 0.00816 -0.0074 0.01319 -0.00971 C 0.01892 -0.01735 0.02569 -0.01943 0.03246 -0.02428 C 0.05347 -0.03978 0.07517 -0.05389 0.09635 -0.06916 C 0.13437 -0.09669 0.17222 -0.12375 0.21198 -0.14619 C 0.2283 -0.15521 0.24271 -0.16886 0.26024 -0.17349 C 0.27135 -0.18251 0.28229 -0.19084 0.29514 -0.19431 C 0.30121 -0.19847 0.31441 -0.20402 0.31441 -0.20402 C 0.31979 -0.20934 0.32587 -0.21281 0.33246 -0.21512 C 0.33646 -0.21651 0.34462 -0.21836 0.34462 -0.21836 C 0.3625 -0.22808 0.38125 -0.23548 0.4 -0.2408 C 0.40486 -0.24034 0.40972 -0.24057 0.41441 -0.23941 C 0.41823 -0.23849 0.42031 -0.22993 0.42292 -0.22646 C 0.4243 -0.22114 0.42517 -0.21582 0.42656 -0.2105 C 0.42621 -0.20402 0.42847 -0.19616 0.42535 -0.19107 C 0.42326 -0.1876 0.41892 -0.19222 0.41562 -0.19269 C 0.40885 -0.19338 0.40191 -0.19384 0.39514 -0.19431 C 0.3868 -0.19616 0.38802 -0.19916 0.38802 -0.19107 " pathEditMode="relative" ptsTypes="fffffffffffffffffA">
                                      <p:cBhvr>
                                        <p:cTn dur="2000" fill="hold" id="7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2" id="72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4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5">
                      <p:stCondLst>
                        <p:cond delay="indefinite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7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2"/>
      <p:bldP animBg="1" grpId="1" spid="12"/>
      <p:bldP animBg="1" grpId="2" spid="12"/>
      <p:bldP grpId="0" spid="1025"/>
      <p:bldP grpId="1" spid="1025"/>
      <p:bldP grpId="0" spid="13"/>
      <p:bldP grpId="1" spid="13"/>
      <p:bldP grpId="0" spid="14"/>
      <p:bldP grpId="1" spid="14"/>
      <p:bldP grpId="0" spid="15"/>
      <p:bldP grpId="1" spid="15"/>
      <p:bldP grpId="0" spid="1028"/>
      <p:bldP grpId="1" spid="1028"/>
      <p:bldP grpId="2" spid="1028"/>
      <p:bldP grpId="0" spid="16"/>
      <p:bldP grpId="1" spid="16"/>
      <p:bldP grpId="2" spid="16"/>
      <p:bldP grpId="0" spid="17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46" y="2143116"/>
            <a:ext cx="3950573" cy="39505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0298" y="357166"/>
            <a:ext cx="47562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 Робота в групах</a:t>
            </a:r>
            <a:endParaRPr lang="ru-RU" sz="48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378" y="1080236"/>
            <a:ext cx="3385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48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1538" y="2071678"/>
            <a:ext cx="707236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600" dirty="0" err="1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азвати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складові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частини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задачі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ознаки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Прочитати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вашого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казкового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героя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визначити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воно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задачею.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Відповідь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обґрунтувати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00166" y="1214422"/>
            <a:ext cx="6455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План </a:t>
            </a:r>
            <a:r>
              <a:rPr lang="ru-RU" sz="3600" dirty="0" err="1" smtClean="0">
                <a:solidFill>
                  <a:srgbClr val="FF0000"/>
                </a:solidFill>
                <a:latin typeface="Comic Sans MS" pitchFamily="66" charset="0"/>
              </a:rPr>
              <a:t>дослідницької</a:t>
            </a: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  <a:latin typeface="Comic Sans MS" pitchFamily="66" charset="0"/>
              </a:rPr>
              <a:t>роботи</a:t>
            </a:r>
            <a:r>
              <a:rPr lang="ru-RU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68692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500098" y="0"/>
            <a:ext cx="4011356" cy="41944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43306" y="285728"/>
            <a:ext cx="269144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60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78" y="1285860"/>
            <a:ext cx="1084809" cy="911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270505" y="5301735"/>
            <a:ext cx="1084809" cy="911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276759">
            <a:off x="4107250" y="3898937"/>
            <a:ext cx="1084809" cy="911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914239" y="2515653"/>
            <a:ext cx="1084809" cy="9112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770967" y="2587091"/>
            <a:ext cx="1084809" cy="9112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57554" y="1428736"/>
            <a:ext cx="5982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4744" y="2571744"/>
            <a:ext cx="1040359" cy="8739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41405">
            <a:off x="778184" y="3864586"/>
            <a:ext cx="1040359" cy="8739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85787">
            <a:off x="6347360" y="1285519"/>
            <a:ext cx="1040359" cy="8739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1736" y="2500306"/>
            <a:ext cx="1040359" cy="87390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54541">
            <a:off x="2957336" y="5197925"/>
            <a:ext cx="1040359" cy="873902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071538" y="3929066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1346255">
            <a:off x="8081878" y="2596573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342340" y="1301207"/>
            <a:ext cx="1084809" cy="91124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985546" y="2515653"/>
            <a:ext cx="1084809" cy="91124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556257" y="2515653"/>
            <a:ext cx="1084809" cy="91124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0825">
            <a:off x="5297163" y="1322963"/>
            <a:ext cx="1084809" cy="911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2168524" y="5248856"/>
            <a:ext cx="1084809" cy="91124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7884" y="2500306"/>
            <a:ext cx="1084809" cy="91124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842273" y="5373173"/>
            <a:ext cx="1084809" cy="91124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03811">
            <a:off x="2460503" y="3916003"/>
            <a:ext cx="1084809" cy="91124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2254">
            <a:off x="3296684" y="3823114"/>
            <a:ext cx="1084809" cy="91124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4668855" y="5320293"/>
            <a:ext cx="1084809" cy="911240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1714480" y="2643182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86050" y="257174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29058" y="2714620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29190" y="2714620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215206" y="2500306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1428736"/>
            <a:ext cx="7168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135729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279306">
            <a:off x="6535443" y="1381771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0825">
            <a:off x="7368865" y="1251524"/>
            <a:ext cx="1084809" cy="9112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00958" y="1357298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43636" y="2643182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718857">
            <a:off x="2646340" y="3970799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64909">
            <a:off x="1653181" y="3894199"/>
            <a:ext cx="1084809" cy="91124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4969086" y="3918467"/>
            <a:ext cx="1084809" cy="91124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 rot="221315">
            <a:off x="1810023" y="394833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3929066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10800000">
            <a:off x="3929058" y="3786190"/>
            <a:ext cx="3722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143504" y="4000504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286248" y="3929066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500166" y="5357826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5526110" y="5320293"/>
            <a:ext cx="1084809" cy="911240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6311928" y="5248856"/>
            <a:ext cx="1084809" cy="911240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7169184" y="5320294"/>
            <a:ext cx="1084809" cy="91124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5754904" y="3847030"/>
            <a:ext cx="1084809" cy="911240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28665">
            <a:off x="6540722" y="3775592"/>
            <a:ext cx="1084809" cy="91124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7326540" y="3775592"/>
            <a:ext cx="1084809" cy="911240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8090733" y="3847029"/>
            <a:ext cx="1084809" cy="911240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2428860" y="5286388"/>
            <a:ext cx="404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8286776" y="3929066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572396" y="385762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715140" y="385762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000760" y="3929066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786314" y="542926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000496" y="542926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143240" y="5286388"/>
            <a:ext cx="5725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358082" y="5357826"/>
            <a:ext cx="5725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500826" y="5357826"/>
            <a:ext cx="404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715008" y="5429264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8033774" y="5248856"/>
            <a:ext cx="1084809" cy="911240"/>
          </a:xfrm>
          <a:prstGeom prst="rect">
            <a:avLst/>
          </a:prstGeom>
        </p:spPr>
      </p:pic>
      <p:sp>
        <p:nvSpPr>
          <p:cNvPr id="70" name="Прямоугольник 69"/>
          <p:cNvSpPr/>
          <p:nvPr/>
        </p:nvSpPr>
        <p:spPr>
          <a:xfrm>
            <a:off x="8215338" y="5357826"/>
            <a:ext cx="5581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04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2" grpId="0"/>
      <p:bldP spid="37" grpId="0"/>
      <p:bldP spid="38" grpId="0"/>
      <p:bldP spid="39" grpId="0"/>
      <p:bldP spid="40" grpId="0"/>
      <p:bldP spid="41" grpId="0"/>
      <p:bldP spid="11" grpId="0"/>
      <p:bldP spid="12" grpId="0"/>
      <p:bldP spid="14" grpId="0"/>
      <p:bldP spid="13" grpId="0"/>
      <p:bldP spid="43" grpId="0"/>
      <p:bldP spid="25" grpId="0"/>
      <p:bldP spid="23" grpId="0"/>
      <p:bldP spid="24" grpId="0"/>
      <p:bldP spid="47" grpId="0"/>
      <p:bldP spid="48" grpId="0"/>
      <p:bldP spid="49" grpId="0"/>
      <p:bldP spid="50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2" name="Picture 4" descr="Рисунок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02252"/>
            <a:ext cx="8715436" cy="5841458"/>
          </a:xfrm>
          <a:prstGeom prst="rect">
            <a:avLst/>
          </a:prstGeom>
          <a:noFill/>
        </p:spPr>
      </p:pic>
      <p:pic>
        <p:nvPicPr>
          <p:cNvPr id="43013" name="Picture 5" descr="Рисунок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36738" y="942975"/>
            <a:ext cx="1836738" cy="1562100"/>
          </a:xfrm>
          <a:prstGeom prst="rect">
            <a:avLst/>
          </a:prstGeom>
          <a:noFill/>
        </p:spPr>
      </p:pic>
      <p:pic>
        <p:nvPicPr>
          <p:cNvPr id="43014" name="Picture 6" descr="Рисунок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584325" y="2924175"/>
            <a:ext cx="1584325" cy="1349375"/>
          </a:xfrm>
          <a:prstGeom prst="rect">
            <a:avLst/>
          </a:prstGeom>
          <a:noFill/>
        </p:spPr>
      </p:pic>
      <p:pic>
        <p:nvPicPr>
          <p:cNvPr id="43015" name="Picture 7" descr="Рисунок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76375" y="4894263"/>
            <a:ext cx="1476375" cy="1255712"/>
          </a:xfrm>
          <a:prstGeom prst="rect">
            <a:avLst/>
          </a:prstGeom>
          <a:noFill/>
        </p:spPr>
      </p:pic>
      <p:pic>
        <p:nvPicPr>
          <p:cNvPr id="43016" name="Picture 8" descr="еж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54000"/>
          </a:blip>
          <a:srcRect/>
          <a:stretch>
            <a:fillRect/>
          </a:stretch>
        </p:blipFill>
        <p:spPr bwMode="auto">
          <a:xfrm>
            <a:off x="9144000" y="2492375"/>
            <a:ext cx="2087563" cy="1490663"/>
          </a:xfrm>
          <a:prstGeom prst="rect">
            <a:avLst/>
          </a:prstGeom>
          <a:noFill/>
        </p:spPr>
      </p:pic>
      <p:sp>
        <p:nvSpPr>
          <p:cNvPr id="10" name="TextBox 2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4291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Склади</a:t>
            </a:r>
            <a:r>
              <a:rPr lang="ru-RU" sz="40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0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i="1" dirty="0">
                <a:solidFill>
                  <a:srgbClr val="CC0000"/>
                </a:solidFill>
                <a:latin typeface="Times New Roman" pitchFamily="18" charset="0"/>
              </a:rPr>
              <a:t>розв’яжи</a:t>
            </a:r>
            <a:r>
              <a:rPr lang="uk-UA" dirty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ru-RU" sz="40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задачу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7345E-6 L 0.66146 0.5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2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0.47639 0.15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" y="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30121 -0.0238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538 -0.06637 L -0.35416 0.2666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95288" y="981075"/>
            <a:ext cx="8497887" cy="2663825"/>
          </a:xfrm>
          <a:prstGeom prst="rect">
            <a:avLst/>
          </a:prstGeom>
          <a:solidFill>
            <a:schemeClr val="accent1">
              <a:alpha val="0"/>
            </a:schemeClr>
          </a:solidFill>
          <a:ln w="635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700338" y="1412875"/>
            <a:ext cx="3671887" cy="7651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uk-UA" sz="4000" b="1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Черепахи </a:t>
            </a:r>
            <a:r>
              <a:rPr lang="ru-RU" sz="4000" b="1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– 3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00338" y="2349500"/>
            <a:ext cx="2952750" cy="7651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4000" b="1" i="1" dirty="0" err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Їжак</a:t>
            </a:r>
            <a:r>
              <a:rPr lang="ru-RU" sz="4000" b="1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– 1 </a:t>
            </a:r>
          </a:p>
        </p:txBody>
      </p:sp>
      <p:sp>
        <p:nvSpPr>
          <p:cNvPr id="41" name="Левая фигурная скобка 40"/>
          <p:cNvSpPr>
            <a:spLocks/>
          </p:cNvSpPr>
          <p:nvPr/>
        </p:nvSpPr>
        <p:spPr bwMode="auto">
          <a:xfrm rot="10800000">
            <a:off x="6011863" y="1341438"/>
            <a:ext cx="576262" cy="1563687"/>
          </a:xfrm>
          <a:prstGeom prst="leftBrace">
            <a:avLst>
              <a:gd name="adj1" fmla="val 8342"/>
              <a:gd name="adj2" fmla="val 50000"/>
            </a:avLst>
          </a:prstGeom>
          <a:noFill/>
          <a:ln w="50800" algn="ctr">
            <a:solidFill>
              <a:srgbClr val="CC0000"/>
            </a:solidFill>
            <a:round/>
            <a:headEnd/>
            <a:tailEnd/>
          </a:ln>
        </p:spPr>
        <p:txBody>
          <a:bodyPr rot="10800000" anchor="ctr"/>
          <a:lstStyle/>
          <a:p>
            <a:pPr algn="ctr"/>
            <a:endParaRPr lang="ru-RU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6659563" y="1628775"/>
            <a:ext cx="5016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5400" b="1">
                <a:solidFill>
                  <a:srgbClr val="CC0000"/>
                </a:solidFill>
                <a:latin typeface="Calibri" pitchFamily="34" charset="0"/>
              </a:rPr>
              <a:t>?</a:t>
            </a:r>
            <a:endParaRPr lang="ru-RU" sz="5400" b="1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57158" y="1000108"/>
            <a:ext cx="8569325" cy="2663825"/>
          </a:xfrm>
          <a:prstGeom prst="rect">
            <a:avLst/>
          </a:prstGeom>
          <a:solidFill>
            <a:srgbClr val="E7FA32"/>
          </a:solidFill>
          <a:ln w="25400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4221163"/>
            <a:ext cx="4321175" cy="1439862"/>
          </a:xfrm>
          <a:prstGeom prst="rect">
            <a:avLst/>
          </a:prstGeom>
          <a:solidFill>
            <a:schemeClr val="bg1"/>
          </a:solidFill>
          <a:ln w="635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4800" b="1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3 + 1 = </a:t>
            </a:r>
            <a:r>
              <a:rPr lang="ru-RU" sz="48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4800" b="1" i="1" dirty="0" err="1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48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4800" b="1" i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14282" y="4214818"/>
            <a:ext cx="4321175" cy="1584325"/>
          </a:xfrm>
          <a:prstGeom prst="rect">
            <a:avLst/>
          </a:prstGeom>
          <a:solidFill>
            <a:srgbClr val="E7FA32"/>
          </a:solidFill>
          <a:ln w="63500" algn="ctr">
            <a:solidFill>
              <a:srgbClr val="92D05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7900" y="4221163"/>
            <a:ext cx="4032250" cy="1584325"/>
          </a:xfrm>
          <a:prstGeom prst="rect">
            <a:avLst/>
          </a:prstGeom>
          <a:solidFill>
            <a:schemeClr val="bg1"/>
          </a:solidFill>
          <a:ln w="635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68" name="Picture 2" descr="C:\Users\Ольга\Documents\Pictures\Важные документы, книги\Всё для шапки\п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5300" y="6067425"/>
            <a:ext cx="10287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лево 25"/>
          <p:cNvSpPr/>
          <p:nvPr/>
        </p:nvSpPr>
        <p:spPr>
          <a:xfrm>
            <a:off x="1835150" y="6373813"/>
            <a:ext cx="979488" cy="484187"/>
          </a:xfrm>
          <a:prstGeom prst="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381750"/>
            <a:ext cx="1692275" cy="476250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71" name="TextBox 22"/>
          <p:cNvSpPr txBox="1">
            <a:spLocks noChangeArrowheads="1"/>
          </p:cNvSpPr>
          <p:nvPr/>
        </p:nvSpPr>
        <p:spPr bwMode="auto">
          <a:xfrm>
            <a:off x="1908175" y="188913"/>
            <a:ext cx="5864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Склади і </a:t>
            </a:r>
            <a:r>
              <a:rPr lang="uk-UA" sz="4000" b="1" i="1">
                <a:solidFill>
                  <a:schemeClr val="hlink"/>
                </a:solidFill>
                <a:latin typeface="Times New Roman" pitchFamily="18" charset="0"/>
              </a:rPr>
              <a:t>розв’яжи</a:t>
            </a:r>
            <a:r>
              <a:rPr lang="uk-UA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4000" b="1" i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задачу</a:t>
            </a:r>
          </a:p>
        </p:txBody>
      </p:sp>
      <p:sp>
        <p:nvSpPr>
          <p:cNvPr id="27672" name="TextBox 10"/>
          <p:cNvSpPr txBox="1">
            <a:spLocks noChangeArrowheads="1"/>
          </p:cNvSpPr>
          <p:nvPr/>
        </p:nvSpPr>
        <p:spPr bwMode="auto">
          <a:xfrm>
            <a:off x="5940425" y="3573463"/>
            <a:ext cx="2070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800" b="1" i="1">
                <a:solidFill>
                  <a:schemeClr val="hlink"/>
                </a:solidFill>
                <a:latin typeface="Times New Roman" pitchFamily="18" charset="0"/>
              </a:rPr>
              <a:t>озв’язання</a:t>
            </a:r>
            <a:endParaRPr lang="ru-RU" sz="2800" b="1" i="1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73" name="TextBox 9"/>
          <p:cNvSpPr txBox="1">
            <a:spLocks noChangeArrowheads="1"/>
          </p:cNvSpPr>
          <p:nvPr/>
        </p:nvSpPr>
        <p:spPr bwMode="auto">
          <a:xfrm>
            <a:off x="1331913" y="3573463"/>
            <a:ext cx="1746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Перевірка</a:t>
            </a:r>
          </a:p>
        </p:txBody>
      </p:sp>
      <p:sp>
        <p:nvSpPr>
          <p:cNvPr id="27674" name="TextBox 24"/>
          <p:cNvSpPr txBox="1">
            <a:spLocks noChangeArrowheads="1"/>
          </p:cNvSpPr>
          <p:nvPr/>
        </p:nvSpPr>
        <p:spPr bwMode="auto">
          <a:xfrm>
            <a:off x="2987675" y="6165850"/>
            <a:ext cx="2359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Інструменти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429000"/>
            <a:ext cx="28956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гриб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6000"/>
          </a:blip>
          <a:srcRect/>
          <a:stretch>
            <a:fillRect/>
          </a:stretch>
        </p:blipFill>
        <p:spPr bwMode="auto">
          <a:xfrm>
            <a:off x="7524750" y="48688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гриб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6000"/>
          </a:blip>
          <a:srcRect/>
          <a:stretch>
            <a:fillRect/>
          </a:stretch>
        </p:blipFill>
        <p:spPr bwMode="auto">
          <a:xfrm>
            <a:off x="7885113" y="558958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гриб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6000"/>
          </a:blip>
          <a:srcRect/>
          <a:stretch>
            <a:fillRect/>
          </a:stretch>
        </p:blipFill>
        <p:spPr bwMode="auto">
          <a:xfrm>
            <a:off x="6572264" y="5500702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гриб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6000"/>
          </a:blip>
          <a:srcRect/>
          <a:stretch>
            <a:fillRect/>
          </a:stretch>
        </p:blipFill>
        <p:spPr bwMode="auto">
          <a:xfrm>
            <a:off x="4140200" y="43656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гриб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6000"/>
          </a:blip>
          <a:srcRect/>
          <a:stretch>
            <a:fillRect/>
          </a:stretch>
        </p:blipFill>
        <p:spPr bwMode="auto">
          <a:xfrm>
            <a:off x="8243888" y="47974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гриб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6000"/>
          </a:blip>
          <a:srcRect/>
          <a:stretch>
            <a:fillRect/>
          </a:stretch>
        </p:blipFill>
        <p:spPr bwMode="auto">
          <a:xfrm>
            <a:off x="5214942" y="564357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Рисунок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0" y="0"/>
            <a:ext cx="16192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2" descr="C:\Users\Ольга\Documents\Pictures\Важные документы, книги\Всё для шапки\п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15300" y="6067425"/>
            <a:ext cx="10287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64291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Склади і </a:t>
            </a:r>
            <a:r>
              <a:rPr kumimoji="0" lang="uk-UA" sz="40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розв’яжи</a:t>
            </a:r>
            <a:r>
              <a:rPr kumimoji="0" lang="uk-UA" sz="4400" b="0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задачу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1689 C -0.01371 0.01527 -0.02812 0.01342 -0.04114 0.00787 C -0.06493 0.01041 -0.075 0.00856 -0.09322 0.02244 C -0.09791 0.02591 -0.10295 0.02845 -0.10746 0.03169 C -0.11041 0.03377 -0.11302 0.03678 -0.11597 0.03909 C -0.11736 0.04025 -0.11996 0.04256 -0.11996 0.04233 C -0.121 0.04442 -0.12135 0.04696 -0.12291 0.04812 C -0.12413 0.0495 -0.12604 0.04881 -0.12708 0.04997 C -0.12847 0.05182 -0.12847 0.05552 -0.12986 0.0576 " pathEditMode="relative" rAng="0" ptsTypes="ffffffffA">
                                      <p:cBhvr>
                                        <p:cTn id="26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-0.07796 C -0.00556 -0.08212 -0.00538 -0.08282 -0.02101 -0.08421 C -0.03629 -0.08768 -0.05156 -0.09138 -0.06684 -0.09554 C -0.0757 -0.1004 -0.08524 -0.10271 -0.09445 -0.10664 C -0.10729 -0.1122 -0.09427 -0.10757 -0.10538 -0.11312 C -0.10729 -0.11405 -0.11181 -0.11497 -0.11372 -0.11636 C -0.11701 -0.1189 -0.12014 -0.12168 -0.12344 -0.12446 C -0.12795 -0.12816 -0.13316 -0.12793 -0.13785 -0.13093 C -0.15382 -0.14134 -0.1434 -0.13648 -0.15226 -0.14042 C -0.15868 -0.14689 -0.16476 -0.14828 -0.17274 -0.15175 C -0.17778 -0.15406 -0.18212 -0.15777 -0.18733 -0.15962 C -0.19601 -0.16262 -0.20504 -0.16471 -0.21372 -0.16771 C -0.2184 -0.17234 -0.2217 -0.1735 -0.22708 -0.17581 C -0.2309 -0.18113 -0.22882 -0.18067 -0.23177 -0.18067 " pathEditMode="relative" rAng="0" ptsTypes="fffffffffffffA">
                                      <p:cBhvr>
                                        <p:cTn id="2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3" descr="Photo%2008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1557338"/>
            <a:ext cx="165576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95288" y="981075"/>
            <a:ext cx="8497887" cy="2663825"/>
          </a:xfrm>
          <a:prstGeom prst="rect">
            <a:avLst/>
          </a:prstGeom>
          <a:solidFill>
            <a:schemeClr val="accent1">
              <a:alpha val="0"/>
            </a:schemeClr>
          </a:solidFill>
          <a:ln w="63500" algn="ctr">
            <a:solidFill>
              <a:srgbClr val="3706E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00338" y="1125538"/>
            <a:ext cx="3671887" cy="7651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4000" b="1" i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Виросло </a:t>
            </a:r>
            <a:r>
              <a:rPr lang="ru-RU" sz="4000" b="1" i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– 6 гр.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00338" y="2060575"/>
            <a:ext cx="3671887" cy="7651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4000" b="1" i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Зірвала – 2 гр.</a:t>
            </a:r>
          </a:p>
        </p:txBody>
      </p:sp>
      <p:sp>
        <p:nvSpPr>
          <p:cNvPr id="7174" name="Прямоугольник 5"/>
          <p:cNvSpPr>
            <a:spLocks noChangeArrowheads="1"/>
          </p:cNvSpPr>
          <p:nvPr/>
        </p:nvSpPr>
        <p:spPr bwMode="auto">
          <a:xfrm>
            <a:off x="250825" y="4221163"/>
            <a:ext cx="4321175" cy="1584325"/>
          </a:xfrm>
          <a:prstGeom prst="rect">
            <a:avLst/>
          </a:prstGeom>
          <a:solidFill>
            <a:schemeClr val="bg1"/>
          </a:solidFill>
          <a:ln w="63500" algn="ctr">
            <a:solidFill>
              <a:srgbClr val="3706E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800" b="1" i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6 - 2 = 4(гр.)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50825" y="4221163"/>
            <a:ext cx="4321175" cy="1584325"/>
          </a:xfrm>
          <a:prstGeom prst="rect">
            <a:avLst/>
          </a:prstGeom>
          <a:solidFill>
            <a:srgbClr val="CCFFFF"/>
          </a:solidFill>
          <a:ln w="63500" algn="ctr">
            <a:solidFill>
              <a:srgbClr val="3706E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800" b="1" i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787900" y="4221163"/>
            <a:ext cx="4032250" cy="1584325"/>
          </a:xfrm>
          <a:prstGeom prst="rect">
            <a:avLst/>
          </a:prstGeom>
          <a:solidFill>
            <a:schemeClr val="bg1"/>
          </a:solidFill>
          <a:ln w="63500" algn="ctr">
            <a:solidFill>
              <a:srgbClr val="3706E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7177" name="Picture 2" descr="C:\Users\Ольга\Documents\Pictures\Важные документы, книги\Всё для шапки\п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5300" y="6067425"/>
            <a:ext cx="10287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Стрелка влево 25"/>
          <p:cNvSpPr/>
          <p:nvPr/>
        </p:nvSpPr>
        <p:spPr>
          <a:xfrm>
            <a:off x="1835150" y="6373813"/>
            <a:ext cx="979488" cy="484187"/>
          </a:xfrm>
          <a:prstGeom prst="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381750"/>
            <a:ext cx="1692275" cy="476250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80" name="TextBox 22"/>
          <p:cNvSpPr txBox="1">
            <a:spLocks noChangeArrowheads="1"/>
          </p:cNvSpPr>
          <p:nvPr/>
        </p:nvSpPr>
        <p:spPr bwMode="auto">
          <a:xfrm>
            <a:off x="1908175" y="188913"/>
            <a:ext cx="5864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Склади і </a:t>
            </a:r>
            <a:r>
              <a:rPr lang="uk-UA" sz="4000" b="1" i="1">
                <a:solidFill>
                  <a:srgbClr val="FF00FF"/>
                </a:solidFill>
                <a:latin typeface="Times New Roman" pitchFamily="18" charset="0"/>
              </a:rPr>
              <a:t>розв’яжи</a:t>
            </a:r>
            <a:r>
              <a:rPr lang="uk-UA">
                <a:solidFill>
                  <a:srgbClr val="FF00FF"/>
                </a:solidFill>
                <a:latin typeface="Times New Roman" pitchFamily="18" charset="0"/>
              </a:rPr>
              <a:t> </a:t>
            </a:r>
            <a:r>
              <a:rPr lang="ru-RU" sz="4000" b="1" i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задачу</a:t>
            </a:r>
          </a:p>
        </p:txBody>
      </p:sp>
      <p:sp>
        <p:nvSpPr>
          <p:cNvPr id="7181" name="TextBox 10"/>
          <p:cNvSpPr txBox="1">
            <a:spLocks noChangeArrowheads="1"/>
          </p:cNvSpPr>
          <p:nvPr/>
        </p:nvSpPr>
        <p:spPr bwMode="auto">
          <a:xfrm>
            <a:off x="5940425" y="3644900"/>
            <a:ext cx="2070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800" b="1" i="1">
                <a:solidFill>
                  <a:srgbClr val="FF00FF"/>
                </a:solidFill>
                <a:latin typeface="Times New Roman" pitchFamily="18" charset="0"/>
              </a:rPr>
              <a:t>озв’язання</a:t>
            </a:r>
            <a:endParaRPr lang="ru-RU" sz="2800" b="1" i="1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2" name="TextBox 9"/>
          <p:cNvSpPr txBox="1">
            <a:spLocks noChangeArrowheads="1"/>
          </p:cNvSpPr>
          <p:nvPr/>
        </p:nvSpPr>
        <p:spPr bwMode="auto">
          <a:xfrm>
            <a:off x="1331913" y="3644900"/>
            <a:ext cx="1746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Перевірка</a:t>
            </a:r>
          </a:p>
        </p:txBody>
      </p:sp>
      <p:sp>
        <p:nvSpPr>
          <p:cNvPr id="7183" name="TextBox 24"/>
          <p:cNvSpPr txBox="1">
            <a:spLocks noChangeArrowheads="1"/>
          </p:cNvSpPr>
          <p:nvPr/>
        </p:nvSpPr>
        <p:spPr bwMode="auto">
          <a:xfrm>
            <a:off x="2987675" y="6165850"/>
            <a:ext cx="2359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Інструменти</a:t>
            </a:r>
          </a:p>
        </p:txBody>
      </p:sp>
      <p:sp>
        <p:nvSpPr>
          <p:cNvPr id="2" name="Прямоугольник 15"/>
          <p:cNvSpPr/>
          <p:nvPr/>
        </p:nvSpPr>
        <p:spPr>
          <a:xfrm>
            <a:off x="2700338" y="2781300"/>
            <a:ext cx="3671887" cy="7651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4000" b="1" i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Залишилось - ?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23850" y="981075"/>
            <a:ext cx="8569325" cy="2663825"/>
          </a:xfrm>
          <a:prstGeom prst="rect">
            <a:avLst/>
          </a:prstGeom>
          <a:solidFill>
            <a:srgbClr val="CCFFFF"/>
          </a:solidFill>
          <a:ln w="57150" algn="ctr">
            <a:solidFill>
              <a:srgbClr val="3706E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908175" y="1196975"/>
            <a:ext cx="5543550" cy="2317750"/>
            <a:chOff x="839" y="618"/>
            <a:chExt cx="3764" cy="1732"/>
          </a:xfrm>
        </p:grpSpPr>
        <p:pic>
          <p:nvPicPr>
            <p:cNvPr id="7190" name="Picture 18" descr="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39" y="618"/>
              <a:ext cx="3764" cy="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1" name="Rectangle 19"/>
            <p:cNvSpPr>
              <a:spLocks noChangeArrowheads="1"/>
            </p:cNvSpPr>
            <p:nvPr/>
          </p:nvSpPr>
          <p:spPr bwMode="auto">
            <a:xfrm>
              <a:off x="2925" y="663"/>
              <a:ext cx="1678" cy="272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55650" y="4365625"/>
            <a:ext cx="3240088" cy="1274763"/>
            <a:chOff x="1701" y="1026"/>
            <a:chExt cx="2404" cy="1074"/>
          </a:xfrm>
        </p:grpSpPr>
        <p:pic>
          <p:nvPicPr>
            <p:cNvPr id="7188" name="Picture 21" descr="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01" y="1026"/>
              <a:ext cx="2359" cy="1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9" name="Rectangle 22"/>
            <p:cNvSpPr>
              <a:spLocks noChangeArrowheads="1"/>
            </p:cNvSpPr>
            <p:nvPr/>
          </p:nvSpPr>
          <p:spPr bwMode="auto">
            <a:xfrm>
              <a:off x="2880" y="1117"/>
              <a:ext cx="1225" cy="137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01" id="9" name="Рисунок 8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 val="0"/>
              </a:ext>
            </a:extLst>
          </a:blip>
          <a:srcRect/>
          <a:stretch>
            <a:fillRect/>
          </a:stretch>
        </p:blipFill>
        <p:spPr bwMode="auto">
          <a:xfrm>
            <a:off x="3851920" y="0"/>
            <a:ext cx="1440160" cy="14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340768"/>
            <a:ext cx="6901568" cy="4154984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Всі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почули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дзвінок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, </a:t>
            </a:r>
            <a:b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Він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покликав на урок. </a:t>
            </a:r>
            <a:b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Кожен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вас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приготувався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, </a:t>
            </a:r>
            <a:b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На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перерві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постарався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. </a:t>
            </a:r>
            <a:b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Зараз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сядуть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лиш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дівчата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, </a:t>
            </a:r>
            <a:b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 за ними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cap="none" dirty="0" err="1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хлоп'ята</a:t>
            </a:r>
            <a:r>
              <a:rPr b="1" cap="none" dirty="0" lang="ru-RU" smtClean="0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b="1" cap="none" dirty="0" lang="ru-RU" spc="50" sz="4400">
              <a:ln w="11430"/>
              <a:solidFill>
                <a:srgbClr val="FF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 val="0"/>
              </a:ext>
            </a:extLst>
          </a:blip>
          <a:srcRect b="11"/>
          <a:stretch/>
        </p:blipFill>
        <p:spPr>
          <a:xfrm flipH="1">
            <a:off x="0" y="3861048"/>
            <a:ext cx="1475656" cy="2996952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6256" y="3429000"/>
            <a:ext cx="2448272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2206888"/>
            <a:ext cx="4655126" cy="46551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8826" y="548680"/>
            <a:ext cx="63263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cap="none" spc="0" dirty="0" err="1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Відпочивай-ка</a:t>
            </a:r>
            <a:endParaRPr lang="ru-RU" sz="72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916832"/>
            <a:ext cx="5940152" cy="398881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979712" y="2348880"/>
            <a:ext cx="3672408" cy="23042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1740" y="2192118"/>
            <a:ext cx="3168352" cy="2461018"/>
          </a:xfrm>
          <a:prstGeom prst="rect">
            <a:avLst/>
          </a:prstGeom>
        </p:spPr>
      </p:pic>
      <p:pic>
        <p:nvPicPr>
          <p:cNvPr id="8" name="Пісня кота Леопольда - 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540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335463" y="1404938"/>
            <a:ext cx="1841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9600">
              <a:latin typeface="Arial" pitchFamily="34" charset="0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4192588" y="3160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1714480" y="428604"/>
            <a:ext cx="4752975" cy="4392613"/>
          </a:xfrm>
          <a:prstGeom prst="ellipse">
            <a:avLst/>
          </a:prstGeom>
          <a:solidFill>
            <a:srgbClr val="A7FFA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Arial" pitchFamily="34" charset="0"/>
            </a:endParaRPr>
          </a:p>
        </p:txBody>
      </p:sp>
      <p:sp>
        <p:nvSpPr>
          <p:cNvPr id="4118" name="Oval 22"/>
          <p:cNvSpPr>
            <a:spLocks noChangeArrowheads="1"/>
          </p:cNvSpPr>
          <p:nvPr/>
        </p:nvSpPr>
        <p:spPr bwMode="auto">
          <a:xfrm>
            <a:off x="3929058" y="1142984"/>
            <a:ext cx="792163" cy="865188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6600"/>
              </a:solidFill>
              <a:latin typeface="Arial" pitchFamily="34" charset="0"/>
            </a:endParaRPr>
          </a:p>
        </p:txBody>
      </p:sp>
      <p:sp>
        <p:nvSpPr>
          <p:cNvPr id="13" name="Oval 22"/>
          <p:cNvSpPr>
            <a:spLocks noChangeArrowheads="1"/>
          </p:cNvSpPr>
          <p:nvPr/>
        </p:nvSpPr>
        <p:spPr bwMode="auto">
          <a:xfrm>
            <a:off x="2857488" y="2643182"/>
            <a:ext cx="865187" cy="865187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14" name="Oval 22"/>
          <p:cNvSpPr>
            <a:spLocks noChangeArrowheads="1"/>
          </p:cNvSpPr>
          <p:nvPr/>
        </p:nvSpPr>
        <p:spPr bwMode="auto">
          <a:xfrm>
            <a:off x="5072066" y="2714620"/>
            <a:ext cx="792162" cy="792162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827088" y="4602163"/>
            <a:ext cx="7200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uk-UA" sz="3600" b="1" dirty="0" smtClean="0">
                <a:solidFill>
                  <a:srgbClr val="C00000"/>
                </a:solidFill>
                <a:latin typeface="Comic Sans MS" pitchFamily="66" charset="0"/>
              </a:rPr>
              <a:t>Скільки точок в цьому крузі, стільки раз піднімемо руки.</a:t>
            </a:r>
            <a:endParaRPr lang="uk-UA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3570" y="642918"/>
            <a:ext cx="3889501" cy="38895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5784" y="2786058"/>
            <a:ext cx="2766185" cy="20021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11" grpId="0"/>
      <p:bldP spid="4112" grpId="0" animBg="1"/>
      <p:bldP spid="4118" grpId="0" animBg="1"/>
      <p:bldP spid="13" grpId="0" animBg="1"/>
      <p:bldP spid="14" grpId="0" animBg="1"/>
    </p:bld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42910" y="571480"/>
            <a:ext cx="6600825" cy="5521325"/>
            <a:chOff x="612" y="572"/>
            <a:chExt cx="2883" cy="2974"/>
          </a:xfrm>
        </p:grpSpPr>
        <p:sp>
          <p:nvSpPr>
            <p:cNvPr id="5125" name="Tree"/>
            <p:cNvSpPr>
              <a:spLocks noChangeArrowheads="1" noEditPoints="1"/>
            </p:cNvSpPr>
            <p:nvPr/>
          </p:nvSpPr>
          <p:spPr bwMode="auto">
            <a:xfrm>
              <a:off x="2381" y="2341"/>
              <a:ext cx="1114" cy="1114"/>
            </a:xfrm>
            <a:custGeom>
              <a:avLst/>
              <a:gdLst>
                <a:gd fmla="+- 0 0 0" name="G0"/>
                <a:gd fmla="*/ 18900 1 3" name="G1"/>
                <a:gd fmla="*/ 18900 2 3" name="G2"/>
                <a:gd fmla="+- 18900 0 0" name="G3"/>
                <a:gd fmla="*/ 10800 w 21600" name="T0"/>
                <a:gd fmla="*/ 0 h 21600" name="T1"/>
                <a:gd fmla="*/ 6171 w 21600" name="T2"/>
                <a:gd fmla="*/ 6300 h 21600" name="T3"/>
                <a:gd fmla="*/ 3086 w 21600" name="T4"/>
                <a:gd fmla="*/ 12600 h 21600" name="T5"/>
                <a:gd fmla="*/ 0 w 21600" name="T6"/>
                <a:gd fmla="*/ 18900 h 21600" name="T7"/>
                <a:gd fmla="*/ 15429 w 21600" name="T8"/>
                <a:gd fmla="*/ 6300 h 21600" name="T9"/>
                <a:gd fmla="*/ 18514 w 21600" name="T10"/>
                <a:gd fmla="*/ 12600 h 21600" name="T11"/>
                <a:gd fmla="*/ 21600 w 21600" name="T12"/>
                <a:gd fmla="*/ 18900 h 21600" name="T13"/>
                <a:gd fmla="*/ 17694720 60000 65536" name="T14"/>
                <a:gd fmla="*/ 11796480 60000 65536" name="T15"/>
                <a:gd fmla="*/ 11796480 60000 65536" name="T16"/>
                <a:gd fmla="*/ 11796480 60000 65536" name="T17"/>
                <a:gd fmla="*/ 0 60000 65536" name="T18"/>
                <a:gd fmla="*/ 0 60000 65536" name="T19"/>
                <a:gd fmla="*/ 0 60000 65536" name="T20"/>
                <a:gd fmla="*/ 761 w 21600" name="T21"/>
                <a:gd fmla="*/ 22454 h 21600" name="T22"/>
                <a:gd fmla="*/ 21069 w 21600" name="T23"/>
                <a:gd fmla="*/ 28282 h 21600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21600" w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algn="ctr" dir="2700000" dist="107763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  <p:sp>
          <p:nvSpPr>
            <p:cNvPr id="5127" name="Tree"/>
            <p:cNvSpPr>
              <a:spLocks noChangeArrowheads="1" noEditPoints="1"/>
            </p:cNvSpPr>
            <p:nvPr/>
          </p:nvSpPr>
          <p:spPr bwMode="auto">
            <a:xfrm>
              <a:off x="2381" y="572"/>
              <a:ext cx="1114" cy="1114"/>
            </a:xfrm>
            <a:custGeom>
              <a:avLst/>
              <a:gdLst>
                <a:gd fmla="+- 0 0 0" name="G0"/>
                <a:gd fmla="*/ 18900 1 3" name="G1"/>
                <a:gd fmla="*/ 18900 2 3" name="G2"/>
                <a:gd fmla="+- 18900 0 0" name="G3"/>
                <a:gd fmla="*/ 10800 w 21600" name="T0"/>
                <a:gd fmla="*/ 0 h 21600" name="T1"/>
                <a:gd fmla="*/ 6171 w 21600" name="T2"/>
                <a:gd fmla="*/ 6300 h 21600" name="T3"/>
                <a:gd fmla="*/ 3086 w 21600" name="T4"/>
                <a:gd fmla="*/ 12600 h 21600" name="T5"/>
                <a:gd fmla="*/ 0 w 21600" name="T6"/>
                <a:gd fmla="*/ 18900 h 21600" name="T7"/>
                <a:gd fmla="*/ 15429 w 21600" name="T8"/>
                <a:gd fmla="*/ 6300 h 21600" name="T9"/>
                <a:gd fmla="*/ 18514 w 21600" name="T10"/>
                <a:gd fmla="*/ 12600 h 21600" name="T11"/>
                <a:gd fmla="*/ 21600 w 21600" name="T12"/>
                <a:gd fmla="*/ 18900 h 21600" name="T13"/>
                <a:gd fmla="*/ 17694720 60000 65536" name="T14"/>
                <a:gd fmla="*/ 11796480 60000 65536" name="T15"/>
                <a:gd fmla="*/ 11796480 60000 65536" name="T16"/>
                <a:gd fmla="*/ 11796480 60000 65536" name="T17"/>
                <a:gd fmla="*/ 0 60000 65536" name="T18"/>
                <a:gd fmla="*/ 0 60000 65536" name="T19"/>
                <a:gd fmla="*/ 0 60000 65536" name="T20"/>
                <a:gd fmla="*/ 761 w 21600" name="T21"/>
                <a:gd fmla="*/ 22454 h 21600" name="T22"/>
                <a:gd fmla="*/ 21069 w 21600" name="T23"/>
                <a:gd fmla="*/ 28282 h 21600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21600" w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algn="ctr" dir="2700000" dist="107763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  <p:sp>
          <p:nvSpPr>
            <p:cNvPr id="5129" name="Tree"/>
            <p:cNvSpPr>
              <a:spLocks noChangeArrowheads="1" noEditPoints="1"/>
            </p:cNvSpPr>
            <p:nvPr/>
          </p:nvSpPr>
          <p:spPr bwMode="auto">
            <a:xfrm>
              <a:off x="748" y="2432"/>
              <a:ext cx="1114" cy="1114"/>
            </a:xfrm>
            <a:custGeom>
              <a:avLst/>
              <a:gdLst>
                <a:gd fmla="+- 0 0 0" name="G0"/>
                <a:gd fmla="*/ 18900 1 3" name="G1"/>
                <a:gd fmla="*/ 18900 2 3" name="G2"/>
                <a:gd fmla="+- 18900 0 0" name="G3"/>
                <a:gd fmla="*/ 10800 w 21600" name="T0"/>
                <a:gd fmla="*/ 0 h 21600" name="T1"/>
                <a:gd fmla="*/ 6171 w 21600" name="T2"/>
                <a:gd fmla="*/ 6300 h 21600" name="T3"/>
                <a:gd fmla="*/ 3086 w 21600" name="T4"/>
                <a:gd fmla="*/ 12600 h 21600" name="T5"/>
                <a:gd fmla="*/ 0 w 21600" name="T6"/>
                <a:gd fmla="*/ 18900 h 21600" name="T7"/>
                <a:gd fmla="*/ 15429 w 21600" name="T8"/>
                <a:gd fmla="*/ 6300 h 21600" name="T9"/>
                <a:gd fmla="*/ 18514 w 21600" name="T10"/>
                <a:gd fmla="*/ 12600 h 21600" name="T11"/>
                <a:gd fmla="*/ 21600 w 21600" name="T12"/>
                <a:gd fmla="*/ 18900 h 21600" name="T13"/>
                <a:gd fmla="*/ 17694720 60000 65536" name="T14"/>
                <a:gd fmla="*/ 11796480 60000 65536" name="T15"/>
                <a:gd fmla="*/ 11796480 60000 65536" name="T16"/>
                <a:gd fmla="*/ 11796480 60000 65536" name="T17"/>
                <a:gd fmla="*/ 0 60000 65536" name="T18"/>
                <a:gd fmla="*/ 0 60000 65536" name="T19"/>
                <a:gd fmla="*/ 0 60000 65536" name="T20"/>
                <a:gd fmla="*/ 761 w 21600" name="T21"/>
                <a:gd fmla="*/ 22454 h 21600" name="T22"/>
                <a:gd fmla="*/ 21069 w 21600" name="T23"/>
                <a:gd fmla="*/ 28282 h 21600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21600" w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algn="ctr" dir="2700000" dist="107763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  <p:sp>
          <p:nvSpPr>
            <p:cNvPr id="5131" name="Tree"/>
            <p:cNvSpPr>
              <a:spLocks noChangeArrowheads="1" noEditPoints="1"/>
            </p:cNvSpPr>
            <p:nvPr/>
          </p:nvSpPr>
          <p:spPr bwMode="auto">
            <a:xfrm>
              <a:off x="612" y="572"/>
              <a:ext cx="1114" cy="1114"/>
            </a:xfrm>
            <a:custGeom>
              <a:avLst/>
              <a:gdLst>
                <a:gd fmla="+- 0 0 0" name="G0"/>
                <a:gd fmla="*/ 18900 1 3" name="G1"/>
                <a:gd fmla="*/ 18900 2 3" name="G2"/>
                <a:gd fmla="+- 18900 0 0" name="G3"/>
                <a:gd fmla="*/ 10800 w 21600" name="T0"/>
                <a:gd fmla="*/ 0 h 21600" name="T1"/>
                <a:gd fmla="*/ 6171 w 21600" name="T2"/>
                <a:gd fmla="*/ 6300 h 21600" name="T3"/>
                <a:gd fmla="*/ 3086 w 21600" name="T4"/>
                <a:gd fmla="*/ 12600 h 21600" name="T5"/>
                <a:gd fmla="*/ 0 w 21600" name="T6"/>
                <a:gd fmla="*/ 18900 h 21600" name="T7"/>
                <a:gd fmla="*/ 15429 w 21600" name="T8"/>
                <a:gd fmla="*/ 6300 h 21600" name="T9"/>
                <a:gd fmla="*/ 18514 w 21600" name="T10"/>
                <a:gd fmla="*/ 12600 h 21600" name="T11"/>
                <a:gd fmla="*/ 21600 w 21600" name="T12"/>
                <a:gd fmla="*/ 18900 h 21600" name="T13"/>
                <a:gd fmla="*/ 17694720 60000 65536" name="T14"/>
                <a:gd fmla="*/ 11796480 60000 65536" name="T15"/>
                <a:gd fmla="*/ 11796480 60000 65536" name="T16"/>
                <a:gd fmla="*/ 11796480 60000 65536" name="T17"/>
                <a:gd fmla="*/ 0 60000 65536" name="T18"/>
                <a:gd fmla="*/ 0 60000 65536" name="T19"/>
                <a:gd fmla="*/ 0 60000 65536" name="T20"/>
                <a:gd fmla="*/ 761 w 21600" name="T21"/>
                <a:gd fmla="*/ 22454 h 21600" name="T22"/>
                <a:gd fmla="*/ 21069 w 21600" name="T23"/>
                <a:gd fmla="*/ 28282 h 21600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21600" w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algn="ctr" dir="2700000" dist="107763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</p:grp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755650" y="2808288"/>
            <a:ext cx="74882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b="1" dirty="0" lang="uk-UA" smtClean="0" sz="3600">
                <a:solidFill>
                  <a:srgbClr val="FF0000"/>
                </a:solidFill>
                <a:latin charset="0" pitchFamily="66" typeface="Comic Sans MS"/>
              </a:rPr>
              <a:t>Скільки ялинок зелененьких, стільки зробимо нахилів</a:t>
            </a:r>
            <a:r>
              <a:rPr b="1" dirty="0" lang="ru-RU" smtClean="0" sz="3600">
                <a:solidFill>
                  <a:srgbClr val="FF0000"/>
                </a:solidFill>
                <a:latin charset="0" pitchFamily="66" typeface="Comic Sans MS"/>
              </a:rPr>
              <a:t>!</a:t>
            </a:r>
            <a:endParaRPr b="1" dirty="0" lang="ru-RU" sz="3600">
              <a:solidFill>
                <a:srgbClr val="FF0000"/>
              </a:solidFill>
              <a:latin charset="0" pitchFamily="66" typeface="Comic Sans MS"/>
            </a:endParaRPr>
          </a:p>
        </p:txBody>
      </p:sp>
      <p:pic>
        <p:nvPicPr>
          <p:cNvPr descr="C:\Users\Irina\Desktop\6.png" id="9" name="Рисунок 8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7500958" y="2571744"/>
            <a:ext cx="1872208" cy="343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824163" y="3089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827088" y="476250"/>
            <a:ext cx="5824537" cy="5715000"/>
            <a:chOff x="975" y="572"/>
            <a:chExt cx="2850" cy="2904"/>
          </a:xfrm>
        </p:grpSpPr>
        <p:sp>
          <p:nvSpPr>
            <p:cNvPr id="12293" name="Oval 7"/>
            <p:cNvSpPr>
              <a:spLocks noChangeArrowheads="1"/>
            </p:cNvSpPr>
            <p:nvPr/>
          </p:nvSpPr>
          <p:spPr bwMode="auto">
            <a:xfrm>
              <a:off x="975" y="572"/>
              <a:ext cx="998" cy="99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pitchFamily="34" charset="0"/>
              </a:endParaRPr>
            </a:p>
          </p:txBody>
        </p:sp>
        <p:sp>
          <p:nvSpPr>
            <p:cNvPr id="12294" name="Oval 9"/>
            <p:cNvSpPr>
              <a:spLocks noChangeArrowheads="1"/>
            </p:cNvSpPr>
            <p:nvPr/>
          </p:nvSpPr>
          <p:spPr bwMode="auto">
            <a:xfrm>
              <a:off x="2827" y="2314"/>
              <a:ext cx="998" cy="99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pitchFamily="34" charset="0"/>
              </a:endParaRPr>
            </a:p>
          </p:txBody>
        </p:sp>
        <p:sp>
          <p:nvSpPr>
            <p:cNvPr id="12295" name="Oval 10"/>
            <p:cNvSpPr>
              <a:spLocks noChangeArrowheads="1"/>
            </p:cNvSpPr>
            <p:nvPr/>
          </p:nvSpPr>
          <p:spPr bwMode="auto">
            <a:xfrm>
              <a:off x="1066" y="2478"/>
              <a:ext cx="998" cy="99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pitchFamily="34" charset="0"/>
              </a:endParaRPr>
            </a:p>
          </p:txBody>
        </p:sp>
        <p:sp>
          <p:nvSpPr>
            <p:cNvPr id="12296" name="Oval 11"/>
            <p:cNvSpPr>
              <a:spLocks noChangeArrowheads="1"/>
            </p:cNvSpPr>
            <p:nvPr/>
          </p:nvSpPr>
          <p:spPr bwMode="auto">
            <a:xfrm>
              <a:off x="2583" y="645"/>
              <a:ext cx="998" cy="99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Arial" pitchFamily="34" charset="0"/>
              </a:endParaRPr>
            </a:p>
          </p:txBody>
        </p:sp>
      </p:grp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877050" y="1268413"/>
            <a:ext cx="1857375" cy="17986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23850" y="2616200"/>
            <a:ext cx="6911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uk-UA" sz="3600" b="1" dirty="0" smtClean="0">
                <a:solidFill>
                  <a:srgbClr val="0070C0"/>
                </a:solidFill>
                <a:latin typeface="Comic Sans MS" pitchFamily="66" charset="0"/>
              </a:rPr>
              <a:t>Скільки синіх кругів, стільки зробимо стрибків</a:t>
            </a:r>
            <a:r>
              <a:rPr lang="uk-UA" sz="3600" b="1" dirty="0" smtClean="0">
                <a:solidFill>
                  <a:srgbClr val="0070C0"/>
                </a:solidFill>
                <a:latin typeface="Arial" pitchFamily="34" charset="0"/>
              </a:rPr>
              <a:t>.</a:t>
            </a:r>
            <a:r>
              <a:rPr lang="uk-UA" sz="3600" b="1" dirty="0" smtClean="0">
                <a:solidFill>
                  <a:srgbClr val="0000FF"/>
                </a:solidFill>
                <a:latin typeface="Arial" pitchFamily="34" charset="0"/>
              </a:rPr>
              <a:t> </a:t>
            </a:r>
            <a:endParaRPr lang="uk-UA" sz="3600" b="1" dirty="0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04"/>
          <a:stretch/>
        </p:blipFill>
        <p:spPr>
          <a:xfrm flipH="1">
            <a:off x="5143504" y="2714620"/>
            <a:ext cx="4171591" cy="43106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8" grpId="0" animBg="1"/>
    </p:bld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3" y="79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14348" y="214290"/>
            <a:ext cx="7872412" cy="5368925"/>
            <a:chOff x="315" y="405"/>
            <a:chExt cx="4959" cy="3382"/>
          </a:xfrm>
        </p:grpSpPr>
        <p:sp>
          <p:nvSpPr>
            <p:cNvPr id="14341" name="AutoShape 5"/>
            <p:cNvSpPr>
              <a:spLocks noChangeArrowheads="1"/>
            </p:cNvSpPr>
            <p:nvPr/>
          </p:nvSpPr>
          <p:spPr bwMode="auto">
            <a:xfrm>
              <a:off x="2835" y="2880"/>
              <a:ext cx="1179" cy="907"/>
            </a:xfrm>
            <a:custGeom>
              <a:avLst/>
              <a:gdLst>
                <a:gd fmla="*/ 590 w 1179" name="T0"/>
                <a:gd fmla="*/ 0 h 907" name="T1"/>
                <a:gd fmla="*/ 0 w 1179" name="T2"/>
                <a:gd fmla="*/ 346 h 907" name="T3"/>
                <a:gd fmla="*/ 225 w 1179" name="T4"/>
                <a:gd fmla="*/ 907 h 907" name="T5"/>
                <a:gd fmla="*/ 954 w 1179" name="T6"/>
                <a:gd fmla="*/ 907 h 907" name="T7"/>
                <a:gd fmla="*/ 1179 w 1179" name="T8"/>
                <a:gd fmla="*/ 346 h 907" name="T9"/>
                <a:gd fmla="*/ 17694720 60000 65536" name="T10"/>
                <a:gd fmla="*/ 11796480 60000 65536" name="T11"/>
                <a:gd fmla="*/ 5898240 60000 65536" name="T12"/>
                <a:gd fmla="*/ 5898240 60000 65536" name="T13"/>
                <a:gd fmla="*/ 0 60000 65536" name="T14"/>
                <a:gd fmla="*/ 364 w 1179" name="T15"/>
                <a:gd fmla="*/ 346 h 907" name="T16"/>
                <a:gd fmla="*/ 815 w 1179" name="T17"/>
                <a:gd fmla="*/ 693 h 907" name="T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b="T18" l="T15" r="T17" t="T16"/>
              <a:pathLst>
                <a:path h="907" w="1179">
                  <a:moveTo>
                    <a:pt x="0" y="346"/>
                  </a:moveTo>
                  <a:lnTo>
                    <a:pt x="450" y="346"/>
                  </a:lnTo>
                  <a:lnTo>
                    <a:pt x="590" y="0"/>
                  </a:lnTo>
                  <a:lnTo>
                    <a:pt x="729" y="346"/>
                  </a:lnTo>
                  <a:lnTo>
                    <a:pt x="1179" y="346"/>
                  </a:lnTo>
                  <a:lnTo>
                    <a:pt x="815" y="561"/>
                  </a:lnTo>
                  <a:lnTo>
                    <a:pt x="954" y="907"/>
                  </a:lnTo>
                  <a:lnTo>
                    <a:pt x="590" y="693"/>
                  </a:lnTo>
                  <a:lnTo>
                    <a:pt x="225" y="907"/>
                  </a:lnTo>
                  <a:lnTo>
                    <a:pt x="364" y="561"/>
                  </a:lnTo>
                  <a:close/>
                </a:path>
              </a:pathLst>
            </a:cu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 wrap="none"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auto">
            <a:xfrm>
              <a:off x="315" y="1890"/>
              <a:ext cx="1179" cy="907"/>
            </a:xfrm>
            <a:custGeom>
              <a:avLst/>
              <a:gdLst>
                <a:gd fmla="*/ 590 w 1179" name="T0"/>
                <a:gd fmla="*/ 0 h 907" name="T1"/>
                <a:gd fmla="*/ 0 w 1179" name="T2"/>
                <a:gd fmla="*/ 346 h 907" name="T3"/>
                <a:gd fmla="*/ 225 w 1179" name="T4"/>
                <a:gd fmla="*/ 907 h 907" name="T5"/>
                <a:gd fmla="*/ 954 w 1179" name="T6"/>
                <a:gd fmla="*/ 907 h 907" name="T7"/>
                <a:gd fmla="*/ 1179 w 1179" name="T8"/>
                <a:gd fmla="*/ 346 h 907" name="T9"/>
                <a:gd fmla="*/ 17694720 60000 65536" name="T10"/>
                <a:gd fmla="*/ 11796480 60000 65536" name="T11"/>
                <a:gd fmla="*/ 5898240 60000 65536" name="T12"/>
                <a:gd fmla="*/ 5898240 60000 65536" name="T13"/>
                <a:gd fmla="*/ 0 60000 65536" name="T14"/>
                <a:gd fmla="*/ 364 w 1179" name="T15"/>
                <a:gd fmla="*/ 346 h 907" name="T16"/>
                <a:gd fmla="*/ 815 w 1179" name="T17"/>
                <a:gd fmla="*/ 693 h 907" name="T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b="T18" l="T15" r="T17" t="T16"/>
              <a:pathLst>
                <a:path h="907" w="1179">
                  <a:moveTo>
                    <a:pt x="0" y="346"/>
                  </a:moveTo>
                  <a:lnTo>
                    <a:pt x="450" y="346"/>
                  </a:lnTo>
                  <a:lnTo>
                    <a:pt x="590" y="0"/>
                  </a:lnTo>
                  <a:lnTo>
                    <a:pt x="729" y="346"/>
                  </a:lnTo>
                  <a:lnTo>
                    <a:pt x="1179" y="346"/>
                  </a:lnTo>
                  <a:lnTo>
                    <a:pt x="815" y="561"/>
                  </a:lnTo>
                  <a:lnTo>
                    <a:pt x="954" y="907"/>
                  </a:lnTo>
                  <a:lnTo>
                    <a:pt x="590" y="693"/>
                  </a:lnTo>
                  <a:lnTo>
                    <a:pt x="225" y="907"/>
                  </a:lnTo>
                  <a:lnTo>
                    <a:pt x="364" y="561"/>
                  </a:lnTo>
                  <a:close/>
                </a:path>
              </a:pathLst>
            </a:cu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 wrap="none"/>
            <a:lstStyle/>
            <a:p>
              <a:pPr algn="ctr">
                <a:defRPr/>
              </a:pPr>
              <a:endParaRPr lang="ru-RU">
                <a:solidFill>
                  <a:srgbClr val="FF3300"/>
                </a:solidFill>
                <a:latin charset="0" typeface="Arial"/>
              </a:endParaRPr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4095" y="1215"/>
              <a:ext cx="1179" cy="907"/>
            </a:xfrm>
            <a:custGeom>
              <a:avLst/>
              <a:gdLst>
                <a:gd fmla="*/ 590 w 1179" name="T0"/>
                <a:gd fmla="*/ 0 h 907" name="T1"/>
                <a:gd fmla="*/ 0 w 1179" name="T2"/>
                <a:gd fmla="*/ 346 h 907" name="T3"/>
                <a:gd fmla="*/ 225 w 1179" name="T4"/>
                <a:gd fmla="*/ 907 h 907" name="T5"/>
                <a:gd fmla="*/ 954 w 1179" name="T6"/>
                <a:gd fmla="*/ 907 h 907" name="T7"/>
                <a:gd fmla="*/ 1179 w 1179" name="T8"/>
                <a:gd fmla="*/ 346 h 907" name="T9"/>
                <a:gd fmla="*/ 17694720 60000 65536" name="T10"/>
                <a:gd fmla="*/ 11796480 60000 65536" name="T11"/>
                <a:gd fmla="*/ 5898240 60000 65536" name="T12"/>
                <a:gd fmla="*/ 5898240 60000 65536" name="T13"/>
                <a:gd fmla="*/ 0 60000 65536" name="T14"/>
                <a:gd fmla="*/ 364 w 1179" name="T15"/>
                <a:gd fmla="*/ 346 h 907" name="T16"/>
                <a:gd fmla="*/ 815 w 1179" name="T17"/>
                <a:gd fmla="*/ 693 h 907" name="T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b="T18" l="T15" r="T17" t="T16"/>
              <a:pathLst>
                <a:path h="907" w="1179">
                  <a:moveTo>
                    <a:pt x="0" y="346"/>
                  </a:moveTo>
                  <a:lnTo>
                    <a:pt x="450" y="346"/>
                  </a:lnTo>
                  <a:lnTo>
                    <a:pt x="590" y="0"/>
                  </a:lnTo>
                  <a:lnTo>
                    <a:pt x="729" y="346"/>
                  </a:lnTo>
                  <a:lnTo>
                    <a:pt x="1179" y="346"/>
                  </a:lnTo>
                  <a:lnTo>
                    <a:pt x="815" y="561"/>
                  </a:lnTo>
                  <a:lnTo>
                    <a:pt x="954" y="907"/>
                  </a:lnTo>
                  <a:lnTo>
                    <a:pt x="590" y="693"/>
                  </a:lnTo>
                  <a:lnTo>
                    <a:pt x="225" y="907"/>
                  </a:lnTo>
                  <a:lnTo>
                    <a:pt x="364" y="561"/>
                  </a:lnTo>
                  <a:close/>
                </a:path>
              </a:pathLst>
            </a:cu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 wrap="none"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  <p:sp>
          <p:nvSpPr>
            <p:cNvPr id="14344" name="AutoShape 8"/>
            <p:cNvSpPr>
              <a:spLocks noChangeArrowheads="1"/>
            </p:cNvSpPr>
            <p:nvPr/>
          </p:nvSpPr>
          <p:spPr bwMode="auto">
            <a:xfrm>
              <a:off x="1890" y="405"/>
              <a:ext cx="1179" cy="907"/>
            </a:xfrm>
            <a:custGeom>
              <a:avLst/>
              <a:gdLst>
                <a:gd fmla="*/ 590 w 1179" name="T0"/>
                <a:gd fmla="*/ 0 h 907" name="T1"/>
                <a:gd fmla="*/ 0 w 1179" name="T2"/>
                <a:gd fmla="*/ 346 h 907" name="T3"/>
                <a:gd fmla="*/ 225 w 1179" name="T4"/>
                <a:gd fmla="*/ 907 h 907" name="T5"/>
                <a:gd fmla="*/ 954 w 1179" name="T6"/>
                <a:gd fmla="*/ 907 h 907" name="T7"/>
                <a:gd fmla="*/ 1179 w 1179" name="T8"/>
                <a:gd fmla="*/ 346 h 907" name="T9"/>
                <a:gd fmla="*/ 17694720 60000 65536" name="T10"/>
                <a:gd fmla="*/ 11796480 60000 65536" name="T11"/>
                <a:gd fmla="*/ 5898240 60000 65536" name="T12"/>
                <a:gd fmla="*/ 5898240 60000 65536" name="T13"/>
                <a:gd fmla="*/ 0 60000 65536" name="T14"/>
                <a:gd fmla="*/ 364 w 1179" name="T15"/>
                <a:gd fmla="*/ 346 h 907" name="T16"/>
                <a:gd fmla="*/ 815 w 1179" name="T17"/>
                <a:gd fmla="*/ 693 h 907" name="T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b="T18" l="T15" r="T17" t="T16"/>
              <a:pathLst>
                <a:path h="907" w="1179">
                  <a:moveTo>
                    <a:pt x="0" y="346"/>
                  </a:moveTo>
                  <a:lnTo>
                    <a:pt x="450" y="346"/>
                  </a:lnTo>
                  <a:lnTo>
                    <a:pt x="590" y="0"/>
                  </a:lnTo>
                  <a:lnTo>
                    <a:pt x="729" y="346"/>
                  </a:lnTo>
                  <a:lnTo>
                    <a:pt x="1179" y="346"/>
                  </a:lnTo>
                  <a:lnTo>
                    <a:pt x="815" y="561"/>
                  </a:lnTo>
                  <a:lnTo>
                    <a:pt x="954" y="907"/>
                  </a:lnTo>
                  <a:lnTo>
                    <a:pt x="590" y="693"/>
                  </a:lnTo>
                  <a:lnTo>
                    <a:pt x="225" y="907"/>
                  </a:lnTo>
                  <a:lnTo>
                    <a:pt x="364" y="561"/>
                  </a:lnTo>
                  <a:close/>
                </a:path>
              </a:pathLst>
            </a:cu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 wrap="none"/>
            <a:lstStyle/>
            <a:p>
              <a:pPr>
                <a:defRPr/>
              </a:pPr>
              <a:endParaRPr lang="ru-RU">
                <a:latin charset="0" typeface="Arial"/>
              </a:endParaRPr>
            </a:p>
          </p:txBody>
        </p:sp>
      </p:grp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411413" y="2852738"/>
            <a:ext cx="65166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b="1" dirty="0" lang="uk-UA" smtClean="0" sz="3600">
                <a:solidFill>
                  <a:srgbClr val="00B0F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Хором зірочки рахуємо, Дружно разом присідаємо</a:t>
            </a:r>
            <a:r>
              <a:rPr b="1" dirty="0" lang="ru-RU" smtClean="0" sz="3600">
                <a:solidFill>
                  <a:srgbClr val="00B0F0"/>
                </a:solidFill>
                <a:latin charset="0" pitchFamily="34" typeface="Arial"/>
              </a:rPr>
              <a:t>.</a:t>
            </a:r>
            <a:r>
              <a:rPr dirty="0" lang="ru-RU" smtClean="0" sz="3600">
                <a:solidFill>
                  <a:srgbClr val="00B0F0"/>
                </a:solidFill>
                <a:latin charset="0" pitchFamily="34" typeface="Arial"/>
              </a:rPr>
              <a:t> </a:t>
            </a:r>
            <a:endParaRPr dirty="0" lang="ru-RU" sz="3600">
              <a:solidFill>
                <a:srgbClr val="00B0F0"/>
              </a:solidFill>
              <a:latin charset="0" pitchFamily="34" typeface="Arial"/>
            </a:endParaRPr>
          </a:p>
        </p:txBody>
      </p:sp>
      <p:pic>
        <p:nvPicPr>
          <p:cNvPr descr="C:\Users\Irina\Desktop\5.png" id="9" name="Рисунок 8"/>
          <p:cNvPicPr/>
          <p:nvPr/>
        </p:nvPicPr>
        <p:blipFill>
          <a:blip cstate="print" r:embed="rId3"/>
          <a:srcRect r="52"/>
          <a:stretch>
            <a:fillRect/>
          </a:stretch>
        </p:blipFill>
        <p:spPr bwMode="auto">
          <a:xfrm flipH="1">
            <a:off x="1285852" y="4286256"/>
            <a:ext cx="1584177" cy="203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Irina\Desktop\2.png" id="10" name="Рисунок 9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928662" y="500042"/>
            <a:ext cx="1944216" cy="201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714412" y="-214338"/>
            <a:ext cx="4011356" cy="41944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43306" y="285728"/>
            <a:ext cx="269144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60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78" y="1285860"/>
            <a:ext cx="1084809" cy="911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270505" y="5301735"/>
            <a:ext cx="1084809" cy="911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276759">
            <a:off x="4107250" y="3898937"/>
            <a:ext cx="1084809" cy="911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914239" y="2515653"/>
            <a:ext cx="1084809" cy="9112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770967" y="2587091"/>
            <a:ext cx="1084809" cy="9112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57554" y="1428736"/>
            <a:ext cx="5982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4744" y="2571744"/>
            <a:ext cx="1040359" cy="8739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41405">
            <a:off x="778184" y="3864586"/>
            <a:ext cx="1040359" cy="8739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85787">
            <a:off x="6347360" y="1285519"/>
            <a:ext cx="1040359" cy="8739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1736" y="2500306"/>
            <a:ext cx="1040359" cy="87390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54541">
            <a:off x="2957336" y="5197925"/>
            <a:ext cx="1040359" cy="873902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071538" y="3929066"/>
            <a:ext cx="529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1346255">
            <a:off x="8081878" y="2596573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342340" y="1301207"/>
            <a:ext cx="1084809" cy="91124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985546" y="2515653"/>
            <a:ext cx="1084809" cy="91124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556257" y="2515653"/>
            <a:ext cx="1084809" cy="91124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0825">
            <a:off x="5297163" y="1322963"/>
            <a:ext cx="1084809" cy="911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2168524" y="5248856"/>
            <a:ext cx="1084809" cy="91124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7884" y="2500306"/>
            <a:ext cx="1084809" cy="91124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842273" y="5373173"/>
            <a:ext cx="1084809" cy="91124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03811">
            <a:off x="2460503" y="3916003"/>
            <a:ext cx="1084809" cy="91124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2254">
            <a:off x="3296684" y="3823114"/>
            <a:ext cx="1084809" cy="91124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4668855" y="5320293"/>
            <a:ext cx="1084809" cy="911240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1714480" y="2643182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86050" y="257174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29058" y="2714620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29190" y="2714620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215206" y="2500306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1428736"/>
            <a:ext cx="7168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135729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279306">
            <a:off x="6535443" y="1381771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30825">
            <a:off x="7368865" y="1251524"/>
            <a:ext cx="1084809" cy="9112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00958" y="1357298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43636" y="2643182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718857">
            <a:off x="2646340" y="3970799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64909">
            <a:off x="1653181" y="3894199"/>
            <a:ext cx="1084809" cy="91124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4969086" y="3918467"/>
            <a:ext cx="1084809" cy="91124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 rot="221315">
            <a:off x="1810023" y="394833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3929066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10800000">
            <a:off x="3929058" y="3786190"/>
            <a:ext cx="3722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143504" y="4000504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286248" y="3929066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500166" y="5357826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5526110" y="5320293"/>
            <a:ext cx="1084809" cy="911240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6311928" y="5248856"/>
            <a:ext cx="1084809" cy="911240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7169184" y="5320294"/>
            <a:ext cx="1084809" cy="91124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5754904" y="3847030"/>
            <a:ext cx="1084809" cy="911240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28665">
            <a:off x="6540722" y="3775592"/>
            <a:ext cx="1084809" cy="91124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7326540" y="3775592"/>
            <a:ext cx="1084809" cy="911240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32710">
            <a:off x="8090733" y="3847029"/>
            <a:ext cx="1084809" cy="911240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2428860" y="5286388"/>
            <a:ext cx="404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8286776" y="3929066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572396" y="385762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715140" y="3857628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000760" y="3929066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786314" y="542926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000496" y="5429264"/>
            <a:ext cx="6238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143240" y="5286388"/>
            <a:ext cx="5725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358082" y="5357826"/>
            <a:ext cx="5725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500826" y="5357826"/>
            <a:ext cx="404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715008" y="5429264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916">
            <a:off x="8033774" y="5248856"/>
            <a:ext cx="1084809" cy="911240"/>
          </a:xfrm>
          <a:prstGeom prst="rect">
            <a:avLst/>
          </a:prstGeom>
        </p:spPr>
      </p:pic>
      <p:sp>
        <p:nvSpPr>
          <p:cNvPr id="70" name="Прямоугольник 69"/>
          <p:cNvSpPr/>
          <p:nvPr/>
        </p:nvSpPr>
        <p:spPr>
          <a:xfrm>
            <a:off x="8215338" y="5357826"/>
            <a:ext cx="5581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04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2" grpId="0"/>
      <p:bldP spid="37" grpId="0"/>
      <p:bldP spid="38" grpId="0"/>
      <p:bldP spid="39" grpId="0"/>
      <p:bldP spid="40" grpId="0"/>
      <p:bldP spid="41" grpId="0"/>
      <p:bldP spid="11" grpId="0"/>
      <p:bldP spid="12" grpId="0"/>
      <p:bldP spid="14" grpId="0"/>
      <p:bldP spid="13" grpId="0"/>
      <p:bldP spid="43" grpId="0"/>
      <p:bldP spid="25" grpId="0"/>
      <p:bldP spid="23" grpId="0"/>
      <p:bldP spid="24" grpId="0"/>
      <p:bldP spid="47" grpId="0"/>
      <p:bldP spid="48" grpId="0"/>
      <p:bldP spid="49" grpId="0"/>
      <p:bldP spid="50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5656263" y="2073275"/>
            <a:ext cx="18970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2146300" y="3600450"/>
            <a:ext cx="1844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4184650" y="290513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7" name="Picture 4" descr="full-03efe83adea121fc32d5b468d1805b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74688"/>
            <a:ext cx="4572000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8" name="Picture 5" descr="big-250744007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2488"/>
            <a:ext cx="22161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258888" y="4868863"/>
            <a:ext cx="4176712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3 + 2 - 5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851275" y="3068638"/>
            <a:ext cx="46101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10 – 1 - 2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276600" y="1412875"/>
            <a:ext cx="44640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5 + 2 + 3</a:t>
            </a:r>
            <a:endParaRPr lang="ru-RU" sz="8000" b="1">
              <a:solidFill>
                <a:srgbClr val="000000"/>
              </a:solidFill>
            </a:endParaRPr>
          </a:p>
        </p:txBody>
      </p:sp>
      <p:pic>
        <p:nvPicPr>
          <p:cNvPr id="3205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8558" y="44286"/>
            <a:ext cx="8719591" cy="1015644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typeface="Times New Roman" pitchFamily="18" charset="0"/>
                <a:cs typeface="Times New Roman" pitchFamily="18" charset="0"/>
              </a:rPr>
              <a:t>РОЗВ'ЯЗУЄМО ЗАДАЧІ</a:t>
            </a:r>
            <a:endParaRPr lang="ru-RU" sz="6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\\Solnce\D\ДОКУМЕНТАЦИЯ\ПРЕЗЕНТАЦІЇ\шаблоны\анимация\предмети\7fdcf53f2c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500174"/>
            <a:ext cx="3813318" cy="356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\\Solnce\D\ДОКУМЕНТАЦИЯ\ПРЕЗЕНТАЦІЇ\шаблоны\анимация\рослини\квіти\0_a3955_a8854ffa_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85046">
            <a:off x="2894666" y="1382405"/>
            <a:ext cx="2017712" cy="278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\\Solnce\D\ДОКУМЕНТАЦИЯ\ПРЕЗЕНТАЦІЇ\шаблоны\анимация\рослини\квіти\0_a3955_a8854ffa_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536959">
            <a:off x="324917" y="1254918"/>
            <a:ext cx="2017712" cy="278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\\Solnce\D\ДОКУМЕНТАЦИЯ\ПРЕЗЕНТАЦІЇ\шаблоны\анимация\рослини\квіти\0_a3955_a8854ffa_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08316">
            <a:off x="1790573" y="911289"/>
            <a:ext cx="2017712" cy="278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7912">
            <a:off x="7095489" y="1621909"/>
            <a:ext cx="1995829" cy="287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91875">
            <a:off x="5095842" y="1263501"/>
            <a:ext cx="1995829" cy="287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428728" y="4429132"/>
            <a:ext cx="2036926" cy="1287418"/>
          </a:xfrm>
          <a:prstGeom prst="roundRect">
            <a:avLst/>
          </a:prstGeom>
          <a:solidFill>
            <a:schemeClr val="bg1"/>
          </a:solidFill>
          <a:ln w="984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57950" y="4357694"/>
            <a:ext cx="2036926" cy="1287418"/>
          </a:xfrm>
          <a:prstGeom prst="roundRect">
            <a:avLst/>
          </a:prstGeom>
          <a:solidFill>
            <a:schemeClr val="bg1"/>
          </a:solidFill>
          <a:ln w="984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uk-UA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6" y="6150114"/>
            <a:ext cx="74897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СКІЛЬКИ КВІТІВ РАЗОМ? </a:t>
            </a:r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428992" y="3071810"/>
            <a:ext cx="3503746" cy="3200756"/>
          </a:xfrm>
          <a:prstGeom prst="rect">
            <a:avLst/>
          </a:prstGeom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50" y="857232"/>
            <a:ext cx="1995829" cy="287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548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5656263" y="2073275"/>
            <a:ext cx="18970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2146300" y="3600450"/>
            <a:ext cx="1844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4184650" y="290513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7" name="Picture 4" descr="full-03efe83adea121fc32d5b468d1805b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74688"/>
            <a:ext cx="4572000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8" name="Picture 5" descr="big-250744007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2488"/>
            <a:ext cx="22161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258888" y="4868863"/>
            <a:ext cx="4176712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3 + 2 - 5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851275" y="3068638"/>
            <a:ext cx="46101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10 – 1 - 2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276600" y="1412875"/>
            <a:ext cx="44640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5 + 2 + 3</a:t>
            </a:r>
            <a:endParaRPr lang="ru-RU" sz="8000" b="1">
              <a:solidFill>
                <a:srgbClr val="000000"/>
              </a:solidFill>
            </a:endParaRPr>
          </a:p>
        </p:txBody>
      </p:sp>
      <p:pic>
        <p:nvPicPr>
          <p:cNvPr id="3205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8558" y="44286"/>
            <a:ext cx="8719591" cy="1015644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typeface="Times New Roman" pitchFamily="18" charset="0"/>
                <a:cs typeface="Times New Roman" pitchFamily="18" charset="0"/>
              </a:rPr>
              <a:t>РОЗВ'ЯЗУЄМО ЗАДАЧІ</a:t>
            </a:r>
            <a:endParaRPr lang="ru-RU" sz="6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29322" y="3357562"/>
            <a:ext cx="3503746" cy="320075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28728" y="1214422"/>
            <a:ext cx="55721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Робота з підручником ст.50 №2, №3</a:t>
            </a:r>
            <a:endParaRPr lang="uk-UA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5" name="Picture 5" descr="knigi-169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495970">
            <a:off x="1684062" y="3911277"/>
            <a:ext cx="1547813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3548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4285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7752" y="3500438"/>
            <a:ext cx="3460873" cy="3460873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1538" y="1285860"/>
            <a:ext cx="8286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Задача —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Задача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складається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4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частин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— 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600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умові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Запитання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/>
              <a:t> </a:t>
            </a:r>
            <a:r>
              <a:rPr lang="ru-RU" sz="3600" dirty="0" err="1" smtClean="0">
                <a:latin typeface="Comic Sans MS" pitchFamily="66" charset="0"/>
              </a:rPr>
              <a:t>задачі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err="1" smtClean="0">
                <a:latin typeface="Comic Sans MS" pitchFamily="66" charset="0"/>
              </a:rPr>
              <a:t>містить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57422" y="500042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omic Sans MS" pitchFamily="66" charset="0"/>
              </a:rPr>
              <a:t> Закінчи речення</a:t>
            </a:r>
            <a:endParaRPr lang="uk-UA" sz="4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04"/>
          <a:stretch/>
        </p:blipFill>
        <p:spPr>
          <a:xfrm flipH="1">
            <a:off x="428596" y="3357562"/>
            <a:ext cx="3510888" cy="362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45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ibka" id="19467" name="Picture 11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5656263" y="2073275"/>
            <a:ext cx="18970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ribka" id="19468" name="Picture 12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2146300" y="3600450"/>
            <a:ext cx="1844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ribka" id="19465" name="Picture 9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4184650" y="290513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ull-03efe83adea121fc32d5b468d1805ba4" id="320517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74688"/>
            <a:ext cx="4572000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big-2507440078" id="320518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2488"/>
            <a:ext cx="22161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258888" y="4868863"/>
            <a:ext cx="4176712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bIns="45711" lIns="91420" rIns="91420" tIns="45711"/>
          <a:lstStyle/>
          <a:p>
            <a:pPr fontAlgn="base" indent="-341313" marL="341313">
              <a:spcBef>
                <a:spcPct val="20000"/>
              </a:spcBef>
              <a:spcAft>
                <a:spcPct val="0"/>
              </a:spcAft>
            </a:pPr>
            <a:r>
              <a:rPr b="1" lang="en-US" sz="8000">
                <a:solidFill>
                  <a:srgbClr val="000000"/>
                </a:solidFill>
              </a:rPr>
              <a:t>3 + 2 - 5</a:t>
            </a:r>
            <a:endParaRPr b="1" lang="ru-RU" sz="8000">
              <a:solidFill>
                <a:srgbClr val="00000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851275" y="3068638"/>
            <a:ext cx="46101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bIns="45711" lIns="91420" rIns="91420" tIns="45711"/>
          <a:lstStyle/>
          <a:p>
            <a:pPr fontAlgn="base" indent="-341313" marL="341313">
              <a:spcBef>
                <a:spcPct val="20000"/>
              </a:spcBef>
              <a:spcAft>
                <a:spcPct val="0"/>
              </a:spcAft>
            </a:pPr>
            <a:r>
              <a:rPr b="1" lang="en-US" sz="8000">
                <a:solidFill>
                  <a:srgbClr val="000000"/>
                </a:solidFill>
              </a:rPr>
              <a:t>10 – 1 - 2</a:t>
            </a:r>
            <a:endParaRPr b="1" lang="ru-RU" sz="8000">
              <a:solidFill>
                <a:srgbClr val="000000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276600" y="1412875"/>
            <a:ext cx="44640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bIns="45711" lIns="91420" rIns="91420" tIns="45711"/>
          <a:lstStyle/>
          <a:p>
            <a:pPr fontAlgn="base" indent="-341313" marL="341313">
              <a:spcBef>
                <a:spcPct val="20000"/>
              </a:spcBef>
              <a:spcAft>
                <a:spcPct val="0"/>
              </a:spcAft>
            </a:pPr>
            <a:r>
              <a:rPr b="1" lang="en-US" sz="8000">
                <a:solidFill>
                  <a:srgbClr val="000000"/>
                </a:solidFill>
              </a:rPr>
              <a:t>5 + 2 + 3</a:t>
            </a:r>
            <a:endParaRPr b="1" lang="ru-RU" sz="8000">
              <a:solidFill>
                <a:srgbClr val="000000"/>
              </a:solidFill>
            </a:endParaRPr>
          </a:p>
        </p:txBody>
      </p:sp>
      <p:pic>
        <p:nvPicPr>
          <p:cNvPr id="320522" name="Picture 2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91540" y="44286"/>
            <a:ext cx="6593624" cy="1015644"/>
          </a:xfrm>
          <a:prstGeom prst="rect">
            <a:avLst/>
          </a:prstGeom>
          <a:noFill/>
        </p:spPr>
        <p:txBody>
          <a:bodyPr bIns="45711" lIns="91420" rIns="91420" tIns="45711" wrap="none">
            <a:spAutoFit/>
          </a:bodyPr>
          <a:lstStyle/>
          <a:p>
            <a:pPr algn="ctr">
              <a:defRPr/>
            </a:pPr>
            <a:r>
              <a:rPr b="1" dirty="0" lang="uk-UA" smtClean="0" sz="6000">
                <a:ln cmpd="sng" w="10541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charset="0" pitchFamily="18" typeface="Times New Roman"/>
                <a:cs charset="0" pitchFamily="18" typeface="Times New Roman"/>
              </a:rPr>
              <a:t>ЛОГІЧНІ ЗАДАЧІ</a:t>
            </a:r>
            <a:endParaRPr b="1" dirty="0" lang="ru-RU" sz="6000">
              <a:ln cmpd="sng" w="10541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599" y="903426"/>
            <a:ext cx="74897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mtClean="0" sz="4000">
                <a:solidFill>
                  <a:srgbClr val="C0504D">
                    <a:lumMod val="75000"/>
                  </a:srgbClr>
                </a:solidFill>
                <a:latin charset="0" pitchFamily="18" typeface="Times New Roman"/>
                <a:cs charset="0" pitchFamily="18" typeface="Times New Roman"/>
              </a:rPr>
              <a:t>ЗАПОВНІТЬ ПУСТУ КЛІТИНКУ! </a:t>
            </a:r>
            <a:endParaRPr dirty="0" lang="uk-UA">
              <a:solidFill>
                <a:srgbClr val="000000"/>
              </a:solidFill>
            </a:endParaRPr>
          </a:p>
        </p:txBody>
      </p:sp>
      <p:graphicFrame>
        <p:nvGraphicFramePr>
          <p:cNvPr id="14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7677176"/>
              </p:ext>
            </p:extLst>
          </p:nvPr>
        </p:nvGraphicFramePr>
        <p:xfrm>
          <a:off x="971599" y="2307805"/>
          <a:ext cx="5280024" cy="3969589"/>
        </p:xfrm>
        <a:graphic>
          <a:graphicData uri="http://schemas.openxmlformats.org/drawingml/2006/table">
            <a:tbl>
              <a:tblPr/>
              <a:tblGrid>
                <a:gridCol w="1760008"/>
                <a:gridCol w="1760008"/>
                <a:gridCol w="1760008"/>
              </a:tblGrid>
              <a:tr h="1322761"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dirty="0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dirty="0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dirty="0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1324067"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dirty="0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1322761"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 eaLnBrk="1" fontAlgn="base" hangingPunct="1" indent="0" latinLnBrk="0" lvl="0" marL="0" marR="0" rtl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b="0" baseline="0" cap="none" dirty="0" i="0" kumimoji="0" lang="ru-RU" normalizeH="0" smtClean="0" strike="noStrike" sz="2800" u="none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charset="0" typeface="Arial"/>
                      </a:endParaRPr>
                    </a:p>
                  </a:txBody>
                  <a:tcPr horzOverflow="overflow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28575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ый треугольник 2"/>
          <p:cNvSpPr/>
          <p:nvPr/>
        </p:nvSpPr>
        <p:spPr>
          <a:xfrm>
            <a:off x="1258888" y="2465284"/>
            <a:ext cx="1440904" cy="963716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4" name="Трапеция 3"/>
          <p:cNvSpPr/>
          <p:nvPr/>
        </p:nvSpPr>
        <p:spPr>
          <a:xfrm>
            <a:off x="3068636" y="2612480"/>
            <a:ext cx="1215331" cy="846990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5" name="Шестиугольник 4"/>
          <p:cNvSpPr/>
          <p:nvPr/>
        </p:nvSpPr>
        <p:spPr>
          <a:xfrm>
            <a:off x="4788352" y="2433252"/>
            <a:ext cx="1224285" cy="1026218"/>
          </a:xfrm>
          <a:prstGeom prst="hex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18" name="Шестиугольник 17"/>
          <p:cNvSpPr/>
          <p:nvPr/>
        </p:nvSpPr>
        <p:spPr>
          <a:xfrm>
            <a:off x="3068636" y="3798988"/>
            <a:ext cx="1224285" cy="1026218"/>
          </a:xfrm>
          <a:prstGeom prst="hex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19" name="Трапеция 18"/>
          <p:cNvSpPr/>
          <p:nvPr/>
        </p:nvSpPr>
        <p:spPr>
          <a:xfrm>
            <a:off x="1075553" y="3869105"/>
            <a:ext cx="1215331" cy="846990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4788352" y="3798988"/>
            <a:ext cx="1440904" cy="963716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3047811" y="5129109"/>
            <a:ext cx="1440904" cy="963716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22" name="Шестиугольник 21"/>
          <p:cNvSpPr/>
          <p:nvPr/>
        </p:nvSpPr>
        <p:spPr>
          <a:xfrm>
            <a:off x="1258888" y="5147671"/>
            <a:ext cx="1224285" cy="1026218"/>
          </a:xfrm>
          <a:prstGeom prst="hex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23" name="Трапеция 22"/>
          <p:cNvSpPr/>
          <p:nvPr/>
        </p:nvSpPr>
        <p:spPr>
          <a:xfrm>
            <a:off x="4644697" y="5187472"/>
            <a:ext cx="1215331" cy="846990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pic>
        <p:nvPicPr>
          <p:cNvPr descr="C:\Users\Irina\Desktop\6.png" id="24" name="Рисунок 23"/>
          <p:cNvPicPr/>
          <p:nvPr/>
        </p:nvPicPr>
        <p:blipFill>
          <a:blip cstate="print" r:embed="rId6"/>
          <a:stretch>
            <a:fillRect/>
          </a:stretch>
        </p:blipFill>
        <p:spPr bwMode="auto">
          <a:xfrm>
            <a:off x="6786578" y="2714620"/>
            <a:ext cx="1872208" cy="343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35484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300" spd="slow">
        <p14:pan dir="u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3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lzExBzoh" id="4" name="Picture 4"/>
          <p:cNvPicPr>
            <a:picLocks noChangeArrowheads="1" noChangeAspect="1"/>
          </p:cNvPicPr>
          <p:nvPr/>
        </p:nvPicPr>
        <p:blipFill>
          <a:blip cstate="print" r:embed="rId3"/>
          <a:srcRect l="21659" t="2205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0"/>
            <a:ext cx="8352928" cy="424731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lang="uk-UA" smtClean="0" spc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Мишенят він не боїться, </a:t>
            </a:r>
          </a:p>
          <a:p>
            <a:pPr algn="ctr"/>
            <a:r>
              <a:rPr b="1" cap="none" dirty="0" lang="uk-UA" smtClean="0" spc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Мріє з ними подружиться.</a:t>
            </a:r>
          </a:p>
          <a:p>
            <a:pPr algn="ctr"/>
            <a:r>
              <a:rPr b="1" dirty="0" lang="uk-UA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маленькі мишенята –</a:t>
            </a:r>
          </a:p>
          <a:p>
            <a:pPr algn="ctr"/>
            <a:r>
              <a:rPr b="1" dirty="0" err="1" lang="uk-UA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Бешкетливії</a:t>
            </a:r>
            <a:r>
              <a:rPr b="1" dirty="0" lang="uk-UA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малята.       </a:t>
            </a:r>
          </a:p>
          <a:p>
            <a:pPr algn="ctr"/>
            <a:r>
              <a:rPr b="1" dirty="0" i="1" lang="uk-UA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</a:t>
            </a:r>
            <a:r>
              <a:rPr b="1" dirty="0" i="1" lang="uk-UA" smtClean="0" sz="4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І.Кащенко</a:t>
            </a:r>
          </a:p>
        </p:txBody>
      </p:sp>
      <p:pic>
        <p:nvPicPr>
          <p:cNvPr descr="http://img-fotki.yandex.ru/get/4412/89635038.61e/0_6fbff_4d905aa8_XL" id="11" name="Рисунок 10"/>
          <p:cNvPicPr/>
          <p:nvPr/>
        </p:nvPicPr>
        <p:blipFill>
          <a:blip cstate="print" r:embed="rId4"/>
          <a:srcRect b="46" r="84"/>
          <a:stretch>
            <a:fillRect/>
          </a:stretch>
        </p:blipFill>
        <p:spPr bwMode="auto">
          <a:xfrm>
            <a:off x="2843808" y="3212976"/>
            <a:ext cx="280831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існя кота Леопольда - (iPlayer.fm)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63370" fill="hold" id="10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11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5656263" y="2073275"/>
            <a:ext cx="18970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2146300" y="3600450"/>
            <a:ext cx="1844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4184650" y="290513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7" name="Picture 4" descr="full-03efe83adea121fc32d5b468d1805b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74688"/>
            <a:ext cx="4572000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8" name="Picture 5" descr="big-250744007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2488"/>
            <a:ext cx="22161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258888" y="4868863"/>
            <a:ext cx="4176712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3 + 2 - 5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851275" y="3068638"/>
            <a:ext cx="46101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10 – 1 - 2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276600" y="1412875"/>
            <a:ext cx="44640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5 + 2 + 3</a:t>
            </a:r>
            <a:endParaRPr lang="ru-RU" sz="8000" b="1">
              <a:solidFill>
                <a:srgbClr val="000000"/>
              </a:solidFill>
            </a:endParaRPr>
          </a:p>
        </p:txBody>
      </p:sp>
      <p:pic>
        <p:nvPicPr>
          <p:cNvPr id="3205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14348" y="142852"/>
            <a:ext cx="6593624" cy="1015644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</a:bodyPr>
          <a:lstStyle/>
          <a:p>
            <a:pPr algn="ctr">
              <a:defRPr/>
            </a:pPr>
            <a:r>
              <a:rPr lang="uk-UA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typeface="Times New Roman" pitchFamily="18" charset="0"/>
                <a:cs typeface="Times New Roman" pitchFamily="18" charset="0"/>
              </a:rPr>
              <a:t>ЛОГІЧНІ ЗАДАЧІ</a:t>
            </a:r>
            <a:endParaRPr lang="ru-RU" sz="6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1000108"/>
            <a:ext cx="74897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ГРА « ДОБЕРІТЬ ПАРУ» </a:t>
            </a:r>
            <a:endParaRPr lang="uk-UA" dirty="0">
              <a:solidFill>
                <a:srgbClr val="0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0930538"/>
              </p:ext>
            </p:extLst>
          </p:nvPr>
        </p:nvGraphicFramePr>
        <p:xfrm>
          <a:off x="73359" y="1880492"/>
          <a:ext cx="6096000" cy="41976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48000"/>
                <a:gridCol w="3048000"/>
              </a:tblGrid>
              <a:tr h="2098834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098834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1" name="Picture 3" descr="\\Solnce\D\ДОКУМЕНТАЦИЯ\ПРЕЗЕНТАЦІЇ\шаблоны\анимация\рослини\овочі\post-236306-130140300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915" y="1969242"/>
            <a:ext cx="238125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\\Solnce\D\ДОКУМЕНТАЦИЯ\ПРЕЗЕНТАЦІЇ\шаблоны\анимация\ТВАРИНИ\зайці\j443990_135897125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4431" y="2018889"/>
            <a:ext cx="1733550" cy="17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\\Solnce\D\ДОКУМЕНТАЦИЯ\ПРЕЗЕНТАЦІЇ\шаблоны\анимация\рослини\дерева\Трава 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81" y="3743938"/>
            <a:ext cx="3171390" cy="210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\\Solnce\D\ДОКУМЕНТАЦИЯ\ПРЕЗЕНТАЦІЇ\шаблоны\анимация\ТВАРИНИ\бджілки\pchela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3919" y="0"/>
            <a:ext cx="1920081" cy="259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\\Solnce\D\ДОКУМЕНТАЦИЯ\ПРЕЗЕНТАЦІЇ\шаблоны\анимация\ТВАРИНИ\свійські\0_8217c_70617ea5_ori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5099" y="2357430"/>
            <a:ext cx="3268901" cy="27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\\Solnce\D\ДОКУМЕНТАЦИЯ\ПРЕЗЕНТАЦІЇ\шаблоны\анимация\ТВАРИНИ\свійські\0c495bb49ec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000636"/>
            <a:ext cx="1735976" cy="173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003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-0.30156 0.17848 " pathEditMode="relative" ptsTypes="AA">
                                      <p:cBhvr>
                                        <p:cTn id="6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5656263" y="2073275"/>
            <a:ext cx="18970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2146300" y="3600450"/>
            <a:ext cx="1844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ribk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4184650" y="290513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7" name="Picture 4" descr="full-03efe83adea121fc32d5b468d1805b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74688"/>
            <a:ext cx="4572000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8" name="Picture 5" descr="big-250744007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2488"/>
            <a:ext cx="22161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258888" y="4868863"/>
            <a:ext cx="4176712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3 + 2 - 5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851275" y="3068638"/>
            <a:ext cx="46101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10 – 1 - 2</a:t>
            </a:r>
            <a:endParaRPr lang="ru-RU" sz="8000" b="1">
              <a:solidFill>
                <a:srgbClr val="000000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276600" y="1412875"/>
            <a:ext cx="44640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1" rIns="91420" bIns="45711"/>
          <a:lstStyle/>
          <a:p>
            <a:pPr marL="341313" indent="-341313" fontAlgn="base">
              <a:spcBef>
                <a:spcPct val="20000"/>
              </a:spcBef>
              <a:spcAft>
                <a:spcPct val="0"/>
              </a:spcAft>
            </a:pPr>
            <a:r>
              <a:rPr lang="en-US" sz="8000" b="1">
                <a:solidFill>
                  <a:srgbClr val="000000"/>
                </a:solidFill>
              </a:rPr>
              <a:t>5 + 2 + 3</a:t>
            </a:r>
            <a:endParaRPr lang="ru-RU" sz="8000" b="1">
              <a:solidFill>
                <a:srgbClr val="000000"/>
              </a:solidFill>
            </a:endParaRPr>
          </a:p>
        </p:txBody>
      </p:sp>
      <p:pic>
        <p:nvPicPr>
          <p:cNvPr id="3205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91540" y="44286"/>
            <a:ext cx="6593624" cy="1015644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</a:bodyPr>
          <a:lstStyle/>
          <a:p>
            <a:pPr algn="ctr">
              <a:defRPr/>
            </a:pPr>
            <a:r>
              <a:rPr lang="uk-UA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typeface="Times New Roman" pitchFamily="18" charset="0"/>
                <a:cs typeface="Times New Roman" pitchFamily="18" charset="0"/>
              </a:rPr>
              <a:t>ЛОГІЧНІ ЗАДАЧІ</a:t>
            </a:r>
            <a:endParaRPr lang="ru-RU" sz="6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599" y="903426"/>
            <a:ext cx="74897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ГРА « ЩО НЕ ТАК?» </a:t>
            </a:r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14338" name="Picture 2" descr="\\Solnce\D\ДОКУМЕНТАЦИЯ\ПРЕДМЕТИ\математика\НАОЧНІСТЬ\ЩО НЕ ТАК\1273582171_img19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3742" y="1731072"/>
            <a:ext cx="4142581" cy="397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8" y="3357562"/>
            <a:ext cx="3714776" cy="315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89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lzExBzoh" id="4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99792" y="0"/>
            <a:ext cx="3808287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Самооцінка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23728" y="2132856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39952" y="2132856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228184" y="2204864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2339752" y="2348880"/>
            <a:ext cx="144016" cy="169168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2699792" y="2348880"/>
            <a:ext cx="144016" cy="169168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716016" y="2348880"/>
            <a:ext cx="144016" cy="169168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283968" y="2348880"/>
            <a:ext cx="144016" cy="169168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6444208" y="2420888"/>
            <a:ext cx="144016" cy="169168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804248" y="2420888"/>
            <a:ext cx="144016" cy="169168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8053785">
            <a:off x="2265297" y="2193348"/>
            <a:ext cx="652968" cy="670766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18996517">
            <a:off x="6369349" y="2769532"/>
            <a:ext cx="652968" cy="670766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355976" y="2780928"/>
            <a:ext cx="4320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http://www.womanstory.ru/style_emoticons/default/aa28.gif" id="2050" name="Picture 2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203848" y="3861048"/>
            <a:ext cx="2730098" cy="1510656"/>
          </a:xfrm>
          <a:prstGeom prst="rect">
            <a:avLst/>
          </a:prstGeom>
          <a:noFill/>
        </p:spPr>
      </p:pic>
      <p:pic>
        <p:nvPicPr>
          <p:cNvPr descr="http://img-fotki.yandex.ru/get/4412/89635038.61e/0_6fbff_4d905aa8_XL" id="20" name="Рисунок 19"/>
          <p:cNvPicPr/>
          <p:nvPr/>
        </p:nvPicPr>
        <p:blipFill>
          <a:blip cstate="print" r:embed="rId4"/>
          <a:srcRect b="46" r="84"/>
          <a:stretch>
            <a:fillRect/>
          </a:stretch>
        </p:blipFill>
        <p:spPr bwMode="auto">
          <a:xfrm>
            <a:off x="6263680" y="2852936"/>
            <a:ext cx="2880320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lzExBzoh" id="4" name="Picture 4"/>
          <p:cNvPicPr>
            <a:picLocks noChangeArrowheads="1" noChangeAspect="1"/>
          </p:cNvPicPr>
          <p:nvPr/>
        </p:nvPicPr>
        <p:blipFill>
          <a:blip cstate="print" r:embed="rId3"/>
          <a:srcRect l="21659" r="20556" t="134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64168855_1284810122_05" id="3" name="Рисунок 2"/>
          <p:cNvPicPr/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 val="0"/>
              </a:ext>
            </a:extLst>
          </a:blip>
          <a:srcRect/>
          <a:stretch>
            <a:fillRect/>
          </a:stretch>
        </p:blipFill>
        <p:spPr bwMode="auto">
          <a:xfrm>
            <a:off x="6516216" y="0"/>
            <a:ext cx="262778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908720"/>
            <a:ext cx="55263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Дощик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босоніж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землі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пробіг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Клени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плечах плескав,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Якщо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день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ясний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то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лунає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сміх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коли все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навпаки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кепсько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Чуєш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як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дзвенять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небі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промінці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Сонячні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ясні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струни.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Якщо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добрий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хороше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усім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коли все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навпаки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сумно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Кожному свою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посмішку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лиши,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Радість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тим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кому тяжко.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Якщо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заспівать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легко на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душі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 </a:t>
            </a:r>
            <a:b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коли все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навпаки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b="1" dirty="0" err="1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важко</a:t>
            </a:r>
            <a:r>
              <a:rPr b="1" dirty="0" lang="ru-RU" smtClean="0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 </a:t>
            </a:r>
            <a:endParaRPr b="1" dirty="0" lang="ru-RU" sz="2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14393" y="0"/>
            <a:ext cx="5990744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err="1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Засп</a:t>
            </a:r>
            <a:r>
              <a:rPr b="1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b="1" dirty="0" err="1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ваймо</a:t>
            </a:r>
            <a:r>
              <a:rPr b="1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разом!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Пісня кота Леопольда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00363" fill="hold" id="6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526" y="2348880"/>
            <a:ext cx="5465735" cy="46350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76" y="779220"/>
            <a:ext cx="52864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Молодці	!</a:t>
            </a:r>
            <a:endParaRPr lang="ru-RU" sz="9600" b="1" cap="none" spc="0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35828" y="2486523"/>
            <a:ext cx="4908353" cy="404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01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lzExBzoh" id="4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75656" y="0"/>
            <a:ext cx="6292107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  <a:r>
              <a:rPr b="1" cap="none" dirty="0" err="1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“Мікрофон”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1250944" id="7" name="Рисунок 6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6624736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 xmlns:lc="http://schemas.openxmlformats.org/drawingml/2006/lockedCanvas" xmlns:m="http://schemas.openxmlformats.org/officeDocument/2006/math" xmlns:o="urn:schemas-microsoft-com:office:office" xmlns:pic="http://schemas.openxmlformats.org/drawingml/2006/picture" xmlns:v="urn:schemas-microsoft-com:vml" xmlns:ve="http://schemas.openxmlformats.org/markup-compatibility/2006" xmlns:w="http://schemas.openxmlformats.org/wordprocessingml/2006/main" xmlns:w10="urn:schemas-microsoft-com:office:word" xmlns:wne="http://schemas.microsoft.com/office/word/2006/wordml" xmlns:wp="http://schemas.openxmlformats.org/drawingml/2006/wordprocessingDrawing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files.vector-images.com/clipart/microphone_shlp1.gif" id="8" name="Рисунок 7"/>
          <p:cNvPicPr/>
          <p:nvPr/>
        </p:nvPicPr>
        <p:blipFill>
          <a:blip cstate="print" r:embed="rId4"/>
          <a:srcRect b="15333" l="8667" r="30126" t="7333"/>
          <a:stretch>
            <a:fillRect/>
          </a:stretch>
        </p:blipFill>
        <p:spPr bwMode="auto">
          <a:xfrm rot="21418267">
            <a:off x="760251" y="2619252"/>
            <a:ext cx="2135292" cy="2958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00166" y="142852"/>
            <a:ext cx="6000792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400"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Каліграфічна хвилинка</a:t>
            </a:r>
            <a:endParaRPr b="1" dirty="0" lang="uk-UA" sz="4400">
              <a:solidFill>
                <a:srgbClr val="FFFF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Рисунок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uk-UA" sz="3200" dirty="0" smtClean="0">
                <a:latin typeface="Times New Roman"/>
                <a:ea typeface="Times New Roman"/>
              </a:rPr>
              <a:t>Цифра три – то чарівниця, </a:t>
            </a:r>
            <a:br>
              <a:rPr lang="uk-UA" sz="3200" dirty="0" smtClean="0">
                <a:latin typeface="Times New Roman"/>
                <a:ea typeface="Times New Roman"/>
              </a:rPr>
            </a:br>
            <a:r>
              <a:rPr lang="uk-UA" sz="3200" dirty="0" smtClean="0">
                <a:latin typeface="Times New Roman"/>
                <a:ea typeface="Times New Roman"/>
              </a:rPr>
              <a:t>Невеличка й круглолиця. </a:t>
            </a:r>
            <a:br>
              <a:rPr lang="uk-UA" sz="3200" dirty="0" smtClean="0">
                <a:latin typeface="Times New Roman"/>
                <a:ea typeface="Times New Roman"/>
              </a:rPr>
            </a:br>
            <a:r>
              <a:rPr lang="uk-UA" sz="3200" dirty="0" smtClean="0">
                <a:latin typeface="Times New Roman"/>
                <a:ea typeface="Times New Roman"/>
              </a:rPr>
              <a:t>Яку казку не візьмеш, </a:t>
            </a:r>
            <a:br>
              <a:rPr lang="uk-UA" sz="3200" dirty="0" smtClean="0">
                <a:latin typeface="Times New Roman"/>
                <a:ea typeface="Times New Roman"/>
              </a:rPr>
            </a:br>
            <a:r>
              <a:rPr lang="uk-UA" sz="3200" dirty="0" smtClean="0">
                <a:latin typeface="Times New Roman"/>
                <a:ea typeface="Times New Roman"/>
              </a:rPr>
              <a:t>Цифру три завжди знайдеш. </a:t>
            </a:r>
            <a:r>
              <a:rPr lang="ru-RU" sz="3200" dirty="0" smtClean="0">
                <a:latin typeface="Times New Roman"/>
                <a:ea typeface="Times New Roman"/>
              </a:rPr>
              <a:t/>
            </a:r>
            <a:br>
              <a:rPr lang="ru-RU" sz="3200" dirty="0" smtClean="0">
                <a:latin typeface="Times New Roman"/>
                <a:ea typeface="Times New Roman"/>
              </a:rPr>
            </a:br>
            <a:r>
              <a:rPr lang="ru-RU" sz="3200" dirty="0" smtClean="0">
                <a:latin typeface="Times New Roman"/>
                <a:ea typeface="Times New Roman"/>
              </a:rPr>
              <a:t/>
            </a:r>
            <a:br>
              <a:rPr lang="ru-RU" sz="3200" dirty="0" smtClean="0">
                <a:latin typeface="Times New Roman"/>
                <a:ea typeface="Times New Roman"/>
              </a:rPr>
            </a:br>
            <a:r>
              <a:rPr lang="uk-UA" sz="4000" dirty="0" smtClean="0">
                <a:ea typeface="Times New Roman"/>
                <a:cs typeface="Times New Roman"/>
              </a:rPr>
              <a:t/>
            </a:r>
            <a:br>
              <a:rPr lang="uk-UA" sz="4000" dirty="0" smtClean="0">
                <a:ea typeface="Times New Roman"/>
                <a:cs typeface="Times New Roman"/>
              </a:rPr>
            </a:br>
            <a:endParaRPr lang="uk-UA" dirty="0"/>
          </a:p>
        </p:txBody>
      </p:sp>
      <p:pic>
        <p:nvPicPr>
          <p:cNvPr id="4" name="Рисунок 3" descr="357c9ea4144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643182"/>
            <a:ext cx="1624586" cy="2438403"/>
          </a:xfrm>
          <a:prstGeom prst="rect">
            <a:avLst/>
          </a:prstGeom>
        </p:spPr>
      </p:pic>
      <p:pic>
        <p:nvPicPr>
          <p:cNvPr id="4099" name="Picture 3" descr="C:\Users\ЮЛИЯ\Desktop\ФРУКТИ\СЛИВИ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214554"/>
            <a:ext cx="3338799" cy="2362200"/>
          </a:xfrm>
          <a:prstGeom prst="rect">
            <a:avLst/>
          </a:prstGeom>
          <a:noFill/>
        </p:spPr>
      </p:pic>
      <p:pic>
        <p:nvPicPr>
          <p:cNvPr id="4100" name="Picture 4" descr="C:\Users\ЮЛИЯ\Desktop\ФРУКТИ\ЯБЛУКО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000240"/>
            <a:ext cx="2286000" cy="2902506"/>
          </a:xfrm>
          <a:prstGeom prst="rect">
            <a:avLst/>
          </a:prstGeom>
          <a:noFill/>
        </p:spPr>
      </p:pic>
      <p:pic>
        <p:nvPicPr>
          <p:cNvPr id="7" name="Рисунок 6" descr="1250944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57224" y="4357694"/>
            <a:ext cx="2786082" cy="2500306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43002" y="-1142999"/>
            <a:ext cx="6857998" cy="9143999"/>
          </a:xfrm>
          <a:prstGeom prst="rect">
            <a:avLst/>
          </a:prstGeom>
        </p:spPr>
      </p:pic>
      <p:pic>
        <p:nvPicPr>
          <p:cNvPr id="320517" name="Picture 4" descr="full-03efe83adea121fc32d5b468d1805b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28726" y="-642966"/>
            <a:ext cx="5972179" cy="597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68432" y="44286"/>
            <a:ext cx="8239843" cy="769423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</a:bodyPr>
          <a:lstStyle/>
          <a:p>
            <a:pPr algn="ctr">
              <a:defRPr/>
            </a:pPr>
            <a:r>
              <a:rPr lang="uk-UA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typeface="Times New Roman" pitchFamily="18" charset="0"/>
                <a:cs typeface="Times New Roman" pitchFamily="18" charset="0"/>
              </a:rPr>
              <a:t>МАТЕМАТИЧНА РОЗМИНКА</a:t>
            </a:r>
            <a:endParaRPr lang="ru-RU" sz="4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357950" y="2071678"/>
            <a:ext cx="2549889" cy="1287418"/>
          </a:xfrm>
          <a:prstGeom prst="roundRect">
            <a:avLst/>
          </a:prstGeom>
          <a:solidFill>
            <a:schemeClr val="bg1"/>
          </a:solidFill>
          <a:ln w="984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596" y="5286388"/>
            <a:ext cx="2549889" cy="1287418"/>
          </a:xfrm>
          <a:prstGeom prst="roundRect">
            <a:avLst/>
          </a:prstGeom>
          <a:solidFill>
            <a:schemeClr val="bg1"/>
          </a:solidFill>
          <a:ln w="984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143240" y="4500570"/>
            <a:ext cx="2549889" cy="1287418"/>
          </a:xfrm>
          <a:prstGeom prst="roundRect">
            <a:avLst/>
          </a:prstGeom>
          <a:solidFill>
            <a:schemeClr val="bg1"/>
          </a:solidFill>
          <a:ln w="984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43570" y="3643314"/>
            <a:ext cx="2549889" cy="1287418"/>
          </a:xfrm>
          <a:prstGeom prst="roundRect">
            <a:avLst/>
          </a:prstGeom>
          <a:solidFill>
            <a:schemeClr val="bg1"/>
          </a:solidFill>
          <a:ln w="984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Овальная выноска 26"/>
          <p:cNvSpPr/>
          <p:nvPr/>
        </p:nvSpPr>
        <p:spPr>
          <a:xfrm rot="5400000">
            <a:off x="4331805" y="-259895"/>
            <a:ext cx="1643146" cy="3734524"/>
          </a:xfrm>
          <a:prstGeom prst="wedgeEllipseCallout">
            <a:avLst/>
          </a:prstGeom>
          <a:noFill/>
          <a:ln w="1079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TextBox 27"/>
          <p:cNvSpPr txBox="1"/>
          <p:nvPr/>
        </p:nvSpPr>
        <p:spPr>
          <a:xfrm>
            <a:off x="3357554" y="1000108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Назвіть </a:t>
            </a:r>
            <a:r>
              <a:rPr lang="uk-UA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“сусідів”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чисел</a:t>
            </a:r>
            <a:endParaRPr lang="uk-UA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8" name="Picture 12" descr="ribk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7106784" y="573903"/>
            <a:ext cx="1844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ribk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3306518" y="2850919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 descr="ribk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742574" y="3730129"/>
            <a:ext cx="1897062" cy="243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9" descr="ribk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59215">
            <a:off x="4878153" y="2207976"/>
            <a:ext cx="17875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518" name="Picture 5" descr="big-250744007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7850" y="4662488"/>
            <a:ext cx="22161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6357950" y="2214554"/>
            <a:ext cx="2643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5 …</a:t>
            </a:r>
            <a:endParaRPr lang="uk-UA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00826" y="2214554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01024" y="2143116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86446" y="3857628"/>
            <a:ext cx="2286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7…</a:t>
            </a:r>
            <a:endParaRPr lang="uk-UA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14678" y="4643446"/>
            <a:ext cx="2643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9 …</a:t>
            </a:r>
            <a:endParaRPr lang="uk-UA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8596" y="5500702"/>
            <a:ext cx="2643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2 …</a:t>
            </a:r>
            <a:endParaRPr lang="uk-UA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58082" y="3857628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00760" y="3857628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14876" y="4643446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4643446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71670" y="5500702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2910" y="5500702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47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0696E-6 C -0.00556 0.00185 -0.01006 0.00439 -0.01441 0.00948 C -0.02413 0.02105 -0.01788 0.01758 -0.02535 0.02081 C -0.02952 0.02822 -0.03525 0.03331 -0.03976 0.04001 C -0.04254 0.04395 -0.04427 0.04904 -0.04705 0.05297 C -0.04827 0.05459 -0.04931 0.05621 -0.05052 0.05783 C -0.05208 0.06407 -0.05521 0.06985 -0.05781 0.07541 C -0.06006 0.08026 -0.06511 0.08975 -0.06511 0.08975 C -0.06684 0.09669 -0.07049 0.10155 -0.07344 0.10756 C -0.07483 0.11473 -0.07761 0.11959 -0.07952 0.12676 C -0.08473 0.14596 -0.08108 0.13532 -0.08559 0.14758 C -0.08681 0.15683 -0.0882 0.16562 -0.08924 0.17487 C -0.08837 0.19199 -0.0882 0.20911 -0.08681 0.22623 C -0.08455 0.25468 -0.06875 0.28059 -0.05781 0.30326 C -0.05365 0.31205 -0.0441 0.33518 -0.03854 0.34027 C -0.03611 0.35322 -0.02969 0.36386 -0.02535 0.37566 C -0.01736 0.39694 -0.00625 0.41753 0.00487 0.4365 C 0.00799 0.44876 0.00347 0.43326 0.00972 0.44621 C 0.01424 0.4557 0.00607 0.44691 0.01442 0.45431 C 0.0184 0.46518 0.02482 0.47235 0.03022 0.48161 C 0.0368 0.49317 0.03975 0.50682 0.04584 0.51839 C 0.04619 0.52 0.04653 0.52162 0.04706 0.52324 C 0.04775 0.52509 0.04949 0.5281 0.04949 0.5281 " pathEditMode="relative" ptsTypes="ffffffffffffffffffffffA">
                                      <p:cBhvr>
                                        <p:cTn id="13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59033E-6 C -0.01389 0.00231 -0.01684 0.00763 -0.02761 0.01757 C -0.03073 0.02567 -0.03247 0.03053 -0.03733 0.03677 C -0.03889 0.04117 -0.04063 0.04533 -0.04219 0.04973 C -0.04375 0.05389 -0.04809 0.06083 -0.04809 0.06083 C -0.05017 0.07494 -0.05365 0.08859 -0.05538 0.1027 C -0.05451 0.11403 -0.05434 0.12537 -0.05295 0.13647 C -0.05104 0.15336 -0.04271 0.16886 -0.03854 0.18459 C -0.0349 0.198 -0.03125 0.21327 -0.0217 0.22137 C -0.01563 0.23779 -0.02396 0.2179 -0.01441 0.2327 C -0.0132 0.23455 -0.0132 0.23733 -0.01198 0.23918 C -0.00938 0.24334 -0.00556 0.24542 -0.00243 0.24866 C 0.00399 0.26601 -0.00486 0.24542 0.00486 0.25838 C 0.00608 0.26 0.00608 0.263 0.00729 0.26485 C 0.0118 0.27179 0.02187 0.28082 0.02656 0.28567 C 0.02864 0.28775 0.03108 0.28937 0.03264 0.29215 C 0.03385 0.29423 0.03455 0.29678 0.03611 0.29863 C 0.04149 0.30487 0.0493 0.30834 0.05538 0.31297 C 0.06076 0.31713 0.06528 0.32245 0.07118 0.32592 C 0.07309 0.32708 0.07517 0.328 0.07708 0.32893 C 0.07951 0.33009 0.08437 0.33217 0.08437 0.33217 C 0.10746 0.33032 0.1283 0.32546 0.15191 0.3243 C 0.1566 0.32245 0.16163 0.32153 0.16632 0.31945 C 0.18021 0.3132 0.19305 0.30071 0.20729 0.29701 C 0.21215 0.29053 0.21684 0.28799 0.22292 0.28405 C 0.22899 0.27989 0.23316 0.27549 0.23976 0.27295 C 0.24722 0.26555 0.24705 0.26601 0.2566 0.26971 C 0.25937 0.27503 0.26215 0.27873 0.26632 0.28243 C 0.26979 0.28937 0.27344 0.29678 0.2783 0.30163 C 0.2816 0.30834 0.28264 0.31875 0.2868 0.3243 " pathEditMode="relative" ptsTypes="fffffffffffffffffffffffffffffA">
                                      <p:cBhvr>
                                        <p:cTn id="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4.52926E-6 C 0.00122 -0.00787 0.00226 -0.01365 0.00487 -0.02082 C 0.00747 -0.03632 0.0099 -0.05089 0.01338 -0.06593 C 0.01528 -0.07403 0.0158 -0.0812 0.01945 -0.08837 C 0.0224 -0.10132 0.02952 -0.10618 0.03872 -0.10919 C 0.04758 -0.11543 0.05765 -0.11474 0.06754 -0.11566 C 0.07449 -0.11798 0.08247 -0.11867 0.08924 -0.12191 C 0.11042 -0.13209 0.09237 -0.12538 0.11095 -0.13163 C 0.11911 -0.13903 0.1297 -0.14227 0.13872 -0.14759 C 0.1474 -0.15268 0.14167 -0.14921 0.14949 -0.15244 C 0.15192 -0.15337 0.15678 -0.15568 0.15678 -0.15568 C 0.16581 -0.15268 0.17223 -0.14759 0.18074 -0.14296 C 0.18959 -0.13116 0.17726 -0.14666 0.19411 -0.13163 C 0.19601 -0.13001 0.19723 -0.127 0.19897 -0.12515 C 0.2106 -0.11289 0.20157 -0.12492 0.21459 -0.11243 C 0.22136 -0.10595 0.22796 -0.09785 0.23386 -0.08999 C 0.23733 -0.08559 0.23768 -0.07888 0.23976 -0.0738 C 0.24324 -0.06547 0.24897 -0.0583 0.25192 -0.04974 C 0.25452 -0.04257 0.25539 -0.03447 0.25799 -0.0273 C 0.26112 -0.01851 0.26546 -0.01041 0.26876 -0.00162 C 0.27831 0.02336 0.29202 0.04557 0.30365 0.06893 C 0.30747 0.07656 0.31633 0.0916 0.31824 0.09946 C 0.32015 0.1071 0.32223 0.1145 0.32414 0.1219 C 0.32379 0.12884 0.32379 0.13601 0.32292 0.14295 C 0.32223 0.14758 0.31945 0.15128 0.31824 0.15567 C 0.31615 0.16308 0.31546 0.17002 0.31216 0.17649 C 0.3132 0.18459 0.31233 0.19384 0.31581 0.20055 C 0.31911 0.2068 0.33456 0.21859 0.34098 0.2216 C 0.3474 0.22808 0.34914 0.229 0.35678 0.23109 C 0.36407 0.23617 0.37292 0.24034 0.38074 0.24404 C 0.38994 0.24358 0.39931 0.24381 0.40851 0.24242 C 0.41615 0.24126 0.41424 0.23941 0.41945 0.23594 C 0.42049 0.23525 0.42414 0.23432 0.42292 0.23432 C 0.41459 0.23432 0.40626 0.23918 0.39775 0.23918 " pathEditMode="relative" ptsTypes="fffffffffffffffffffffffffffffffffA">
                                      <p:cBhvr>
                                        <p:cTn id="41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5.71362E-7 C 0.00121 -0.00648 0.00208 -0.01296 0.00364 -0.0192 C 0.00503 -0.03354 0.00659 -0.04812 0.00833 -0.06246 C 0.00885 -0.06639 0.00937 -0.07032 0.01076 -0.07379 C 0.01198 -0.07726 0.01562 -0.08328 0.01562 -0.08328 C 0.01788 -0.09554 0.02448 -0.10548 0.03368 -0.10895 C 0.04166 -0.11543 0.04722 -0.11751 0.05659 -0.12029 C 0.06701 -0.12954 0.08732 -0.1307 0.1 -0.13486 C 0.11701 -0.1344 0.17135 -0.1344 0.19878 -0.13162 C 0.22534 -0.12908 0.25173 -0.1233 0.2783 -0.12029 C 0.30121 -0.11266 0.32448 -0.10618 0.34687 -0.09623 C 0.35017 -0.09484 0.35347 -0.09322 0.35659 -0.09137 C 0.36076 -0.08883 0.36441 -0.08536 0.36857 -0.08328 C 0.38021 -0.07773 0.39288 -0.07449 0.40468 -0.06894 C 0.41857 -0.06246 0.43212 -0.05274 0.44566 -0.04488 C 0.46736 -0.03239 0.48837 -0.01851 0.50955 -0.00463 C 0.51371 -0.00185 0.51666 -0.00208 0.52048 0.00162 C 0.52778 0.00856 0.53541 0.01642 0.5434 0.02267 C 0.55555 0.03215 0.54948 0.02544 0.55659 0.03215 C 0.56354 0.03886 0.56909 0.04649 0.57708 0.05135 C 0.57986 0.0569 0.58177 0.06037 0.58663 0.06269 C 0.59409 0.07009 0.59531 0.07217 0.60243 0.07726 C 0.60972 0.08258 0.61788 0.08466 0.62517 0.08998 " pathEditMode="relative" ptsTypes="ffffffffffffffffffffffA">
                                      <p:cBhvr>
                                        <p:cTn id="55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ьга\Downloads\0_91e30_3b4f8f8f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85720" y="0"/>
            <a:ext cx="8640960" cy="6409401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027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7544" y="5229200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3.png" id="1028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3779912" y="4869160"/>
            <a:ext cx="1171007" cy="157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4.png" id="1029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0" y="4653136"/>
            <a:ext cx="1444295" cy="11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6.png" id="1031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915816" y="4869160"/>
            <a:ext cx="1267363" cy="100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5.png" id="13" name="Picture 6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7308304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5.png" id="14" name="Picture 6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6732240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5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724128" y="5085184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6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380312" y="5157192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7" name="Picture 2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419872" y="5445224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8" name="Picture 2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2699792" y="5373216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7.png" id="1032" name="Picture 8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 flipH="1">
            <a:off x="827584" y="4725144"/>
            <a:ext cx="1170061" cy="173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5.png" id="1030" name="Picture 6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 flipH="1">
            <a:off x="0" y="4581128"/>
            <a:ext cx="2016224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3.png" id="110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7380312" y="4581128"/>
            <a:ext cx="1171007" cy="157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6.png" id="111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444208" y="4509120"/>
            <a:ext cx="1267363" cy="100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герои мультов картинки\00 r5320\41.png" id="71" name="Picture 5">
            <a:hlinkClick action="ppaction://hlinksldjump" r:id="rId10"/>
          </p:cNvPr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7380312" y="332656"/>
            <a:ext cx="1308001" cy="130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3" name="Группа 82"/>
          <p:cNvGrpSpPr/>
          <p:nvPr/>
        </p:nvGrpSpPr>
        <p:grpSpPr>
          <a:xfrm>
            <a:off x="395536" y="3068960"/>
            <a:ext cx="2448272" cy="1800200"/>
            <a:chOff x="2195736" y="2420888"/>
            <a:chExt cx="2016224" cy="1584176"/>
          </a:xfrm>
        </p:grpSpPr>
        <p:sp>
          <p:nvSpPr>
            <p:cNvPr id="84" name="Выноска-облако 83"/>
            <p:cNvSpPr/>
            <p:nvPr/>
          </p:nvSpPr>
          <p:spPr>
            <a:xfrm>
              <a:off x="2195736" y="2996952"/>
              <a:ext cx="2016224" cy="1008112"/>
            </a:xfrm>
            <a:prstGeom prst="cloudCallout">
              <a:avLst>
                <a:gd fmla="val -97700" name="adj1"/>
                <a:gd fmla="val 105188" name="adj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4800">
                <a:solidFill>
                  <a:srgbClr val="214F87"/>
                </a:solidFill>
              </a:endParaRPr>
            </a:p>
          </p:txBody>
        </p:sp>
        <p:pic>
          <p:nvPicPr>
            <p:cNvPr descr="C:\Users\Ольга\Downloads\kapitoshka__otrisovki\kapitoshka_ otrisovki\капитошка.png" id="85" name="Picture 9"/>
            <p:cNvPicPr>
              <a:picLocks noChangeArrowheads="1" noChangeAspect="1"/>
            </p:cNvPicPr>
            <p:nvPr/>
          </p:nvPicPr>
          <p:blipFill>
            <a:blip cstate="print" r:embed="rId12"/>
            <a:srcRect/>
            <a:stretch>
              <a:fillRect/>
            </a:stretch>
          </p:blipFill>
          <p:spPr bwMode="auto">
            <a:xfrm>
              <a:off x="2411760" y="2420888"/>
              <a:ext cx="1362793" cy="1330028"/>
            </a:xfrm>
            <a:prstGeom prst="rect">
              <a:avLst/>
            </a:prstGeom>
            <a:noFill/>
          </p:spPr>
        </p:pic>
      </p:grpSp>
      <p:sp>
        <p:nvSpPr>
          <p:cNvPr id="86" name="Рамка 8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fmla="val 3862" name="adj1"/>
            </a:avLst>
          </a:prstGeom>
          <a:solidFill>
            <a:srgbClr val="256E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2060"/>
              </a:solidFill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2627784" y="764704"/>
            <a:ext cx="4680520" cy="2880320"/>
          </a:xfrm>
          <a:prstGeom prst="wedgeRoundRectCallout">
            <a:avLst>
              <a:gd fmla="val -65213" name="adj1"/>
              <a:gd fmla="val 42460" name="adj2"/>
              <a:gd fmla="val 16667" name="adj3"/>
            </a:avLst>
          </a:prstGeom>
          <a:solidFill>
            <a:schemeClr val="bg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2400">
                <a:solidFill>
                  <a:schemeClr val="tx1"/>
                </a:solidFill>
              </a:rPr>
              <a:t> </a:t>
            </a:r>
            <a:r>
              <a:rPr b="1" dirty="0" i="1" lang="uk-UA" smtClean="0" sz="2800">
                <a:solidFill>
                  <a:srgbClr val="002060"/>
                </a:solidFill>
              </a:rPr>
              <a:t>Друзі, допоможіть мені викликати дощові хмари. Дощик  дуже потрібен рослинам!  </a:t>
            </a:r>
            <a:r>
              <a:rPr b="1" dirty="0" err="1" i="1" lang="uk-UA" smtClean="0" sz="2800">
                <a:solidFill>
                  <a:srgbClr val="002060"/>
                </a:solidFill>
              </a:rPr>
              <a:t>Розв</a:t>
            </a:r>
            <a:r>
              <a:rPr b="1" dirty="0" i="1" lang="en-US" smtClean="0" sz="2800">
                <a:solidFill>
                  <a:srgbClr val="002060"/>
                </a:solidFill>
              </a:rPr>
              <a:t>’</a:t>
            </a:r>
            <a:r>
              <a:rPr b="1" dirty="0" err="1" i="1" lang="uk-UA" smtClean="0" sz="2800">
                <a:solidFill>
                  <a:srgbClr val="002060"/>
                </a:solidFill>
              </a:rPr>
              <a:t>язуйте</a:t>
            </a:r>
            <a:r>
              <a:rPr b="1" dirty="0" i="1" lang="uk-UA" smtClean="0" sz="2800">
                <a:solidFill>
                  <a:srgbClr val="002060"/>
                </a:solidFill>
              </a:rPr>
              <a:t> приклади зліва направо.  </a:t>
            </a:r>
            <a:endParaRPr b="1" dirty="0" i="1" lang="uk-UA" sz="2800">
              <a:solidFill>
                <a:srgbClr val="002060"/>
              </a:solidFill>
            </a:endParaRPr>
          </a:p>
        </p:txBody>
      </p:sp>
      <p:grpSp>
        <p:nvGrpSpPr>
          <p:cNvPr id="23" name="Группа 78"/>
          <p:cNvGrpSpPr/>
          <p:nvPr/>
        </p:nvGrpSpPr>
        <p:grpSpPr>
          <a:xfrm>
            <a:off x="6215074" y="2643182"/>
            <a:ext cx="2592288" cy="2736304"/>
            <a:chOff x="9972600" y="5163350"/>
            <a:chExt cx="1728192" cy="2198706"/>
          </a:xfrm>
        </p:grpSpPr>
        <p:sp>
          <p:nvSpPr>
            <p:cNvPr id="24" name="Выноска-облако 23"/>
            <p:cNvSpPr/>
            <p:nvPr/>
          </p:nvSpPr>
          <p:spPr>
            <a:xfrm>
              <a:off x="9972600" y="6353944"/>
              <a:ext cx="1728192" cy="1008112"/>
            </a:xfrm>
            <a:prstGeom prst="cloudCallout">
              <a:avLst>
                <a:gd fmla="val -96818" name="adj1"/>
                <a:gd fmla="val 91582" name="adj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4800">
                <a:solidFill>
                  <a:srgbClr val="214F87"/>
                </a:solidFill>
              </a:endParaRPr>
            </a:p>
          </p:txBody>
        </p:sp>
        <p:pic>
          <p:nvPicPr>
            <p:cNvPr descr="C:\Users\Ольга\foto olga kuripko\2012-11-30\Безымянный.png" id="25" name="Picture 2"/>
            <p:cNvPicPr>
              <a:picLocks noChangeArrowheads="1" noChangeAspect="1"/>
            </p:cNvPicPr>
            <p:nvPr/>
          </p:nvPicPr>
          <p:blipFill>
            <a:blip cstate="print" r:embed="rId13"/>
            <a:srcRect r="1938"/>
            <a:stretch>
              <a:fillRect/>
            </a:stretch>
          </p:blipFill>
          <p:spPr bwMode="auto">
            <a:xfrm flipH="1">
              <a:off x="10188624" y="5163350"/>
              <a:ext cx="1512168" cy="169465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</p:spPr>
        </p:pic>
      </p:grpSp>
      <p:sp>
        <p:nvSpPr>
          <p:cNvPr id="26" name="Прямоугольник 25"/>
          <p:cNvSpPr/>
          <p:nvPr/>
        </p:nvSpPr>
        <p:spPr>
          <a:xfrm>
            <a:off x="928662" y="142852"/>
            <a:ext cx="7643866" cy="1015644"/>
          </a:xfrm>
          <a:prstGeom prst="rect">
            <a:avLst/>
          </a:prstGeom>
          <a:noFill/>
        </p:spPr>
        <p:txBody>
          <a:bodyPr bIns="45711" lIns="91420" rIns="91420" tIns="45711" wrap="square">
            <a:spAutoFit/>
          </a:bodyPr>
          <a:lstStyle/>
          <a:p>
            <a:pPr algn="ctr">
              <a:defRPr/>
            </a:pPr>
            <a:r>
              <a:rPr b="1" dirty="0" lang="uk-UA" smtClean="0" sz="6000">
                <a:ln cmpd="sng" w="10541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charset="0" pitchFamily="18" typeface="Times New Roman"/>
                <a:cs charset="0" pitchFamily="18" typeface="Times New Roman"/>
              </a:rPr>
              <a:t>УСНИЙ РАХУНОК</a:t>
            </a:r>
            <a:endParaRPr b="1" dirty="0" lang="ru-RU" sz="6000">
              <a:ln cmpd="sng" w="10541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57224" y="4357694"/>
            <a:ext cx="7643866" cy="1015644"/>
          </a:xfrm>
          <a:prstGeom prst="rect">
            <a:avLst/>
          </a:prstGeom>
          <a:noFill/>
        </p:spPr>
        <p:txBody>
          <a:bodyPr bIns="45711" lIns="91420" rIns="91420" tIns="45711" wrap="square">
            <a:spAutoFit/>
          </a:bodyPr>
          <a:lstStyle/>
          <a:p>
            <a:pPr algn="ctr">
              <a:defRPr/>
            </a:pPr>
            <a:r>
              <a:rPr b="1" dirty="0" lang="uk-UA" smtClean="0" sz="6000">
                <a:ln cmpd="sng" w="10541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charset="0" pitchFamily="18" typeface="Times New Roman"/>
                <a:cs charset="0" pitchFamily="18" typeface="Times New Roman"/>
              </a:rPr>
              <a:t>з </a:t>
            </a:r>
            <a:r>
              <a:rPr b="1" dirty="0" err="1" lang="uk-UA" smtClean="0" sz="6000">
                <a:ln cmpd="sng" w="10541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552579"/>
                </a:solidFill>
                <a:latin charset="0" pitchFamily="18" typeface="Times New Roman"/>
                <a:cs charset="0" pitchFamily="18" typeface="Times New Roman"/>
              </a:rPr>
              <a:t>Капітошкою</a:t>
            </a:r>
            <a:endParaRPr b="1" dirty="0" lang="ru-RU" sz="6000">
              <a:ln cmpd="sng" w="10541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552579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ьга\Downloads\0_91e30_3b4f8f8f_XL.jpg" id="2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-252536" y="0"/>
            <a:ext cx="9396536" cy="6993396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027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67544" y="5229200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3.png" id="1028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flipH="1">
            <a:off x="3779912" y="4869160"/>
            <a:ext cx="1171007" cy="1578893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4.png" id="1029" name="Picture 5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4653136"/>
            <a:ext cx="1444295" cy="1124744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6.png" id="1031" name="Picture 7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2915816" y="4869160"/>
            <a:ext cx="1267363" cy="1008111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5.png" id="13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7308304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5.png" id="14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6732240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5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724128" y="5085184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6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380312" y="5157192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7" name="Picture 2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419872" y="5445224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8" name="Picture 2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2771800" y="5373216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foto olga kuripko\2012-11-30\Безымянный.png" id="30" name="Picture 2"/>
          <p:cNvPicPr>
            <a:picLocks noChangeArrowheads="1" noChangeAspect="1"/>
          </p:cNvPicPr>
          <p:nvPr/>
        </p:nvPicPr>
        <p:blipFill>
          <a:blip cstate="print" r:embed="rId11"/>
          <a:stretch>
            <a:fillRect/>
          </a:stretch>
        </p:blipFill>
        <p:spPr bwMode="auto">
          <a:xfrm flipH="1">
            <a:off x="4572000" y="4337720"/>
            <a:ext cx="2295565" cy="252028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grpSp>
        <p:nvGrpSpPr>
          <p:cNvPr id="3" name="Группа 40"/>
          <p:cNvGrpSpPr/>
          <p:nvPr/>
        </p:nvGrpSpPr>
        <p:grpSpPr>
          <a:xfrm>
            <a:off x="7884368" y="3356992"/>
            <a:ext cx="914400" cy="842392"/>
            <a:chOff x="872585" y="953720"/>
            <a:chExt cx="914400" cy="914400"/>
          </a:xfrm>
        </p:grpSpPr>
        <p:sp>
          <p:nvSpPr>
            <p:cNvPr id="42" name="Капля 41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944593" y="1025728"/>
              <a:ext cx="80983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10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Группа 49"/>
          <p:cNvGrpSpPr/>
          <p:nvPr/>
        </p:nvGrpSpPr>
        <p:grpSpPr>
          <a:xfrm>
            <a:off x="2771800" y="3284984"/>
            <a:ext cx="864096" cy="842392"/>
            <a:chOff x="872585" y="953720"/>
            <a:chExt cx="914400" cy="914400"/>
          </a:xfrm>
        </p:grpSpPr>
        <p:sp>
          <p:nvSpPr>
            <p:cNvPr id="51" name="Капля 50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1088609" y="1025728"/>
              <a:ext cx="49725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4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Группа 55"/>
          <p:cNvGrpSpPr/>
          <p:nvPr/>
        </p:nvGrpSpPr>
        <p:grpSpPr>
          <a:xfrm>
            <a:off x="4499992" y="3284984"/>
            <a:ext cx="864096" cy="842392"/>
            <a:chOff x="872585" y="953720"/>
            <a:chExt cx="914400" cy="914400"/>
          </a:xfrm>
        </p:grpSpPr>
        <p:sp>
          <p:nvSpPr>
            <p:cNvPr id="57" name="Капля 56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1088609" y="1025728"/>
              <a:ext cx="49725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6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Группа 61"/>
          <p:cNvGrpSpPr/>
          <p:nvPr/>
        </p:nvGrpSpPr>
        <p:grpSpPr>
          <a:xfrm>
            <a:off x="6228184" y="3284984"/>
            <a:ext cx="864096" cy="842392"/>
            <a:chOff x="872585" y="953720"/>
            <a:chExt cx="914400" cy="914400"/>
          </a:xfrm>
        </p:grpSpPr>
        <p:sp>
          <p:nvSpPr>
            <p:cNvPr id="63" name="Капля 62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088609" y="1025728"/>
              <a:ext cx="49725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8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Группа 64"/>
          <p:cNvGrpSpPr/>
          <p:nvPr/>
        </p:nvGrpSpPr>
        <p:grpSpPr>
          <a:xfrm>
            <a:off x="7020272" y="3573016"/>
            <a:ext cx="864096" cy="842392"/>
            <a:chOff x="872585" y="953720"/>
            <a:chExt cx="914400" cy="914400"/>
          </a:xfrm>
        </p:grpSpPr>
        <p:sp>
          <p:nvSpPr>
            <p:cNvPr id="66" name="Капля 65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1088609" y="1025728"/>
              <a:ext cx="49725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9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sp>
        <p:nvSpPr>
          <p:cNvPr id="68" name="Выноска-облако 67"/>
          <p:cNvSpPr/>
          <p:nvPr/>
        </p:nvSpPr>
        <p:spPr>
          <a:xfrm>
            <a:off x="755576" y="1268760"/>
            <a:ext cx="1728192" cy="1008112"/>
          </a:xfrm>
          <a:prstGeom prst="cloudCallout">
            <a:avLst>
              <a:gd fmla="val -89763" name="adj1"/>
              <a:gd fmla="val 132399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9+1</a:t>
            </a:r>
            <a:endParaRPr dirty="0" lang="ru-RU" sz="4800">
              <a:solidFill>
                <a:srgbClr val="214F87"/>
              </a:solidFill>
            </a:endParaRPr>
          </a:p>
        </p:txBody>
      </p:sp>
      <p:sp>
        <p:nvSpPr>
          <p:cNvPr id="69" name="Выноска-облако 68"/>
          <p:cNvSpPr/>
          <p:nvPr/>
        </p:nvSpPr>
        <p:spPr>
          <a:xfrm>
            <a:off x="755576" y="1988840"/>
            <a:ext cx="1728192" cy="1008112"/>
          </a:xfrm>
          <a:prstGeom prst="cloudCallout">
            <a:avLst>
              <a:gd fmla="val -89763" name="adj1"/>
              <a:gd fmla="val 81000" name="adj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b="50000" l="50000" r="50000" t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9+1</a:t>
            </a:r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kapitoshka__otrisovki\kapitoshka_ otrisovki\7.png" id="1032" name="Picture 8"/>
          <p:cNvPicPr>
            <a:picLocks noChangeArrowheads="1" noChangeAspect="1"/>
          </p:cNvPicPr>
          <p:nvPr/>
        </p:nvPicPr>
        <p:blipFill>
          <a:blip cstate="print" r:embed="rId12"/>
          <a:srcRect/>
          <a:stretch>
            <a:fillRect/>
          </a:stretch>
        </p:blipFill>
        <p:spPr bwMode="auto">
          <a:xfrm flipH="1">
            <a:off x="827584" y="4725144"/>
            <a:ext cx="1170061" cy="1736180"/>
          </a:xfrm>
          <a:prstGeom prst="rect">
            <a:avLst/>
          </a:prstGeom>
          <a:noFill/>
        </p:spPr>
      </p:pic>
      <p:sp>
        <p:nvSpPr>
          <p:cNvPr id="70" name="Выноска-облако 69"/>
          <p:cNvSpPr/>
          <p:nvPr/>
        </p:nvSpPr>
        <p:spPr>
          <a:xfrm>
            <a:off x="3491880" y="1196752"/>
            <a:ext cx="1728192" cy="1008112"/>
          </a:xfrm>
          <a:prstGeom prst="cloudCallout">
            <a:avLst>
              <a:gd fmla="val -97700" name="adj1"/>
              <a:gd fmla="val 105188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7-1</a:t>
            </a:r>
            <a:endParaRPr dirty="0" lang="ru-RU" sz="4800">
              <a:solidFill>
                <a:srgbClr val="214F87"/>
              </a:solidFill>
            </a:endParaRPr>
          </a:p>
        </p:txBody>
      </p:sp>
      <p:grpSp>
        <p:nvGrpSpPr>
          <p:cNvPr id="9" name="Группа 72"/>
          <p:cNvGrpSpPr/>
          <p:nvPr/>
        </p:nvGrpSpPr>
        <p:grpSpPr>
          <a:xfrm>
            <a:off x="3635896" y="3501008"/>
            <a:ext cx="864096" cy="897334"/>
            <a:chOff x="872585" y="953720"/>
            <a:chExt cx="914400" cy="974039"/>
          </a:xfrm>
        </p:grpSpPr>
        <p:sp>
          <p:nvSpPr>
            <p:cNvPr id="74" name="Капля 73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5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Группа 78"/>
          <p:cNvGrpSpPr/>
          <p:nvPr/>
        </p:nvGrpSpPr>
        <p:grpSpPr>
          <a:xfrm>
            <a:off x="1907704" y="3501008"/>
            <a:ext cx="864096" cy="897334"/>
            <a:chOff x="872585" y="953720"/>
            <a:chExt cx="914400" cy="974039"/>
          </a:xfrm>
        </p:grpSpPr>
        <p:sp>
          <p:nvSpPr>
            <p:cNvPr id="80" name="Капля 79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3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90"/>
          <p:cNvGrpSpPr/>
          <p:nvPr/>
        </p:nvGrpSpPr>
        <p:grpSpPr>
          <a:xfrm>
            <a:off x="1043608" y="3284984"/>
            <a:ext cx="864096" cy="897334"/>
            <a:chOff x="872585" y="953720"/>
            <a:chExt cx="914400" cy="974039"/>
          </a:xfrm>
        </p:grpSpPr>
        <p:sp>
          <p:nvSpPr>
            <p:cNvPr id="92" name="Капля 91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2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93"/>
          <p:cNvGrpSpPr/>
          <p:nvPr/>
        </p:nvGrpSpPr>
        <p:grpSpPr>
          <a:xfrm>
            <a:off x="179512" y="3501008"/>
            <a:ext cx="864096" cy="897334"/>
            <a:chOff x="872585" y="953720"/>
            <a:chExt cx="914400" cy="974039"/>
          </a:xfrm>
        </p:grpSpPr>
        <p:sp>
          <p:nvSpPr>
            <p:cNvPr id="95" name="Капля 94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1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Группа 102"/>
          <p:cNvGrpSpPr/>
          <p:nvPr/>
        </p:nvGrpSpPr>
        <p:grpSpPr>
          <a:xfrm>
            <a:off x="5364088" y="3501008"/>
            <a:ext cx="864096" cy="897334"/>
            <a:chOff x="872585" y="953720"/>
            <a:chExt cx="914400" cy="974039"/>
          </a:xfrm>
        </p:grpSpPr>
        <p:sp>
          <p:nvSpPr>
            <p:cNvPr id="104" name="Капля 103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7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pic>
        <p:nvPicPr>
          <p:cNvPr descr="C:\Users\Ольга\Downloads\kapitoshka__otrisovki\kapitoshka_ otrisovki\5.png" id="1030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 flipH="1">
            <a:off x="0" y="4509120"/>
            <a:ext cx="2016224" cy="2592388"/>
          </a:xfrm>
          <a:prstGeom prst="rect">
            <a:avLst/>
          </a:prstGeom>
          <a:noFill/>
        </p:spPr>
      </p:pic>
      <p:pic>
        <p:nvPicPr>
          <p:cNvPr descr="C:\Users\Ольга\Downloads\43034260_40880075_32993604_background_rain.gif" id="4" name="Picture 4"/>
          <p:cNvPicPr>
            <a:picLocks noChangeArrowheads="1" noChangeAspect="1" noCrop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971600" y="2852936"/>
            <a:ext cx="1104900" cy="8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Выноска-облако 105"/>
          <p:cNvSpPr/>
          <p:nvPr/>
        </p:nvSpPr>
        <p:spPr>
          <a:xfrm>
            <a:off x="6084168" y="1268760"/>
            <a:ext cx="1728192" cy="1008112"/>
          </a:xfrm>
          <a:prstGeom prst="cloudCallout">
            <a:avLst>
              <a:gd fmla="val -96818" name="adj1"/>
              <a:gd fmla="val 91582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5-2</a:t>
            </a:r>
            <a:endParaRPr dirty="0" lang="ru-RU" sz="4800">
              <a:solidFill>
                <a:srgbClr val="214F87"/>
              </a:solidFill>
            </a:endParaRPr>
          </a:p>
        </p:txBody>
      </p:sp>
      <p:sp>
        <p:nvSpPr>
          <p:cNvPr id="107" name="Выноска-облако 106"/>
          <p:cNvSpPr/>
          <p:nvPr/>
        </p:nvSpPr>
        <p:spPr>
          <a:xfrm>
            <a:off x="6156176" y="2060848"/>
            <a:ext cx="1728192" cy="1008112"/>
          </a:xfrm>
          <a:prstGeom prst="cloudCallout">
            <a:avLst>
              <a:gd fmla="val -89763" name="adj1"/>
              <a:gd fmla="val 81000" name="adj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b="50000" l="50000" r="50000" t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5-2</a:t>
            </a:r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43034260_40880075_32993604_background_rain.gif" id="108" name="Picture 4"/>
          <p:cNvPicPr>
            <a:picLocks noChangeArrowheads="1" noChangeAspect="1" noCrop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6444208" y="2996952"/>
            <a:ext cx="11049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Ольга\Downloads\kapitoshka__otrisovki\kapitoshka_ otrisovki\3.png" id="110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flipH="1">
            <a:off x="7380312" y="4581128"/>
            <a:ext cx="1171007" cy="1578893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6.png" id="111" name="Picture 7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444208" y="4509120"/>
            <a:ext cx="1267363" cy="1008111"/>
          </a:xfrm>
          <a:prstGeom prst="rect">
            <a:avLst/>
          </a:prstGeom>
          <a:noFill/>
        </p:spPr>
      </p:pic>
      <p:pic>
        <p:nvPicPr>
          <p:cNvPr id="59" name="rain01.wav">
            <a:hlinkClick action="ppaction://media" r:id=""/>
          </p:cNvPr>
          <p:cNvPicPr>
            <a:picLocks noChangeAspect="1" noRot="1"/>
          </p:cNvPicPr>
          <p:nvPr>
            <a:wavAudioFile name="rain01.wav" r:embed="rId1"/>
          </p:nvPr>
        </p:nvPicPr>
        <p:blipFill>
          <a:blip cstate="print" r:embed="rId14"/>
          <a:stretch>
            <a:fillRect/>
          </a:stretch>
        </p:blipFill>
        <p:spPr>
          <a:xfrm>
            <a:off x="-684584" y="404664"/>
            <a:ext cx="244475" cy="244475"/>
          </a:xfrm>
          <a:prstGeom prst="rect">
            <a:avLst/>
          </a:prstGeom>
        </p:spPr>
      </p:pic>
      <p:pic>
        <p:nvPicPr>
          <p:cNvPr id="60" name="rain01.wav">
            <a:hlinkClick action="ppaction://media" r:id=""/>
          </p:cNvPr>
          <p:cNvPicPr>
            <a:picLocks noChangeAspect="1" noRot="1"/>
          </p:cNvPicPr>
          <p:nvPr>
            <a:wavAudioFile name="rain01.wav" r:embed="rId1"/>
          </p:nvPr>
        </p:nvPicPr>
        <p:blipFill>
          <a:blip cstate="print" r:embed="rId15"/>
          <a:stretch>
            <a:fillRect/>
          </a:stretch>
        </p:blipFill>
        <p:spPr>
          <a:xfrm>
            <a:off x="-684584" y="0"/>
            <a:ext cx="244475" cy="244475"/>
          </a:xfrm>
          <a:prstGeom prst="rect">
            <a:avLst/>
          </a:prstGeom>
        </p:spPr>
      </p:pic>
      <p:pic>
        <p:nvPicPr>
          <p:cNvPr id="61" name="rain01.wav">
            <a:hlinkClick action="ppaction://media" r:id=""/>
          </p:cNvPr>
          <p:cNvPicPr>
            <a:picLocks noChangeAspect="1" noRot="1"/>
          </p:cNvPicPr>
          <p:nvPr>
            <a:wavAudioFile name="rain01.wav" r:embed="rId1"/>
          </p:nvPr>
        </p:nvPicPr>
        <p:blipFill>
          <a:blip cstate="print" r:embed="rId16"/>
          <a:stretch>
            <a:fillRect/>
          </a:stretch>
        </p:blipFill>
        <p:spPr>
          <a:xfrm>
            <a:off x="-684584" y="764704"/>
            <a:ext cx="244475" cy="244475"/>
          </a:xfrm>
          <a:prstGeom prst="rect">
            <a:avLst/>
          </a:prstGeom>
        </p:spPr>
      </p:pic>
      <p:pic>
        <p:nvPicPr>
          <p:cNvPr descr="C:\Users\Ольга\Downloads\герои мультов картинки\00 r5320\41.png" id="71" name="Picture 5">
            <a:hlinkClick action="ppaction://hlinkshowjump?jump=nextslide" r:id=""/>
          </p:cNvPr>
          <p:cNvPicPr>
            <a:picLocks noChangeArrowheads="1" noChangeAspect="1"/>
          </p:cNvPicPr>
          <p:nvPr/>
        </p:nvPicPr>
        <p:blipFill>
          <a:blip cstate="print" r:embed="rId17"/>
          <a:srcRect/>
          <a:stretch>
            <a:fillRect/>
          </a:stretch>
        </p:blipFill>
        <p:spPr bwMode="auto">
          <a:xfrm>
            <a:off x="7835999" y="0"/>
            <a:ext cx="1308001" cy="130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12" name="Выноска-облако 111"/>
          <p:cNvSpPr/>
          <p:nvPr/>
        </p:nvSpPr>
        <p:spPr>
          <a:xfrm>
            <a:off x="3419872" y="2060848"/>
            <a:ext cx="1728192" cy="1008112"/>
          </a:xfrm>
          <a:prstGeom prst="cloudCallout">
            <a:avLst>
              <a:gd fmla="val -89763" name="adj1"/>
              <a:gd fmla="val 81000" name="adj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b="50000" l="50000" r="50000" t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7-1</a:t>
            </a:r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43034260_40880075_32993604_background_rain.gif" id="113" name="Picture 4"/>
          <p:cNvPicPr>
            <a:picLocks noChangeArrowheads="1" noChangeAspect="1" noCrop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3707904" y="3068960"/>
            <a:ext cx="11049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Ольга\Downloads\kapitoshka__otrisovki\kapitoshka_ otrisovki\капитошка.png" id="1033" name="Picture 9"/>
          <p:cNvPicPr>
            <a:picLocks noChangeArrowheads="1" noChangeAspect="1"/>
          </p:cNvPicPr>
          <p:nvPr/>
        </p:nvPicPr>
        <p:blipFill>
          <a:blip cstate="print" r:embed="rId18"/>
          <a:srcRect/>
          <a:stretch>
            <a:fillRect/>
          </a:stretch>
        </p:blipFill>
        <p:spPr bwMode="auto">
          <a:xfrm>
            <a:off x="0" y="0"/>
            <a:ext cx="1362793" cy="133002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3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2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31" nodeType="interactiveSeq" restart="whenNotActive">
                <p:stCondLst>
                  <p:cond delay="0" evt="onClick">
                    <p:tgtEl>
                      <p:spTgt spid="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2">
                      <p:stCondLst>
                        <p:cond delay="0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id="34" nodeType="clickEffect" presetClass="emph" presetID="26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35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autoRev="1" dur="250" fill="hold" id="36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WR8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accel="50000" decel="50000" fill="hold" id="3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9676 C -0.00625 0.08333 -0.00417 0.05833 0.00034 0.04838 C 0.01284 0.02037 0.02864 0.00486 0.04462 -0.00324 C 0.05468 -0.00209 0.06562 -0.00764 0.07482 0.00324 C 0.0776 0.00625 0.07986 0.01157 0.08246 0.01597 C 0.08368 0.01805 0.08611 0.02245 0.08611 0.02291 C 0.08889 0.03287 0.09288 0.03703 0.09496 0.04838 C 0.10347 0.09143 0.1026 0.10833 0.1026 0.16134 " pathEditMode="relative" ptsTypes="fffffffA" rAng="0">
                                      <p:cBhvr>
                                        <p:cTn dur="2000" fill="hold" id="38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2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39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6 0.05625 L 0.1026 0.16134 " pathEditMode="relative" ptsTypes="AA" rAng="0">
                                      <p:cBhvr>
                                        <p:cTn dur="2000" fill="hold" id="4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1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1051 " pathEditMode="relative" ptsTypes="AA" rAng="0">
                                      <p:cBhvr>
                                        <p:cTn dur="2000" fill="hold" id="42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1" id="44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46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8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0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000" fill="hold" id="51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52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54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5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57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8" nodeType="with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59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6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61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62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6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6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66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67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"/>
                  </p:tgtEl>
                </p:cond>
              </p:nextCondLst>
            </p:seq>
            <p:seq concurrent="1" nextAc="seek">
              <p:cTn evtFilter="cancelBubble" fill="hold" id="68" nodeType="interactiveSeq" restart="whenNotActive">
                <p:stCondLst>
                  <p:cond delay="0" evt="onClick">
                    <p:tgtEl>
                      <p:spTgt spid="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9">
                      <p:stCondLst>
                        <p:cond delay="0"/>
                      </p:stCondLst>
                      <p:childTnLst>
                        <p:par>
                          <p:cTn fill="hold" id="70">
                            <p:stCondLst>
                              <p:cond delay="0"/>
                            </p:stCondLst>
                            <p:childTnLst>
                              <p:par>
                                <p:cTn fill="hold" id="71" nodeType="clickEffect" presetClass="emph" presetID="26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72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autoRev="1" dur="250" fill="hold" id="73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WR8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accel="50000" decel="50000" fill="hold" id="74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6 0.16134 C 0.10399 0.14144 0.11146 0.11528 0.12083 0.09699 C 0.125 0.07778 0.11875 0.10162 0.12639 0.08565 C 0.1342 0.06782 0.11979 0.08982 0.13125 0.0713 C 0.1349 0.06551 0.13594 0.06644 0.1408 0.06157 C 0.15104 0.0507 0.16059 0.03982 0.17361 0.03333 C 0.1842 0.02269 0.19479 0.01968 0.20851 0.01412 C 0.21128 0.01296 0.21649 0.01088 0.21667 0.01111 C 0.24253 0.00949 0.25781 0.00926 0.28125 0.01065 C 0.29705 0.01435 0.31719 0.01782 0.33038 0.02755 C 0.33854 0.03357 0.3316 0.02963 0.33941 0.03773 C 0.34601 0.04491 0.35851 0.0588 0.36719 0.06389 C 0.36858 0.06597 0.36979 0.06829 0.37153 0.07014 C 0.37344 0.07176 0.37639 0.07176 0.37778 0.07384 C 0.3868 0.08426 0.37413 0.07801 0.3842 0.08195 " pathEditMode="relative" ptsTypes="ffffffffffffffA" rAng="-276270">
                                      <p:cBhvr>
                                        <p:cTn dur="5000" fill="hold" id="75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84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6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2 0.08195 L 0.38611 0.19306 " pathEditMode="relative" ptsTypes="AA" rAng="0">
                                      <p:cBhvr>
                                        <p:cTn dur="2000" fill="hold" id="77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6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78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4213 L -0.0158 0.14699 " pathEditMode="relative" ptsTypes="AA" rAng="0">
                                      <p:cBhvr>
                                        <p:cTn dur="2000" fill="hold" id="79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0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1" id="81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8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7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000" fill="hold" id="88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89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91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2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94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5" nodeType="with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96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97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98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99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0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0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0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0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"/>
                  </p:tgtEl>
                </p:cond>
              </p:nextCondLst>
            </p:seq>
            <p:seq concurrent="1" nextAc="seek">
              <p:cTn evtFilter="cancelBubble" fill="hold" id="105" nodeType="interactiveSeq" restart="whenNotActive">
                <p:stCondLst>
                  <p:cond delay="0" evt="onClick">
                    <p:tgtEl>
                      <p:spTgt spid="1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06">
                      <p:stCondLst>
                        <p:cond delay="0"/>
                      </p:stCondLst>
                      <p:childTnLst>
                        <p:par>
                          <p:cTn fill="hold" id="107">
                            <p:stCondLst>
                              <p:cond delay="0"/>
                            </p:stCondLst>
                            <p:childTnLst>
                              <p:par>
                                <p:cTn fill="hold" id="108" nodeType="clickEffect" presetClass="emph" presetID="26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109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autoRev="1" dur="250" fill="hold" id="110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WR8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accel="50000" decel="50000" fill="hold" id="11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11 0.19306 C 0.38733 0.17454 0.38455 0.19722 0.39062 0.18009 C 0.39115 0.17801 0.39028 0.17523 0.3908 0.17315 C 0.39184 0.1706 0.39392 0.16921 0.39514 0.16736 C 0.40035 0.1581 0.40122 0.15301 0.40868 0.14676 C 0.41285 0.13171 0.42118 0.12199 0.42951 0.11042 C 0.43611 0.1007 0.44184 0.08912 0.45 0.08102 C 0.45608 0.075 0.46111 0.06783 0.46701 0.06181 C 0.46962 0.05903 0.47604 0.0544 0.47604 0.05463 C 0.48437 0.04213 0.49323 0.03658 0.50399 0.0294 C 0.51927 0.01134 0.54045 0.00324 0.55937 -0.00463 C 0.57153 -0.00787 0.58333 -0.01134 0.59566 -0.01389 C 0.60104 -0.01481 0.60642 -0.01042 0.61146 -0.00995 C 0.61302 -0.0088 0.61406 -0.00741 0.61545 -0.00648 C 0.6191 -0.0044 0.62344 -0.0037 0.62708 -0.00116 C 0.6375 0.00741 0.64722 0.0169 0.65764 0.0257 C 0.66076 0.03218 0.6651 0.0382 0.66649 0.04607 " pathEditMode="relative" ptsTypes="ffffffffffffffffA" rAng="-812353">
                                      <p:cBhvr>
                                        <p:cTn dur="2000" fill="hold" id="112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11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13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542 0.025 L 0.68542 0.16134 " pathEditMode="relative" ptsTypes="AA" rAng="0">
                                      <p:cBhvr>
                                        <p:cTn dur="2000" fill="hold" id="114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15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148E-6 L 2.77778E-6 0.09468 " pathEditMode="relative" ptsTypes="AA" rAng="0">
                                      <p:cBhvr>
                                        <p:cTn dur="2000" fill="hold" id="116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7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1" id="118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20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2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4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000" fill="hold" id="125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126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128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9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13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2" nodeType="with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33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34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35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36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38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39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40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41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accel="50000" decel="50000" fill="hold" id="142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542 0.16135 C 0.69202 0.15301 0.68629 0.16158 0.69046 0.15024 C 0.69341 0.1419 0.7 0.13288 0.70556 0.12801 C 0.71511 0.1088 0.73438 0.09445 0.74879 0.08125 C 0.75504 0.07547 0.76181 0.07061 0.76719 0.06343 C 0.76945 0.06042 0.77118 0.05672 0.77379 0.05463 C 0.7757 0.05301 0.7783 0.05301 0.78056 0.05232 C 0.81129 0.02454 0.85382 0.00973 0.89046 0.00579 C 0.9099 0.00649 0.92934 0.00649 0.94879 0.00788 C 0.95695 0.00834 0.96302 0.01598 0.97049 0.01899 C 0.97691 0.02477 0.98351 0.02616 0.99046 0.0301 C 1.00261 0.03704 0.99237 0.03149 1.00209 0.04121 C 1.00834 0.04746 1.01528 0.05024 1.02223 0.05463 C 1.02657 0.06366 1.03334 0.06713 1.03889 0.07454 C 1.04167 0.07825 1.04723 0.08565 1.04723 0.08565 C 1.04896 0.09306 1.04705 0.09237 1.05052 0.09237 " pathEditMode="relative" ptsTypes="fffffffffffffffA">
                                      <p:cBhvr>
                                        <p:cTn dur="2000" fill="hold" id="143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14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6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47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48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49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5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53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54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55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"/>
                  </p:tgtEl>
                </p:cond>
              </p:nextCondLst>
            </p:seq>
            <p:audio>
              <p:cMediaNode>
                <p:cTn display="0" fill="hold" id="156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>
                <p:cTn display="0" fill="hold" id="15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>
                <p:cTn display="0" fill="hold" id="158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  <p:bldLst>
      <p:bldP animBg="1" grpId="0" spid="68"/>
      <p:bldP animBg="1" grpId="1" spid="68"/>
      <p:bldP animBg="1" grpId="0" spid="69"/>
      <p:bldP animBg="1" grpId="1" spid="69"/>
      <p:bldP animBg="1" grpId="0" spid="70"/>
      <p:bldP animBg="1" grpId="1" spid="70"/>
      <p:bldP animBg="1" grpId="0" spid="106"/>
      <p:bldP animBg="1" grpId="1" spid="106"/>
      <p:bldP animBg="1" grpId="0" spid="107"/>
      <p:bldP animBg="1" grpId="1" spid="107"/>
      <p:bldP animBg="1" grpId="0" spid="112"/>
      <p:bldP animBg="1" grpId="1" spid="112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ьга\Downloads\0_91e30_3b4f8f8f_XL.jpg" id="2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-252536" y="0"/>
            <a:ext cx="9396536" cy="6993396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027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67544" y="5229200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3.png" id="1028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flipH="1">
            <a:off x="3779912" y="4869160"/>
            <a:ext cx="1171007" cy="1578893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4.png" id="1029" name="Picture 5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4653136"/>
            <a:ext cx="1444295" cy="1124744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6.png" id="1031" name="Picture 7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2915816" y="4869160"/>
            <a:ext cx="1267363" cy="1008111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5.png" id="13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7308304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5.png" id="14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6732240" y="4581128"/>
            <a:ext cx="1590675" cy="259238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5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724128" y="5085184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2.png" id="16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380312" y="5157192"/>
            <a:ext cx="2084016" cy="2061620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7" name="Picture 2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419872" y="5445224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1.png" id="18" name="Picture 2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2771800" y="5373216"/>
            <a:ext cx="1191146" cy="1693828"/>
          </a:xfrm>
          <a:prstGeom prst="rect">
            <a:avLst/>
          </a:prstGeom>
          <a:noFill/>
        </p:spPr>
      </p:pic>
      <p:pic>
        <p:nvPicPr>
          <p:cNvPr descr="C:\Users\Ольга\foto olga kuripko\2012-11-30\Безымянный.png" id="30" name="Picture 2"/>
          <p:cNvPicPr>
            <a:picLocks noChangeArrowheads="1" noChangeAspect="1"/>
          </p:cNvPicPr>
          <p:nvPr/>
        </p:nvPicPr>
        <p:blipFill>
          <a:blip cstate="print" r:embed="rId11"/>
          <a:stretch>
            <a:fillRect/>
          </a:stretch>
        </p:blipFill>
        <p:spPr bwMode="auto">
          <a:xfrm flipH="1">
            <a:off x="4572000" y="4337720"/>
            <a:ext cx="2295565" cy="2520280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grpSp>
        <p:nvGrpSpPr>
          <p:cNvPr id="3" name="Группа 40"/>
          <p:cNvGrpSpPr/>
          <p:nvPr/>
        </p:nvGrpSpPr>
        <p:grpSpPr>
          <a:xfrm>
            <a:off x="2771800" y="3284984"/>
            <a:ext cx="936104" cy="864096"/>
            <a:chOff x="872585" y="953720"/>
            <a:chExt cx="914400" cy="914400"/>
          </a:xfrm>
        </p:grpSpPr>
        <p:sp>
          <p:nvSpPr>
            <p:cNvPr id="42" name="Капля 41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088609" y="953720"/>
              <a:ext cx="485723" cy="879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4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Группа 49"/>
          <p:cNvGrpSpPr/>
          <p:nvPr/>
        </p:nvGrpSpPr>
        <p:grpSpPr>
          <a:xfrm>
            <a:off x="4499992" y="3284984"/>
            <a:ext cx="864096" cy="897334"/>
            <a:chOff x="872585" y="953720"/>
            <a:chExt cx="914400" cy="974039"/>
          </a:xfrm>
        </p:grpSpPr>
        <p:sp>
          <p:nvSpPr>
            <p:cNvPr id="51" name="Капля 50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6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Группа 55"/>
          <p:cNvGrpSpPr/>
          <p:nvPr/>
        </p:nvGrpSpPr>
        <p:grpSpPr>
          <a:xfrm>
            <a:off x="5364088" y="3573016"/>
            <a:ext cx="864096" cy="897334"/>
            <a:chOff x="872585" y="953720"/>
            <a:chExt cx="914400" cy="974039"/>
          </a:xfrm>
        </p:grpSpPr>
        <p:sp>
          <p:nvSpPr>
            <p:cNvPr id="57" name="Капля 56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7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Группа 61"/>
          <p:cNvGrpSpPr/>
          <p:nvPr/>
        </p:nvGrpSpPr>
        <p:grpSpPr>
          <a:xfrm>
            <a:off x="1907704" y="3573016"/>
            <a:ext cx="864096" cy="897334"/>
            <a:chOff x="872585" y="953720"/>
            <a:chExt cx="914400" cy="974039"/>
          </a:xfrm>
        </p:grpSpPr>
        <p:sp>
          <p:nvSpPr>
            <p:cNvPr id="63" name="Капля 62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3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Группа 64"/>
          <p:cNvGrpSpPr/>
          <p:nvPr/>
        </p:nvGrpSpPr>
        <p:grpSpPr>
          <a:xfrm>
            <a:off x="7020272" y="3573016"/>
            <a:ext cx="864096" cy="842392"/>
            <a:chOff x="872585" y="953720"/>
            <a:chExt cx="914400" cy="914400"/>
          </a:xfrm>
        </p:grpSpPr>
        <p:sp>
          <p:nvSpPr>
            <p:cNvPr id="66" name="Капля 65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1088609" y="1025728"/>
              <a:ext cx="49725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9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sp>
        <p:nvSpPr>
          <p:cNvPr id="68" name="Выноска-облако 67"/>
          <p:cNvSpPr/>
          <p:nvPr/>
        </p:nvSpPr>
        <p:spPr>
          <a:xfrm>
            <a:off x="755576" y="1268760"/>
            <a:ext cx="1728192" cy="1008112"/>
          </a:xfrm>
          <a:prstGeom prst="cloudCallout">
            <a:avLst>
              <a:gd fmla="val -89763" name="adj1"/>
              <a:gd fmla="val 132399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1+3</a:t>
            </a:r>
            <a:endParaRPr dirty="0" lang="ru-RU" sz="4800">
              <a:solidFill>
                <a:srgbClr val="214F87"/>
              </a:solidFill>
            </a:endParaRPr>
          </a:p>
        </p:txBody>
      </p:sp>
      <p:sp>
        <p:nvSpPr>
          <p:cNvPr id="69" name="Выноска-облако 68"/>
          <p:cNvSpPr/>
          <p:nvPr/>
        </p:nvSpPr>
        <p:spPr>
          <a:xfrm>
            <a:off x="755576" y="1988840"/>
            <a:ext cx="1728192" cy="1008112"/>
          </a:xfrm>
          <a:prstGeom prst="cloudCallout">
            <a:avLst>
              <a:gd fmla="val -89763" name="adj1"/>
              <a:gd fmla="val 81000" name="adj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b="50000" l="50000" r="50000" t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1+3</a:t>
            </a:r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kapitoshka__otrisovki\kapitoshka_ otrisovki\7.png" id="1032" name="Picture 8"/>
          <p:cNvPicPr>
            <a:picLocks noChangeArrowheads="1" noChangeAspect="1"/>
          </p:cNvPicPr>
          <p:nvPr/>
        </p:nvPicPr>
        <p:blipFill>
          <a:blip cstate="print" r:embed="rId12"/>
          <a:srcRect/>
          <a:stretch>
            <a:fillRect/>
          </a:stretch>
        </p:blipFill>
        <p:spPr bwMode="auto">
          <a:xfrm flipH="1">
            <a:off x="827584" y="4725144"/>
            <a:ext cx="1170061" cy="1736180"/>
          </a:xfrm>
          <a:prstGeom prst="rect">
            <a:avLst/>
          </a:prstGeom>
          <a:noFill/>
        </p:spPr>
      </p:pic>
      <p:sp>
        <p:nvSpPr>
          <p:cNvPr id="70" name="Выноска-облако 69"/>
          <p:cNvSpPr/>
          <p:nvPr/>
        </p:nvSpPr>
        <p:spPr>
          <a:xfrm>
            <a:off x="3347864" y="1196752"/>
            <a:ext cx="2016224" cy="1008112"/>
          </a:xfrm>
          <a:prstGeom prst="cloudCallout">
            <a:avLst>
              <a:gd fmla="val -97700" name="adj1"/>
              <a:gd fmla="val 105188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9-2</a:t>
            </a:r>
            <a:endParaRPr dirty="0" lang="ru-RU" sz="4800">
              <a:solidFill>
                <a:srgbClr val="214F87"/>
              </a:solidFill>
            </a:endParaRPr>
          </a:p>
        </p:txBody>
      </p:sp>
      <p:grpSp>
        <p:nvGrpSpPr>
          <p:cNvPr id="9" name="Группа 72"/>
          <p:cNvGrpSpPr/>
          <p:nvPr/>
        </p:nvGrpSpPr>
        <p:grpSpPr>
          <a:xfrm>
            <a:off x="6228184" y="3212976"/>
            <a:ext cx="864096" cy="842392"/>
            <a:chOff x="872585" y="953720"/>
            <a:chExt cx="914400" cy="914400"/>
          </a:xfrm>
        </p:grpSpPr>
        <p:sp>
          <p:nvSpPr>
            <p:cNvPr id="74" name="Капля 73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1024985" y="953720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8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Группа 78"/>
          <p:cNvGrpSpPr/>
          <p:nvPr/>
        </p:nvGrpSpPr>
        <p:grpSpPr>
          <a:xfrm>
            <a:off x="1043608" y="3717032"/>
            <a:ext cx="864096" cy="842391"/>
            <a:chOff x="872585" y="953720"/>
            <a:chExt cx="914400" cy="914400"/>
          </a:xfrm>
        </p:grpSpPr>
        <p:sp>
          <p:nvSpPr>
            <p:cNvPr id="80" name="Капля 79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1024985" y="953720"/>
              <a:ext cx="526200" cy="902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2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90"/>
          <p:cNvGrpSpPr/>
          <p:nvPr/>
        </p:nvGrpSpPr>
        <p:grpSpPr>
          <a:xfrm>
            <a:off x="7884368" y="3212976"/>
            <a:ext cx="864096" cy="842392"/>
            <a:chOff x="872585" y="953720"/>
            <a:chExt cx="914400" cy="914400"/>
          </a:xfrm>
        </p:grpSpPr>
        <p:sp>
          <p:nvSpPr>
            <p:cNvPr id="92" name="Капля 91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872585" y="953720"/>
              <a:ext cx="856982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10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93"/>
          <p:cNvGrpSpPr/>
          <p:nvPr/>
        </p:nvGrpSpPr>
        <p:grpSpPr>
          <a:xfrm>
            <a:off x="179512" y="3501008"/>
            <a:ext cx="864096" cy="897334"/>
            <a:chOff x="872585" y="953720"/>
            <a:chExt cx="914400" cy="974039"/>
          </a:xfrm>
        </p:grpSpPr>
        <p:sp>
          <p:nvSpPr>
            <p:cNvPr id="95" name="Капля 94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1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Группа 102"/>
          <p:cNvGrpSpPr/>
          <p:nvPr/>
        </p:nvGrpSpPr>
        <p:grpSpPr>
          <a:xfrm>
            <a:off x="3635896" y="3573016"/>
            <a:ext cx="864096" cy="897334"/>
            <a:chOff x="872585" y="953720"/>
            <a:chExt cx="914400" cy="974039"/>
          </a:xfrm>
        </p:grpSpPr>
        <p:sp>
          <p:nvSpPr>
            <p:cNvPr id="104" name="Капля 103"/>
            <p:cNvSpPr/>
            <p:nvPr/>
          </p:nvSpPr>
          <p:spPr>
            <a:xfrm rot="19014969">
              <a:off x="872585" y="953720"/>
              <a:ext cx="914400" cy="914400"/>
            </a:xfrm>
            <a:prstGeom prst="teardrop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dirty="0" lang="ru-RU" sz="3600">
                <a:solidFill>
                  <a:srgbClr val="FF0000"/>
                </a:solidFill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1088609" y="1025728"/>
              <a:ext cx="526200" cy="902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dirty="0" lang="ru-RU" smtClean="0" sz="4800">
                  <a:solidFill>
                    <a:srgbClr val="FF0000"/>
                  </a:solidFill>
                </a:rPr>
                <a:t>5</a:t>
              </a:r>
              <a:endParaRPr dirty="0" lang="ru-RU" sz="4800">
                <a:solidFill>
                  <a:srgbClr val="FF0000"/>
                </a:solidFill>
              </a:endParaRPr>
            </a:p>
          </p:txBody>
        </p:sp>
      </p:grpSp>
      <p:pic>
        <p:nvPicPr>
          <p:cNvPr descr="C:\Users\Ольга\Downloads\kapitoshka__otrisovki\kapitoshka_ otrisovki\5.png" id="1030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 flipH="1">
            <a:off x="0" y="4509120"/>
            <a:ext cx="2016224" cy="2592388"/>
          </a:xfrm>
          <a:prstGeom prst="rect">
            <a:avLst/>
          </a:prstGeom>
          <a:noFill/>
        </p:spPr>
      </p:pic>
      <p:pic>
        <p:nvPicPr>
          <p:cNvPr descr="C:\Users\Ольга\Downloads\43034260_40880075_32993604_background_rain.gif" id="4" name="Picture 4"/>
          <p:cNvPicPr>
            <a:picLocks noChangeArrowheads="1" noChangeAspect="1" noCrop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971600" y="2852936"/>
            <a:ext cx="1104900" cy="8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Выноска-облако 105"/>
          <p:cNvSpPr/>
          <p:nvPr/>
        </p:nvSpPr>
        <p:spPr>
          <a:xfrm>
            <a:off x="6084168" y="1268760"/>
            <a:ext cx="1728192" cy="1008112"/>
          </a:xfrm>
          <a:prstGeom prst="cloudCallout">
            <a:avLst>
              <a:gd fmla="val -96818" name="adj1"/>
              <a:gd fmla="val 91582" name="adj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6-4</a:t>
            </a:r>
            <a:endParaRPr dirty="0" lang="ru-RU" sz="4800">
              <a:solidFill>
                <a:srgbClr val="214F87"/>
              </a:solidFill>
            </a:endParaRPr>
          </a:p>
        </p:txBody>
      </p:sp>
      <p:sp>
        <p:nvSpPr>
          <p:cNvPr id="107" name="Выноска-облако 106"/>
          <p:cNvSpPr/>
          <p:nvPr/>
        </p:nvSpPr>
        <p:spPr>
          <a:xfrm>
            <a:off x="6156176" y="2060848"/>
            <a:ext cx="1728192" cy="1008112"/>
          </a:xfrm>
          <a:prstGeom prst="cloudCallout">
            <a:avLst>
              <a:gd fmla="val -89763" name="adj1"/>
              <a:gd fmla="val 81000" name="adj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b="50000" l="50000" r="50000" t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6-4</a:t>
            </a:r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43034260_40880075_32993604_background_rain.gif" id="108" name="Picture 4"/>
          <p:cNvPicPr>
            <a:picLocks noChangeArrowheads="1" noChangeAspect="1" noCrop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6300192" y="2996952"/>
            <a:ext cx="11049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Ольга\Downloads\kapitoshka__otrisovki\kapitoshka_ otrisovki\3.png" id="110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flipH="1">
            <a:off x="7380312" y="4581128"/>
            <a:ext cx="1171007" cy="1578893"/>
          </a:xfrm>
          <a:prstGeom prst="rect">
            <a:avLst/>
          </a:prstGeom>
          <a:noFill/>
        </p:spPr>
      </p:pic>
      <p:pic>
        <p:nvPicPr>
          <p:cNvPr descr="C:\Users\Ольга\Downloads\kapitoshka__otrisovki\kapitoshka_ otrisovki\6.png" id="111" name="Picture 7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444208" y="4509120"/>
            <a:ext cx="1267363" cy="1008111"/>
          </a:xfrm>
          <a:prstGeom prst="rect">
            <a:avLst/>
          </a:prstGeom>
          <a:noFill/>
        </p:spPr>
      </p:pic>
      <p:sp>
        <p:nvSpPr>
          <p:cNvPr id="112" name="Выноска-облако 111"/>
          <p:cNvSpPr/>
          <p:nvPr/>
        </p:nvSpPr>
        <p:spPr>
          <a:xfrm>
            <a:off x="3275856" y="2060848"/>
            <a:ext cx="2016224" cy="1008112"/>
          </a:xfrm>
          <a:prstGeom prst="cloudCallout">
            <a:avLst>
              <a:gd fmla="val -89763" name="adj1"/>
              <a:gd fmla="val 81000" name="adj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88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b="50000" l="50000" r="50000" t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 sz="4800">
                <a:solidFill>
                  <a:srgbClr val="214F87"/>
                </a:solidFill>
              </a:rPr>
              <a:t>9-2</a:t>
            </a:r>
            <a:endParaRPr dirty="0" lang="ru-RU" sz="4800">
              <a:solidFill>
                <a:srgbClr val="214F87"/>
              </a:solidFill>
            </a:endParaRPr>
          </a:p>
        </p:txBody>
      </p:sp>
      <p:pic>
        <p:nvPicPr>
          <p:cNvPr descr="C:\Users\Ольга\Downloads\43034260_40880075_32993604_background_rain.gif" id="113" name="Picture 4"/>
          <p:cNvPicPr>
            <a:picLocks noChangeArrowheads="1" noChangeAspect="1" noCrop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3707904" y="3068960"/>
            <a:ext cx="11049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rain01.wav">
            <a:hlinkClick action="ppaction://media" r:id=""/>
          </p:cNvPr>
          <p:cNvPicPr>
            <a:picLocks noChangeAspect="1" noRot="1"/>
          </p:cNvPicPr>
          <p:nvPr>
            <a:wavAudioFile name="rain01.wav" r:embed="rId1"/>
          </p:nvPr>
        </p:nvPicPr>
        <p:blipFill>
          <a:blip cstate="print" r:embed="rId14"/>
          <a:stretch>
            <a:fillRect/>
          </a:stretch>
        </p:blipFill>
        <p:spPr>
          <a:xfrm>
            <a:off x="-684584" y="404664"/>
            <a:ext cx="244475" cy="244475"/>
          </a:xfrm>
          <a:prstGeom prst="rect">
            <a:avLst/>
          </a:prstGeom>
        </p:spPr>
      </p:pic>
      <p:pic>
        <p:nvPicPr>
          <p:cNvPr id="60" name="rain01.wav">
            <a:hlinkClick action="ppaction://media" r:id=""/>
          </p:cNvPr>
          <p:cNvPicPr>
            <a:picLocks noChangeAspect="1" noRot="1"/>
          </p:cNvPicPr>
          <p:nvPr>
            <a:wavAudioFile name="rain01.wav" r:embed="rId1"/>
          </p:nvPr>
        </p:nvPicPr>
        <p:blipFill>
          <a:blip cstate="print" r:embed="rId15"/>
          <a:stretch>
            <a:fillRect/>
          </a:stretch>
        </p:blipFill>
        <p:spPr>
          <a:xfrm>
            <a:off x="-684584" y="0"/>
            <a:ext cx="244475" cy="244475"/>
          </a:xfrm>
          <a:prstGeom prst="rect">
            <a:avLst/>
          </a:prstGeom>
        </p:spPr>
      </p:pic>
      <p:pic>
        <p:nvPicPr>
          <p:cNvPr id="61" name="rain01.wav">
            <a:hlinkClick action="ppaction://media" r:id=""/>
          </p:cNvPr>
          <p:cNvPicPr>
            <a:picLocks noChangeAspect="1" noRot="1"/>
          </p:cNvPicPr>
          <p:nvPr>
            <a:wavAudioFile name="rain01.wav" r:embed="rId1"/>
          </p:nvPr>
        </p:nvPicPr>
        <p:blipFill>
          <a:blip cstate="print" r:embed="rId16"/>
          <a:stretch>
            <a:fillRect/>
          </a:stretch>
        </p:blipFill>
        <p:spPr>
          <a:xfrm>
            <a:off x="-684584" y="764704"/>
            <a:ext cx="244475" cy="244475"/>
          </a:xfrm>
          <a:prstGeom prst="rect">
            <a:avLst/>
          </a:prstGeom>
        </p:spPr>
      </p:pic>
      <p:pic>
        <p:nvPicPr>
          <p:cNvPr descr="C:\Users\Ольга\Downloads\герои мультов картинки\00 r5320\41.png" id="71" name="Picture 5">
            <a:hlinkClick action="ppaction://hlinkshowjump?jump=nextslide" r:id=""/>
          </p:cNvPr>
          <p:cNvPicPr>
            <a:picLocks noChangeArrowheads="1" noChangeAspect="1"/>
          </p:cNvPicPr>
          <p:nvPr/>
        </p:nvPicPr>
        <p:blipFill>
          <a:blip cstate="print" r:embed="rId17"/>
          <a:srcRect/>
          <a:stretch>
            <a:fillRect/>
          </a:stretch>
        </p:blipFill>
        <p:spPr bwMode="auto">
          <a:xfrm>
            <a:off x="7835999" y="0"/>
            <a:ext cx="1308001" cy="130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descr="C:\Users\Ольга\Downloads\kapitoshka__otrisovki\kapitoshka_ otrisovki\капитошка.png" id="1033" name="Picture 9"/>
          <p:cNvPicPr>
            <a:picLocks noChangeArrowheads="1" noChangeAspect="1"/>
          </p:cNvPicPr>
          <p:nvPr/>
        </p:nvPicPr>
        <p:blipFill>
          <a:blip cstate="print" r:embed="rId18"/>
          <a:srcRect/>
          <a:stretch>
            <a:fillRect/>
          </a:stretch>
        </p:blipFill>
        <p:spPr bwMode="auto">
          <a:xfrm>
            <a:off x="0" y="0"/>
            <a:ext cx="1362793" cy="133002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3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25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31" nodeType="interactiveSeq" restart="whenNotActive">
                <p:stCondLst>
                  <p:cond delay="0" evt="onClick">
                    <p:tgtEl>
                      <p:spTgt spid="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2">
                      <p:stCondLst>
                        <p:cond delay="0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id="34" nodeType="clickEffect" presetClass="emph" presetID="26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35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autoRev="1" dur="250" fill="hold" id="36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WR8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accel="50000" decel="50000" fill="hold" id="3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9676 C -0.00625 0.08333 -0.00417 0.05833 0.00034 0.04838 C 0.01284 0.02037 0.02864 0.00486 0.04462 -0.00324 C 0.05468 -0.00209 0.06562 -0.00764 0.07482 0.00324 C 0.0776 0.00625 0.07986 0.01157 0.08246 0.01597 C 0.08368 0.01805 0.08611 0.02245 0.08611 0.02291 C 0.08889 0.03287 0.09288 0.03703 0.09496 0.04838 C 0.10347 0.09143 0.1026 0.10833 0.1026 0.16134 " pathEditMode="relative" ptsTypes="fffffffA" rAng="0">
                                      <p:cBhvr>
                                        <p:cTn dur="2000" fill="hold" id="38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2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39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6 0.05625 L 0.1026 0.16134 " pathEditMode="relative" ptsTypes="AA" rAng="0">
                                      <p:cBhvr>
                                        <p:cTn dur="2000" fill="hold" id="4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41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1051 " pathEditMode="relative" ptsTypes="AA" rAng="0">
                                      <p:cBhvr>
                                        <p:cTn dur="2000" fill="hold" id="42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1" id="44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46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8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0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000" fill="hold" id="51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52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54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5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57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8" nodeType="with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59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6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61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62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64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6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66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67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"/>
                  </p:tgtEl>
                </p:cond>
              </p:nextCondLst>
            </p:seq>
            <p:seq concurrent="1" nextAc="seek">
              <p:cTn evtFilter="cancelBubble" fill="hold" id="68" nodeType="interactiveSeq" restart="whenNotActive">
                <p:stCondLst>
                  <p:cond delay="0" evt="onClick">
                    <p:tgtEl>
                      <p:spTgt spid="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9">
                      <p:stCondLst>
                        <p:cond delay="0"/>
                      </p:stCondLst>
                      <p:childTnLst>
                        <p:par>
                          <p:cTn fill="hold" id="70">
                            <p:stCondLst>
                              <p:cond delay="0"/>
                            </p:stCondLst>
                            <p:childTnLst>
                              <p:par>
                                <p:cTn fill="hold" id="71" nodeType="clickEffect" presetClass="emph" presetID="26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72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autoRev="1" dur="250" fill="hold" id="73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WR8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accel="50000" decel="50000" fill="hold" id="74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6 0.16134 C 0.10399 0.14144 0.11146 0.11528 0.12083 0.09699 C 0.125 0.07778 0.11875 0.10162 0.12639 0.08565 C 0.1342 0.06782 0.11979 0.08982 0.13125 0.0713 C 0.1349 0.06551 0.13594 0.06644 0.1408 0.06157 C 0.15104 0.0507 0.16059 0.03982 0.17361 0.03333 C 0.1842 0.02269 0.19479 0.01968 0.20851 0.01412 C 0.21128 0.01296 0.21649 0.01088 0.21667 0.01111 C 0.24253 0.00949 0.25781 0.00926 0.28125 0.01065 C 0.29705 0.01435 0.31719 0.01782 0.33038 0.02755 C 0.33854 0.03357 0.3316 0.02963 0.33941 0.03773 C 0.34601 0.04491 0.35851 0.0588 0.36719 0.06389 C 0.36858 0.06597 0.36979 0.06829 0.37153 0.07014 C 0.37344 0.07176 0.37639 0.07176 0.37778 0.07384 C 0.3868 0.08426 0.37413 0.07801 0.3842 0.08195 " pathEditMode="relative" ptsTypes="ffffffffffffffA" rAng="-276270">
                                      <p:cBhvr>
                                        <p:cTn dur="5000" fill="hold" id="75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84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6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2 0.08195 L 0.38611 0.19306 " pathEditMode="relative" ptsTypes="AA" rAng="0">
                                      <p:cBhvr>
                                        <p:cTn dur="2000" fill="hold" id="77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6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78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4213 L -0.0158 0.14699 " pathEditMode="relative" ptsTypes="AA" rAng="0">
                                      <p:cBhvr>
                                        <p:cTn dur="2000" fill="hold" id="79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0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1" id="81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8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7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000" fill="hold" id="88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89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91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2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94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5" nodeType="with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96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97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98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99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0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0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03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04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"/>
                  </p:tgtEl>
                </p:cond>
              </p:nextCondLst>
            </p:seq>
            <p:seq concurrent="1" nextAc="seek">
              <p:cTn evtFilter="cancelBubble" fill="hold" id="105" nodeType="interactiveSeq" restart="whenNotActive">
                <p:stCondLst>
                  <p:cond delay="0" evt="onClick">
                    <p:tgtEl>
                      <p:spTgt spid="1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06">
                      <p:stCondLst>
                        <p:cond delay="0"/>
                      </p:stCondLst>
                      <p:childTnLst>
                        <p:par>
                          <p:cTn fill="hold" id="107">
                            <p:stCondLst>
                              <p:cond delay="0"/>
                            </p:stCondLst>
                            <p:childTnLst>
                              <p:par>
                                <p:cTn fill="hold" id="108" nodeType="clickEffect" presetClass="emph" presetID="26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109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autoRev="1" dur="250" fill="hold" id="110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WR8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accel="50000" decel="50000" fill="hold" id="11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11 0.19306 C 0.38733 0.17454 0.38455 0.19722 0.39062 0.18009 C 0.39115 0.17801 0.39028 0.17523 0.3908 0.17315 C 0.39184 0.1706 0.39392 0.16921 0.39514 0.16736 C 0.40035 0.1581 0.40122 0.15301 0.40868 0.14676 C 0.41285 0.13171 0.42118 0.12199 0.42951 0.11042 C 0.43611 0.1007 0.44184 0.08912 0.45 0.08102 C 0.45608 0.075 0.46111 0.06783 0.46701 0.06181 C 0.46962 0.05903 0.47604 0.0544 0.47604 0.05463 C 0.48437 0.04213 0.49323 0.03658 0.50399 0.0294 C 0.51927 0.01134 0.54045 0.00324 0.55937 -0.00463 C 0.57153 -0.00787 0.58333 -0.01134 0.59566 -0.01389 C 0.60104 -0.01481 0.60642 -0.01042 0.61146 -0.00995 C 0.61302 -0.0088 0.61406 -0.00741 0.61545 -0.00648 C 0.6191 -0.0044 0.62344 -0.0037 0.62708 -0.00116 C 0.6375 0.00741 0.64722 0.0169 0.65764 0.0257 C 0.66076 0.03218 0.6651 0.0382 0.66649 0.04607 " pathEditMode="relative" ptsTypes="ffffffffffffffffA" rAng="-812353">
                                      <p:cBhvr>
                                        <p:cTn dur="2000" fill="hold" id="112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11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13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542 0.025 L 0.68542 0.16134 " pathEditMode="relative" ptsTypes="AA" rAng="0">
                                      <p:cBhvr>
                                        <p:cTn dur="2000" fill="hold" id="114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grpId="0" id="115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148E-6 L 2.77778E-6 0.09468 " pathEditMode="relative" ptsTypes="AA" rAng="0">
                                      <p:cBhvr>
                                        <p:cTn dur="2000" fill="hold" id="116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7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1" id="118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20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2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4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000" fill="hold" id="125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126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128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9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3000" id="13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2" nodeType="withEffect" presetClass="emph" presetID="32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33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34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35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36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38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39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40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41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accel="50000" decel="50000" fill="hold" id="142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542 0.16135 C 0.69202 0.15301 0.68629 0.16158 0.69046 0.15024 C 0.69341 0.1419 0.7 0.13288 0.70556 0.12801 C 0.71511 0.1088 0.73438 0.09445 0.74879 0.08125 C 0.75504 0.07547 0.76181 0.07061 0.76719 0.06343 C 0.76945 0.06042 0.77118 0.05672 0.77379 0.05463 C 0.7757 0.05301 0.7783 0.05301 0.78056 0.05232 C 0.81129 0.02454 0.85382 0.00973 0.89046 0.00579 C 0.9099 0.00649 0.92934 0.00649 0.94879 0.00788 C 0.95695 0.00834 0.96302 0.01598 0.97049 0.01899 C 0.97691 0.02477 0.98351 0.02616 0.99046 0.0301 C 1.00261 0.03704 0.99237 0.03149 1.00209 0.04121 C 1.00834 0.04746 1.01528 0.05024 1.02223 0.05463 C 1.02657 0.06366 1.03334 0.06713 1.03889 0.07454 C 1.04167 0.07825 1.04723 0.08565 1.04723 0.08565 C 1.04896 0.09306 1.04705 0.09237 1.05052 0.09237 " pathEditMode="relative" ptsTypes="fffffffffffffffA">
                                      <p:cBhvr>
                                        <p:cTn dur="2000" fill="hold" id="143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14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6" nodeType="withEffect" presetClass="emph" presetID="32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dur="200" fill="hold" id="147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dur="200" fill="hold" id="148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dur="200" fill="hold" id="149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200" fill="hold" id="1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dur="200" fill="hold" id="1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52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dur="400" fill="hold" id="153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dur="400" fill="hold" id="154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dur="400" fill="hold" id="155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"/>
                  </p:tgtEl>
                </p:cond>
              </p:nextCondLst>
            </p:seq>
            <p:audio>
              <p:cMediaNode>
                <p:cTn display="0" fill="hold" id="156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>
                <p:cTn display="0" fill="hold" id="15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>
                <p:cTn display="0" fill="hold" id="158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  <p:bldLst>
      <p:bldP animBg="1" grpId="0" spid="68"/>
      <p:bldP animBg="1" grpId="1" spid="68"/>
      <p:bldP animBg="1" grpId="0" spid="69"/>
      <p:bldP animBg="1" grpId="1" spid="69"/>
      <p:bldP animBg="1" grpId="0" spid="70"/>
      <p:bldP animBg="1" grpId="1" spid="70"/>
      <p:bldP animBg="1" grpId="0" spid="106"/>
      <p:bldP animBg="1" grpId="1" spid="106"/>
      <p:bldP animBg="1" grpId="0" spid="107"/>
      <p:bldP animBg="1" grpId="1" spid="107"/>
      <p:bldP animBg="1" grpId="0" spid="112"/>
      <p:bldP animBg="1" grpId="1" spid="11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573</Words>
  <Application>Microsoft Office PowerPoint</Application>
  <PresentationFormat>Экран (4:3)</PresentationFormat>
  <Paragraphs>223</Paragraphs>
  <Slides>34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Цифра три – то чарівниця,  Невеличка й круглолиця.  Яку казку не візьмеш,  Цифру три завжди знайдеш. 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Склади і розв’яжи задачу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Admin-1</cp:lastModifiedBy>
  <cp:revision>83</cp:revision>
  <dcterms:created xsi:type="dcterms:W3CDTF">2013-03-04T10:13:31Z</dcterms:created>
  <dcterms:modified xsi:type="dcterms:W3CDTF">2013-11-26T18:39:40Z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11493090</vt:lpwstr>
  </property>
  <property fmtid="{D5CDD505-2E9C-101B-9397-08002B2CF9AE}" name="NXPowerLiteVersion" pid="3">
    <vt:lpwstr>D4.1.4</vt:lpwstr>
  </property>
</Properties>
</file>