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8" r:id="rId11"/>
    <p:sldId id="266" r:id="rId12"/>
    <p:sldId id="267" r:id="rId13"/>
    <p:sldId id="269" r:id="rId14"/>
    <p:sldId id="270" r:id="rId15"/>
    <p:sldId id="271" r:id="rId16"/>
    <p:sldId id="272" r:id="rId17"/>
    <p:sldId id="26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1.jpeg" Type="http://schemas.openxmlformats.org/officeDocument/2006/relationships/image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5.jpeg" Type="http://schemas.openxmlformats.org/officeDocument/2006/relationships/image"/><Relationship Id="rId4" Target="../media/image24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2.jpe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7" Target="../media/image37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6.jpeg" Type="http://schemas.openxmlformats.org/officeDocument/2006/relationships/image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3.gif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uk-UA" sz="9600" dirty="0" smtClean="0">
                <a:latin typeface="+mn-lt"/>
              </a:rPr>
              <a:t>ОПАСНОСТЬ</a:t>
            </a:r>
            <a:endParaRPr lang="ru-RU" sz="96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Конспекты уроков\Основы здоровья\Электронный конструктор\9 клас\Урок 12. Самопознание и самовоспитание личности\Иллюстрации\вопрос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560840" cy="4824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>
                <a:solidFill>
                  <a:srgbClr val="FFFF00"/>
                </a:solidFill>
              </a:rPr>
              <a:t>ЭТО НУЖНО ЗНАТЬ…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3816424" cy="2232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772816"/>
            <a:ext cx="3456384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221088"/>
            <a:ext cx="4032448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 sz="4000">
                <a:solidFill>
                  <a:srgbClr val="FFFF00"/>
                </a:solidFill>
              </a:rPr>
              <a:t>ЭТО НУЖНО ЗНАТЬ…</a:t>
            </a:r>
            <a:endParaRPr dirty="0"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51520" y="1340768"/>
            <a:ext cx="338437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19872" y="1268760"/>
            <a:ext cx="309634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580112" y="2492896"/>
            <a:ext cx="28803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563888" y="3429000"/>
            <a:ext cx="292759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444208" y="4725144"/>
            <a:ext cx="26997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solidFill>
                  <a:srgbClr val="FFFF00"/>
                </a:solidFill>
              </a:rPr>
              <a:t>ЭТО НУЖНО ЗНАТЬ…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412776"/>
            <a:ext cx="2267744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4248472" cy="29523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068960"/>
            <a:ext cx="21957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789040"/>
            <a:ext cx="3240360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ОТВЕТ</a:t>
            </a:r>
            <a:endParaRPr lang="ru-RU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9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4800" dirty="0" smtClean="0"/>
              <a:t>сразу убежишь; 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позовешь друга с собой;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пойдешь посмотреть один;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позовешь милиционера…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● побежишь со страху куда глаза глядят; </a:t>
            </a:r>
          </a:p>
          <a:p>
            <a:pPr>
              <a:buNone/>
            </a:pPr>
            <a:r>
              <a:rPr lang="ru-RU" sz="3600" dirty="0" smtClean="0"/>
              <a:t>● сядешь под куст и будешь плакать; </a:t>
            </a:r>
          </a:p>
          <a:p>
            <a:pPr>
              <a:buNone/>
            </a:pPr>
            <a:r>
              <a:rPr lang="ru-RU" sz="3600" dirty="0" smtClean="0"/>
              <a:t>● будешь кричать и звать на помощь; </a:t>
            </a:r>
          </a:p>
          <a:p>
            <a:pPr>
              <a:buNone/>
            </a:pPr>
            <a:r>
              <a:rPr lang="ru-RU" sz="3600" dirty="0" smtClean="0"/>
              <a:t>● начнёшь стучать в металлические банки, найденные в лесу; </a:t>
            </a:r>
          </a:p>
          <a:p>
            <a:pPr>
              <a:buNone/>
            </a:pPr>
            <a:r>
              <a:rPr lang="ru-RU" sz="3600" dirty="0" smtClean="0"/>
              <a:t>● выложишь на тропинке «сигналы» (камушки, шишки)…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900" dirty="0" smtClean="0"/>
              <a:t>● сядешь на скамейку и будешь плакать; </a:t>
            </a:r>
          </a:p>
          <a:p>
            <a:pPr>
              <a:buNone/>
            </a:pPr>
            <a:r>
              <a:rPr lang="ru-RU" sz="3900" dirty="0" smtClean="0"/>
              <a:t>● будешь бегать и просить всех подряд тебе помочь;</a:t>
            </a:r>
          </a:p>
          <a:p>
            <a:pPr>
              <a:buNone/>
            </a:pPr>
            <a:r>
              <a:rPr lang="ru-RU" sz="3900" dirty="0" smtClean="0"/>
              <a:t>● подойдешь к человеку в форме (милиционеру, охраннику) или женщине с ребенком и попросишь о помощи…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● сорвешь ее и попробуешь на вкус; </a:t>
            </a:r>
          </a:p>
          <a:p>
            <a:pPr>
              <a:buNone/>
            </a:pPr>
            <a:r>
              <a:rPr lang="ru-RU" sz="4000" dirty="0" smtClean="0"/>
              <a:t>● сорвешь и покажешь взрослому;</a:t>
            </a:r>
          </a:p>
          <a:p>
            <a:pPr>
              <a:buNone/>
            </a:pPr>
            <a:r>
              <a:rPr lang="ru-RU" sz="4000" dirty="0" smtClean="0"/>
              <a:t>● не будешь трогать, пока ее не увидит взрослый…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ВЫБЕРИ ПРАВИЛЬНЫЙ ОТВЕТ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● примешь предложение и пойдешь покататься;</a:t>
            </a:r>
          </a:p>
          <a:p>
            <a:pPr>
              <a:buNone/>
            </a:pPr>
            <a:r>
              <a:rPr lang="ru-RU" sz="4000" dirty="0" smtClean="0"/>
              <a:t>● откажешься, предупредив товарища о том, что можно провалиться под лед и утонуть...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9900CC"/>
                </a:solidFill>
              </a:rPr>
              <a:t>«П</a:t>
            </a:r>
            <a:r>
              <a:rPr lang="ru-RU" dirty="0" smtClean="0">
                <a:solidFill>
                  <a:srgbClr val="9900CC"/>
                </a:solidFill>
              </a:rPr>
              <a:t>ЯТЬ </a:t>
            </a:r>
            <a:r>
              <a:rPr lang="ru-RU" sz="7200" dirty="0" smtClean="0">
                <a:solidFill>
                  <a:srgbClr val="9900CC"/>
                </a:solidFill>
              </a:rPr>
              <a:t>НЕ</a:t>
            </a:r>
            <a:r>
              <a:rPr lang="ru-RU" sz="8000" dirty="0" smtClean="0">
                <a:solidFill>
                  <a:srgbClr val="9900CC"/>
                </a:solidFill>
              </a:rPr>
              <a:t>»</a:t>
            </a:r>
            <a:endParaRPr lang="ru-RU" dirty="0">
              <a:solidFill>
                <a:srgbClr val="99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НЕ выходи на улицу один;</a:t>
            </a:r>
          </a:p>
          <a:p>
            <a:pPr lvl="0"/>
            <a:r>
              <a:rPr lang="ru-RU" dirty="0" smtClean="0"/>
              <a:t>НЕ вступай в разговор с незнакомыми людьми на улице и в общественных местах;</a:t>
            </a:r>
          </a:p>
          <a:p>
            <a:pPr lvl="0"/>
            <a:r>
              <a:rPr lang="ru-RU" dirty="0" smtClean="0"/>
              <a:t>НЕ соглашайся никуда идти с чужими, как бы они не уговаривали и что бы ни предлагали;</a:t>
            </a:r>
          </a:p>
          <a:p>
            <a:pPr lvl="0"/>
            <a:r>
              <a:rPr lang="ru-RU" dirty="0" smtClean="0"/>
              <a:t>НЕ верь незнакомцу, если он говорит, что знаком с твоими родителями, или предлагает </a:t>
            </a:r>
            <a:r>
              <a:rPr lang="ru-RU" smtClean="0"/>
              <a:t>что-то </a:t>
            </a:r>
            <a:r>
              <a:rPr lang="ru-RU" smtClean="0"/>
              <a:t>купить  </a:t>
            </a:r>
            <a:r>
              <a:rPr lang="ru-RU" dirty="0" smtClean="0"/>
              <a:t>или подарить;</a:t>
            </a:r>
          </a:p>
          <a:p>
            <a:pPr lvl="0"/>
            <a:r>
              <a:rPr lang="ru-RU" dirty="0" smtClean="0"/>
              <a:t>НЕ садись в машину к незнакомцу.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CC"/>
                </a:solidFill>
              </a:rPr>
              <a:t>ИСТОЧНИКИ ПОМОЩИ </a:t>
            </a:r>
            <a:br>
              <a:rPr lang="ru-RU" dirty="0" smtClean="0">
                <a:solidFill>
                  <a:srgbClr val="9900CC"/>
                </a:solidFill>
              </a:rPr>
            </a:br>
            <a:r>
              <a:rPr lang="ru-RU" dirty="0" smtClean="0">
                <a:solidFill>
                  <a:srgbClr val="9900CC"/>
                </a:solidFill>
              </a:rPr>
              <a:t>В ОПАСНЫХ СИТУАЦИЯХ</a:t>
            </a:r>
            <a:endParaRPr lang="ru-RU" dirty="0">
              <a:solidFill>
                <a:srgbClr val="99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РОДИТЕЛИ, ЗНАКОМЫЕ</a:t>
            </a:r>
          </a:p>
          <a:p>
            <a:pPr algn="ctr">
              <a:buNone/>
            </a:pPr>
            <a:r>
              <a:rPr lang="ru-RU" dirty="0" smtClean="0"/>
              <a:t>И ВЗРОСЛЫЕ, КОТОРЫМ ТЫ ДОВЕРЯЕШЬ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08920"/>
            <a:ext cx="5832648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 ЭТОМ НУЖНО ПОМНИТЬ…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680520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CC"/>
                </a:solidFill>
              </a:rPr>
              <a:t>ИСТОЧНИКИ ПОМОЩИ </a:t>
            </a:r>
            <a:br>
              <a:rPr lang="ru-RU" dirty="0" smtClean="0">
                <a:solidFill>
                  <a:srgbClr val="9900CC"/>
                </a:solidFill>
              </a:rPr>
            </a:br>
            <a:r>
              <a:rPr lang="ru-RU" dirty="0" smtClean="0">
                <a:solidFill>
                  <a:srgbClr val="9900CC"/>
                </a:solidFill>
              </a:rPr>
              <a:t>В ОПАСНЫХ СИТУАЦИЯХ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ЕДИНАЯ СЛУЖБА СПАСЕНИЯ</a:t>
            </a:r>
          </a:p>
          <a:p>
            <a:pPr algn="ctr">
              <a:buNone/>
            </a:pPr>
            <a:r>
              <a:rPr lang="ru-RU" dirty="0" smtClean="0"/>
              <a:t>В УКРАИНЕ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24944"/>
            <a:ext cx="3960440" cy="30243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96952"/>
            <a:ext cx="388843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ru-RU" smtClean="0">
                <a:solidFill>
                  <a:srgbClr val="9900CC"/>
                </a:solidFill>
              </a:rPr>
              <a:t>ИСТОЧНИКИ ПОМОЩИ </a:t>
            </a:r>
            <a:br>
              <a:rPr dirty="0" lang="ru-RU" smtClean="0">
                <a:solidFill>
                  <a:srgbClr val="9900CC"/>
                </a:solidFill>
              </a:rPr>
            </a:br>
            <a:r>
              <a:rPr dirty="0" lang="ru-RU" smtClean="0">
                <a:solidFill>
                  <a:srgbClr val="9900CC"/>
                </a:solidFill>
              </a:rPr>
              <a:t>В ОПАСНЫХ СИТУАЦИЯХ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dirty="0" lang="ru-RU" smtClean="0" sz="5400"/>
              <a:t>ВЫЗОВ</a:t>
            </a:r>
          </a:p>
          <a:p>
            <a:pPr>
              <a:buNone/>
            </a:pPr>
            <a:r>
              <a:rPr dirty="0" lang="ru-RU" smtClean="0"/>
              <a:t>ПОЖАРНЫХ </a:t>
            </a:r>
          </a:p>
          <a:p>
            <a:pPr>
              <a:buNone/>
            </a:pPr>
            <a:r>
              <a:rPr dirty="0" lang="ru-RU" smtClean="0"/>
              <a:t>МИЛИЦИИ </a:t>
            </a:r>
          </a:p>
          <a:p>
            <a:pPr>
              <a:buNone/>
            </a:pPr>
            <a:endParaRPr dirty="0" lang="ru-RU" smtClean="0"/>
          </a:p>
          <a:p>
            <a:pPr>
              <a:buNone/>
            </a:pPr>
            <a:r>
              <a:rPr dirty="0" lang="ru-RU" smtClean="0"/>
              <a:t>«СКОРОЙ ПОМОЩИ»</a:t>
            </a:r>
          </a:p>
          <a:p>
            <a:pPr>
              <a:buNone/>
            </a:pPr>
            <a:endParaRPr dirty="0" lang="ru-RU" smtClean="0" sz="2400"/>
          </a:p>
          <a:p>
            <a:pPr>
              <a:buNone/>
            </a:pPr>
            <a:r>
              <a:rPr dirty="0" lang="ru-RU" smtClean="0" sz="2400"/>
              <a:t>ГАЗОВОЙ СЛУЖБЫ</a:t>
            </a:r>
            <a:endParaRPr dirty="0" lang="ru-RU" sz="2400"/>
          </a:p>
        </p:txBody>
      </p:sp>
      <p:pic>
        <p:nvPicPr>
          <p:cNvPr id="4" name="Рисунок 3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6228184" y="1844824"/>
            <a:ext cx="259228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635896" y="2780928"/>
            <a:ext cx="214312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372200" y="4077072"/>
            <a:ext cx="2143125" cy="142875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7" name="Рисунок 6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923928" y="4869160"/>
            <a:ext cx="2162175" cy="1428750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900CC"/>
                </a:solidFill>
              </a:rPr>
              <a:t>СЛУЖБЫ СПАСЕНИЯ</a:t>
            </a:r>
            <a:endParaRPr lang="ru-RU" dirty="0">
              <a:solidFill>
                <a:srgbClr val="9900CC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412776"/>
            <a:ext cx="367240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2915816" cy="2232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196752"/>
            <a:ext cx="2520280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789040"/>
            <a:ext cx="2771800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05064"/>
            <a:ext cx="2843808" cy="25649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E:\Конспекты уроков\Основы здоровья\Электронный конструктор\6 клас\Урок 18 Понятие обеспечения безопасности\Иллюстрации\защита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5013176"/>
            <a:ext cx="2304256" cy="16607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 ЭТОМ НУЖНО ПОМНИТЬ…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482453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 ЭТОМ НУЖНО ПОМНИТЬ…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060848"/>
            <a:ext cx="396044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 ЭТОМ НУЖНО ПОМНИТЬ…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556792"/>
            <a:ext cx="460851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lang="ru-RU" smtClean="0" sz="4400">
                <a:solidFill>
                  <a:srgbClr val="FFFF00"/>
                </a:solidFill>
              </a:rPr>
              <a:t>ОБ ЭТОМ НУЖНО ПОМНИТЬ…</a:t>
            </a:r>
            <a:endParaRPr dirty="0" lang="ru-RU" sz="5400">
              <a:solidFill>
                <a:srgbClr val="FFFF00"/>
              </a:solidFill>
            </a:endParaRPr>
          </a:p>
        </p:txBody>
      </p:sp>
      <p:pic>
        <p:nvPicPr>
          <p:cNvPr descr="E:\Фото-вернисаж\111___02\IMG_1907.JPG" id="2050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 b="1"/>
          <a:stretch>
            <a:fillRect/>
          </a:stretch>
        </p:blipFill>
        <p:spPr bwMode="auto">
          <a:xfrm>
            <a:off x="1979712" y="1700808"/>
            <a:ext cx="5112568" cy="396044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 ЭТОМ НУЖНО ПОМНИТЬ…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16832"/>
            <a:ext cx="4896544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БЕЗОПАСНОСТЬ</a:t>
            </a:r>
            <a:endParaRPr lang="ru-RU" sz="5400" dirty="0">
              <a:solidFill>
                <a:srgbClr val="9900CC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4176464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E:\Конспекты уроков\Основы здоровья\Электронный конструктор\9 клас\Урок 12. Самопознание и самовоспитание личности\Иллюстрации\гармоничный челове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3520" y="4337720"/>
            <a:ext cx="432048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564904"/>
            <a:ext cx="4536504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solidFill>
                  <a:srgbClr val="FFFF00"/>
                </a:solidFill>
              </a:rPr>
              <a:t>ЭТО НУЖНО ЗНАТЬ…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3384376" cy="2232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E:\Конспекты уроков\Основы здоровья\Электронный конструктор\6 клас\Урок 19 Безопасность в быту\Иллюстрации\дом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140968"/>
            <a:ext cx="3672408" cy="2592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313</Words>
  <Application>Microsoft Office PowerPoint</Application>
  <PresentationFormat>Экран (4:3)</PresentationFormat>
  <Paragraphs>55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ОПАСНОСТЬ</vt:lpstr>
      <vt:lpstr>ОБ ЭТОМ НУЖНО ПОМНИТЬ…</vt:lpstr>
      <vt:lpstr>ОБ ЭТОМ НУЖНО ПОМНИТЬ…</vt:lpstr>
      <vt:lpstr>ОБ ЭТОМ НУЖНО ПОМНИТЬ…</vt:lpstr>
      <vt:lpstr>ОБ ЭТОМ НУЖНО ПОМНИТЬ…</vt:lpstr>
      <vt:lpstr>ОБ ЭТОМ НУЖНО ПОМНИТЬ…</vt:lpstr>
      <vt:lpstr>ОБ ЭТОМ НУЖНО ПОМНИТЬ…</vt:lpstr>
      <vt:lpstr>БЕЗОПАСНОСТЬ</vt:lpstr>
      <vt:lpstr>ЭТО НУЖНО ЗНАТЬ…</vt:lpstr>
      <vt:lpstr>ЭТО НУЖНО ЗНАТЬ…</vt:lpstr>
      <vt:lpstr>ЭТО НУЖНО ЗНАТЬ…</vt:lpstr>
      <vt:lpstr>ЭТО НУЖНО ЗНАТЬ…</vt:lpstr>
      <vt:lpstr>ВЫБЕРИ ПРАВИЛЬНЫЙ ОТВЕТ</vt:lpstr>
      <vt:lpstr>ВЫБЕРИ ПРАВИЛЬНЫЙ ОТВЕТ</vt:lpstr>
      <vt:lpstr>ВЫБЕРИ ПРАВИЛЬНЫЙ ОТВЕТ</vt:lpstr>
      <vt:lpstr>ВЫБЕРИ ПРАВИЛЬНЫЙ ОТВЕТ</vt:lpstr>
      <vt:lpstr>ВЫБЕРИ ПРАВИЛЬНЫЙ ОТВЕТ</vt:lpstr>
      <vt:lpstr>«ПЯТЬ НЕ»</vt:lpstr>
      <vt:lpstr>ИСТОЧНИКИ ПОМОЩИ  В ОПАСНЫХ СИТУАЦИЯХ</vt:lpstr>
      <vt:lpstr>ИСТОЧНИКИ ПОМОЩИ  В ОПАСНЫХ СИТУАЦИЯХ</vt:lpstr>
      <vt:lpstr>ИСТОЧНИКИ ПОМОЩИ  В ОПАСНЫХ СИТУАЦИЯХ</vt:lpstr>
      <vt:lpstr>СЛУЖБЫ СПАСЕНИЯ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ОПАСНОСТЬ</dc:title>
  <dc:creator>1</dc:creator>
  <cp:lastModifiedBy>1</cp:lastModifiedBy>
  <cp:revision>10</cp:revision>
  <dcterms:created xsi:type="dcterms:W3CDTF">2014-01-21T00:36:53Z</dcterms:created>
  <dcterms:modified xsi:type="dcterms:W3CDTF">2014-01-28T09:36:33Z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583546</vt:lpwstr>
  </property>
  <property fmtid="{D5CDD505-2E9C-101B-9397-08002B2CF9AE}" name="NXPowerLiteVersion" pid="3">
    <vt:lpwstr>D4.1.4</vt:lpwstr>
  </property>
</Properties>
</file>