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x-wmf" Extension="w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tags+xml" PartName="/ppt/tags/tag1.xml"/>
  <Override ContentType="application/vnd.openxmlformats-officedocument.presentationml.tags+xml" PartName="/ppt/tags/tag2.xml"/>
  <Override ContentType="application/vnd.openxmlformats-officedocument.presentationml.tags+xml" PartName="/ppt/tags/tag3.xml"/>
  <Override ContentType="application/vnd.openxmlformats-officedocument.presentationml.tags+xml" PartName="/ppt/tags/tag4.xml"/>
  <Override ContentType="application/vnd.openxmlformats-officedocument.presentationml.tags+xml" PartName="/ppt/tags/tag5.xml"/>
  <Override ContentType="application/vnd.openxmlformats-officedocument.presentationml.tags+xml" PartName="/ppt/tags/tag6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7D70B-960A-418A-81B1-11CAEB097D79}" type="datetimeFigureOut">
              <a:rPr lang="ru-RU" smtClean="0"/>
              <a:t>22.03.2012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4AACD-1CB0-4DC0-9D73-F7F9495A62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7D70B-960A-418A-81B1-11CAEB097D79}" type="datetimeFigureOut">
              <a:rPr lang="ru-RU" smtClean="0"/>
              <a:t>22.03.2012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4AACD-1CB0-4DC0-9D73-F7F9495A62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7D70B-960A-418A-81B1-11CAEB097D79}" type="datetimeFigureOut">
              <a:rPr lang="ru-RU" smtClean="0"/>
              <a:t>22.03.2012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4AACD-1CB0-4DC0-9D73-F7F9495A62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7D70B-960A-418A-81B1-11CAEB097D79}" type="datetimeFigureOut">
              <a:rPr lang="ru-RU" smtClean="0"/>
              <a:t>22.03.2012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4AACD-1CB0-4DC0-9D73-F7F9495A62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7D70B-960A-418A-81B1-11CAEB097D79}" type="datetimeFigureOut">
              <a:rPr lang="ru-RU" smtClean="0"/>
              <a:t>22.03.2012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4AACD-1CB0-4DC0-9D73-F7F9495A62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7D70B-960A-418A-81B1-11CAEB097D79}" type="datetimeFigureOut">
              <a:rPr lang="ru-RU" smtClean="0"/>
              <a:t>22.03.2012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4AACD-1CB0-4DC0-9D73-F7F9495A62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7D70B-960A-418A-81B1-11CAEB097D79}" type="datetimeFigureOut">
              <a:rPr lang="ru-RU" smtClean="0"/>
              <a:t>22.03.2012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4AACD-1CB0-4DC0-9D73-F7F9495A62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7D70B-960A-418A-81B1-11CAEB097D79}" type="datetimeFigureOut">
              <a:rPr lang="ru-RU" smtClean="0"/>
              <a:t>22.03.2012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4AACD-1CB0-4DC0-9D73-F7F9495A62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7D70B-960A-418A-81B1-11CAEB097D79}" type="datetimeFigureOut">
              <a:rPr lang="ru-RU" smtClean="0"/>
              <a:t>22.03.2012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4AACD-1CB0-4DC0-9D73-F7F9495A62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7D70B-960A-418A-81B1-11CAEB097D79}" type="datetimeFigureOut">
              <a:rPr lang="ru-RU" smtClean="0"/>
              <a:t>22.03.2012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4AACD-1CB0-4DC0-9D73-F7F9495A62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C7D70B-960A-418A-81B1-11CAEB097D79}" type="datetimeFigureOut">
              <a:rPr lang="ru-RU" smtClean="0"/>
              <a:t>22.03.2012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274AACD-1CB0-4DC0-9D73-F7F9495A629C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3C7D70B-960A-418A-81B1-11CAEB097D79}" type="datetimeFigureOut">
              <a:rPr lang="ru-RU" smtClean="0"/>
              <a:t>22.03.2012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274AACD-1CB0-4DC0-9D73-F7F9495A629C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slideLayouts/slideLayout1.xml" Type="http://schemas.openxmlformats.org/officeDocument/2006/relationships/slideLayout"/><Relationship Id="rId1" Target="../tags/tag1.xml" Type="http://schemas.openxmlformats.org/officeDocument/2006/relationships/tags"/><Relationship Id="rId4" Target="../media/image3.jpeg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slideLayouts/slideLayout2.xml" Type="http://schemas.openxmlformats.org/officeDocument/2006/relationships/slideLayout"/><Relationship Id="rId1" Target="../tags/tag2.xml" Type="http://schemas.openxmlformats.org/officeDocument/2006/relationships/tags"/><Relationship Id="rId4" Target="../media/image5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slideLayouts/slideLayout2.xml" Type="http://schemas.openxmlformats.org/officeDocument/2006/relationships/slideLayout"/><Relationship Id="rId1" Target="../tags/tag3.xml" Type="http://schemas.openxmlformats.org/officeDocument/2006/relationships/tags"/><Relationship Id="rId6" Target="../media/image9.jpeg" Type="http://schemas.openxmlformats.org/officeDocument/2006/relationships/image"/><Relationship Id="rId5" Target="../media/image8.jpeg" Type="http://schemas.openxmlformats.org/officeDocument/2006/relationships/image"/><Relationship Id="rId4" Target="../media/image7.jpeg" Type="http://schemas.openxmlformats.org/officeDocument/2006/relationships/image"/></Relationships>
</file>

<file path=ppt/slides/_rels/slide4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slideLayouts/slideLayout6.xml" Type="http://schemas.openxmlformats.org/officeDocument/2006/relationships/slideLayout"/><Relationship Id="rId1" Target="../tags/tag4.xml" Type="http://schemas.openxmlformats.org/officeDocument/2006/relationships/tags"/></Relationships>
</file>

<file path=ppt/slides/_rels/slide5.xml.rels><?xml version="1.0" encoding="UTF-8" standalone="yes" ?><Relationships xmlns="http://schemas.openxmlformats.org/package/2006/relationships"><Relationship Id="rId8" Target="../media/image16.jpeg" Type="http://schemas.openxmlformats.org/officeDocument/2006/relationships/image"/><Relationship Id="rId3" Target="../media/image11.jpeg" Type="http://schemas.openxmlformats.org/officeDocument/2006/relationships/image"/><Relationship Id="rId7" Target="../media/image15.jpeg" Type="http://schemas.openxmlformats.org/officeDocument/2006/relationships/image"/><Relationship Id="rId2" Target="../slideLayouts/slideLayout6.xml" Type="http://schemas.openxmlformats.org/officeDocument/2006/relationships/slideLayout"/><Relationship Id="rId1" Target="../tags/tag5.xml" Type="http://schemas.openxmlformats.org/officeDocument/2006/relationships/tags"/><Relationship Id="rId6" Target="../media/image14.jpeg" Type="http://schemas.openxmlformats.org/officeDocument/2006/relationships/image"/><Relationship Id="rId5" Target="../media/image13.jpeg" Type="http://schemas.openxmlformats.org/officeDocument/2006/relationships/image"/><Relationship Id="rId4" Target="../media/image12.jpeg" Type="http://schemas.openxmlformats.org/officeDocument/2006/relationships/image"/></Relationships>
</file>

<file path=ppt/slides/_rels/slide6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slideLayouts/slideLayout6.xml" Type="http://schemas.openxmlformats.org/officeDocument/2006/relationships/slideLayout"/><Relationship Id="rId1" Target="../tags/tag6.xml" Type="http://schemas.openxmlformats.org/officeDocument/2006/relationships/tags"/></Relationships>
</file>

<file path=ppt/slides/_rels/slide7.xml.rels><?xml version="1.0" encoding="UTF-8" standalone="yes" ?><Relationships xmlns="http://schemas.openxmlformats.org/package/2006/relationships"><Relationship Id="rId8" Target="../media/image24.jpeg" Type="http://schemas.openxmlformats.org/officeDocument/2006/relationships/image"/><Relationship Id="rId3" Target="../media/image19.jpeg" Type="http://schemas.openxmlformats.org/officeDocument/2006/relationships/image"/><Relationship Id="rId7" Target="../media/image23.jpeg" Type="http://schemas.openxmlformats.org/officeDocument/2006/relationships/image"/><Relationship Id="rId2" Target="../media/image18.wmf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22.jpeg" Type="http://schemas.openxmlformats.org/officeDocument/2006/relationships/image"/><Relationship Id="rId5" Target="../media/image21.jpeg" Type="http://schemas.openxmlformats.org/officeDocument/2006/relationships/image"/><Relationship Id="rId4" Target="../media/image20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26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25.jpeg" Type="http://schemas.openxmlformats.org/officeDocument/2006/relationships/image"/><Relationship Id="rId1" Target="../slideLayouts/slideLayout6.xml" Type="http://schemas.openxmlformats.org/officeDocument/2006/relationships/slideLayout"/><Relationship Id="rId6" Target="../media/image27.jpeg" Type="http://schemas.openxmlformats.org/officeDocument/2006/relationships/image"/><Relationship Id="rId5" Target="../media/image19.jpeg" Type="http://schemas.openxmlformats.org/officeDocument/2006/relationships/image"/><Relationship Id="rId4" Target="../media/image6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5-конечная звезда 25"/>
          <p:cNvSpPr/>
          <p:nvPr/>
        </p:nvSpPr>
        <p:spPr>
          <a:xfrm>
            <a:off x="2328524" y="1296788"/>
            <a:ext cx="3190807" cy="2918442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861949" y="4005064"/>
            <a:ext cx="3672080" cy="2304256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solidFill>
                  <a:schemeClr val="bg1"/>
                </a:solidFill>
              </a:rPr>
              <a:t>Сонце – найближча до нас зірка.</a:t>
            </a:r>
            <a:endParaRPr lang="ru-RU" sz="4400" b="1" dirty="0">
              <a:solidFill>
                <a:schemeClr val="bg1"/>
              </a:solidFill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1331640" y="788436"/>
            <a:ext cx="648072" cy="602635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5-конечная звезда 5"/>
          <p:cNvSpPr/>
          <p:nvPr/>
        </p:nvSpPr>
        <p:spPr>
          <a:xfrm>
            <a:off x="7092280" y="1420392"/>
            <a:ext cx="457200" cy="398162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2699792" y="788437"/>
            <a:ext cx="648072" cy="448963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5-конечная звезда 7"/>
          <p:cNvSpPr/>
          <p:nvPr/>
        </p:nvSpPr>
        <p:spPr>
          <a:xfrm>
            <a:off x="5508104" y="593126"/>
            <a:ext cx="792088" cy="652512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3923928" y="404664"/>
            <a:ext cx="792088" cy="645662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1696" y="1772815"/>
            <a:ext cx="2091367" cy="215612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688" y="3789040"/>
            <a:ext cx="2227620" cy="23204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5-конечная звезда 12"/>
          <p:cNvSpPr/>
          <p:nvPr/>
        </p:nvSpPr>
        <p:spPr>
          <a:xfrm>
            <a:off x="6007860" y="-59386"/>
            <a:ext cx="792088" cy="652512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4939526" y="0"/>
            <a:ext cx="792088" cy="652512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7320880" y="788436"/>
            <a:ext cx="792088" cy="652512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6616340" y="349899"/>
            <a:ext cx="792088" cy="652512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/>
        </p:nvSpPr>
        <p:spPr>
          <a:xfrm>
            <a:off x="3087760" y="66110"/>
            <a:ext cx="792088" cy="652512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4091372" y="1089480"/>
            <a:ext cx="457200" cy="398162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5-конечная звезда 18"/>
          <p:cNvSpPr/>
          <p:nvPr/>
        </p:nvSpPr>
        <p:spPr>
          <a:xfrm>
            <a:off x="7854280" y="477074"/>
            <a:ext cx="457200" cy="398162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4970606" y="928346"/>
            <a:ext cx="457200" cy="398162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5-конечная звезда 20"/>
          <p:cNvSpPr/>
          <p:nvPr/>
        </p:nvSpPr>
        <p:spPr>
          <a:xfrm>
            <a:off x="6305872" y="1012918"/>
            <a:ext cx="457200" cy="398162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5-конечная звезда 21"/>
          <p:cNvSpPr/>
          <p:nvPr/>
        </p:nvSpPr>
        <p:spPr>
          <a:xfrm>
            <a:off x="7508978" y="150818"/>
            <a:ext cx="457200" cy="398162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5-конечная звезда 22"/>
          <p:cNvSpPr/>
          <p:nvPr/>
        </p:nvSpPr>
        <p:spPr>
          <a:xfrm>
            <a:off x="8307924" y="839238"/>
            <a:ext cx="457200" cy="398162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5-конечная звезда 23"/>
          <p:cNvSpPr/>
          <p:nvPr/>
        </p:nvSpPr>
        <p:spPr>
          <a:xfrm>
            <a:off x="7549480" y="1633792"/>
            <a:ext cx="457200" cy="398162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5-конечная звезда 24"/>
          <p:cNvSpPr/>
          <p:nvPr/>
        </p:nvSpPr>
        <p:spPr>
          <a:xfrm>
            <a:off x="8082880" y="1277893"/>
            <a:ext cx="457200" cy="398162"/>
          </a:xfrm>
          <a:prstGeom prst="star5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5349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Tm="26444">
        <p14:honeycomb/>
      </p:transition>
    </mc:Choice>
    <mc:Fallback xmlns="">
      <p:transition spd="slow" advTm="2644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620688"/>
            <a:ext cx="8147248" cy="2607568"/>
          </a:xfrm>
        </p:spPr>
        <p:txBody>
          <a:bodyPr>
            <a:normAutofit/>
          </a:bodyPr>
          <a:lstStyle/>
          <a:p>
            <a:pPr algn="ctr"/>
            <a:r>
              <a:rPr lang="uk-UA" sz="4400" b="1" dirty="0" smtClean="0">
                <a:solidFill>
                  <a:schemeClr val="bg1"/>
                </a:solidFill>
              </a:rPr>
              <a:t>За формою Сонце – величезна куля.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179512" y="2349124"/>
            <a:ext cx="3417341" cy="29466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59554"/>
            <a:ext cx="4143104" cy="28576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17030" y="3619414"/>
            <a:ext cx="1675049" cy="32118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7530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7584">
        <p14:prism isInverted="1"/>
      </p:transition>
    </mc:Choice>
    <mc:Fallback xmlns="">
      <p:transition spd="slow" advTm="758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173" y="98072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b="1" dirty="0" lang="uk-UA" smtClean="0" sz="4400">
                <a:solidFill>
                  <a:schemeClr val="bg1"/>
                </a:solidFill>
              </a:rPr>
              <a:t>Якщо порівняти Сонце з кавуном, то Земля виглядатиме як зернятко.</a:t>
            </a:r>
            <a:endParaRPr b="1" dirty="0" lang="ru-RU" sz="4400">
              <a:solidFill>
                <a:schemeClr val="bg1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028627" y="2312739"/>
            <a:ext cx="3846316" cy="36365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rrowheads="1"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4827612"/>
            <a:ext cx="864096" cy="1121668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rrowheads="1"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48880"/>
            <a:ext cx="3600400" cy="36004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rrowheads="1"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" l="-5834" r="229"/>
          <a:stretch/>
        </p:blipFill>
        <p:spPr bwMode="auto">
          <a:xfrm>
            <a:off x="3367435" y="4608000"/>
            <a:ext cx="988565" cy="1197264"/>
          </a:xfrm>
          <a:prstGeom prst="ellipse">
            <a:avLst/>
          </a:prstGeom>
          <a:ln cap="rnd" w="63500">
            <a:solidFill>
              <a:srgbClr val="333333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3568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advTm="11976" p14:dur="1600" spd="slow">
        <p14:prism isInverted="1"/>
      </p:transition>
    </mc:Choice>
    <mc:Fallback xmlns="">
      <p:transition advTm="11976" spd="slow">
        <p:fade/>
      </p:transition>
    </mc:Fallback>
  </mc:AlternateContent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6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id="9" nodeType="click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10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14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id="17" nodeType="clickEffect" presetClass="emph" presetID="6" presetSubtype="0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dur="2000" fill="hold" id="18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53159"/>
            <a:ext cx="4032448" cy="5112568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chemeClr val="bg1"/>
                </a:solidFill>
              </a:rPr>
              <a:t>Поверхня Сонця схожа на киплячу кашу, яка весь час булькотить і має температуру – </a:t>
            </a:r>
            <a:br>
              <a:rPr lang="uk-UA" sz="4400" b="1" dirty="0" smtClean="0">
                <a:solidFill>
                  <a:schemeClr val="bg1"/>
                </a:solidFill>
              </a:rPr>
            </a:br>
            <a:r>
              <a:rPr lang="uk-UA" sz="4400" b="1" dirty="0" smtClean="0">
                <a:solidFill>
                  <a:schemeClr val="bg1"/>
                </a:solidFill>
              </a:rPr>
              <a:t>6 000С⁰.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933" y="3567437"/>
            <a:ext cx="3096344" cy="309634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7153703" y="1628800"/>
            <a:ext cx="338336" cy="360040"/>
          </a:xfrm>
          <a:prstGeom prst="ellipse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012160" y="3821704"/>
            <a:ext cx="338336" cy="360040"/>
          </a:xfrm>
          <a:prstGeom prst="ellipse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566156" y="3129423"/>
            <a:ext cx="338336" cy="360040"/>
          </a:xfrm>
          <a:prstGeom prst="ellipse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6012160" y="2132856"/>
            <a:ext cx="338336" cy="360040"/>
          </a:xfrm>
          <a:prstGeom prst="ellipse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185992" y="3461664"/>
            <a:ext cx="338336" cy="360040"/>
          </a:xfrm>
          <a:prstGeom prst="ellipse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566156" y="1448780"/>
            <a:ext cx="338336" cy="360040"/>
          </a:xfrm>
          <a:prstGeom prst="ellipse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524328" y="2589363"/>
            <a:ext cx="338336" cy="360040"/>
          </a:xfrm>
          <a:prstGeom prst="ellipse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651937" y="2905600"/>
            <a:ext cx="338336" cy="360040"/>
          </a:xfrm>
          <a:prstGeom prst="ellipse">
            <a:avLst/>
          </a:prstGeom>
          <a:solidFill>
            <a:srgbClr val="FFC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5846618" y="2456873"/>
            <a:ext cx="554182" cy="1089891"/>
          </a:xfrm>
          <a:custGeom>
            <a:avLst/>
            <a:gdLst>
              <a:gd name="connsiteX0" fmla="*/ 554182 w 554182"/>
              <a:gd name="connsiteY0" fmla="*/ 1089891 h 1089891"/>
              <a:gd name="connsiteX1" fmla="*/ 508000 w 554182"/>
              <a:gd name="connsiteY1" fmla="*/ 1052945 h 1089891"/>
              <a:gd name="connsiteX2" fmla="*/ 387927 w 554182"/>
              <a:gd name="connsiteY2" fmla="*/ 1006763 h 1089891"/>
              <a:gd name="connsiteX3" fmla="*/ 138546 w 554182"/>
              <a:gd name="connsiteY3" fmla="*/ 840509 h 1089891"/>
              <a:gd name="connsiteX4" fmla="*/ 83127 w 554182"/>
              <a:gd name="connsiteY4" fmla="*/ 775854 h 1089891"/>
              <a:gd name="connsiteX5" fmla="*/ 92364 w 554182"/>
              <a:gd name="connsiteY5" fmla="*/ 600363 h 1089891"/>
              <a:gd name="connsiteX6" fmla="*/ 101600 w 554182"/>
              <a:gd name="connsiteY6" fmla="*/ 572654 h 1089891"/>
              <a:gd name="connsiteX7" fmla="*/ 129309 w 554182"/>
              <a:gd name="connsiteY7" fmla="*/ 535709 h 1089891"/>
              <a:gd name="connsiteX8" fmla="*/ 184727 w 554182"/>
              <a:gd name="connsiteY8" fmla="*/ 480291 h 1089891"/>
              <a:gd name="connsiteX9" fmla="*/ 193964 w 554182"/>
              <a:gd name="connsiteY9" fmla="*/ 443345 h 1089891"/>
              <a:gd name="connsiteX10" fmla="*/ 212437 w 554182"/>
              <a:gd name="connsiteY10" fmla="*/ 415636 h 1089891"/>
              <a:gd name="connsiteX11" fmla="*/ 175491 w 554182"/>
              <a:gd name="connsiteY11" fmla="*/ 295563 h 1089891"/>
              <a:gd name="connsiteX12" fmla="*/ 129309 w 554182"/>
              <a:gd name="connsiteY12" fmla="*/ 212436 h 1089891"/>
              <a:gd name="connsiteX13" fmla="*/ 101600 w 554182"/>
              <a:gd name="connsiteY13" fmla="*/ 184727 h 1089891"/>
              <a:gd name="connsiteX14" fmla="*/ 55418 w 554182"/>
              <a:gd name="connsiteY14" fmla="*/ 129309 h 1089891"/>
              <a:gd name="connsiteX15" fmla="*/ 18473 w 554182"/>
              <a:gd name="connsiteY15" fmla="*/ 73891 h 1089891"/>
              <a:gd name="connsiteX16" fmla="*/ 0 w 554182"/>
              <a:gd name="connsiteY16" fmla="*/ 46182 h 1089891"/>
              <a:gd name="connsiteX17" fmla="*/ 9237 w 554182"/>
              <a:gd name="connsiteY17" fmla="*/ 0 h 1089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54182" h="1089891">
                <a:moveTo>
                  <a:pt x="554182" y="1089891"/>
                </a:moveTo>
                <a:cubicBezTo>
                  <a:pt x="538788" y="1077576"/>
                  <a:pt x="525633" y="1061761"/>
                  <a:pt x="508000" y="1052945"/>
                </a:cubicBezTo>
                <a:cubicBezTo>
                  <a:pt x="363909" y="980899"/>
                  <a:pt x="473579" y="1057147"/>
                  <a:pt x="387927" y="1006763"/>
                </a:cubicBezTo>
                <a:cubicBezTo>
                  <a:pt x="352271" y="985789"/>
                  <a:pt x="160104" y="869254"/>
                  <a:pt x="138546" y="840509"/>
                </a:cubicBezTo>
                <a:cubicBezTo>
                  <a:pt x="103000" y="793113"/>
                  <a:pt x="121722" y="814448"/>
                  <a:pt x="83127" y="775854"/>
                </a:cubicBezTo>
                <a:cubicBezTo>
                  <a:pt x="58882" y="703116"/>
                  <a:pt x="69169" y="747263"/>
                  <a:pt x="92364" y="600363"/>
                </a:cubicBezTo>
                <a:cubicBezTo>
                  <a:pt x="93882" y="590746"/>
                  <a:pt x="96770" y="581107"/>
                  <a:pt x="101600" y="572654"/>
                </a:cubicBezTo>
                <a:cubicBezTo>
                  <a:pt x="109237" y="559288"/>
                  <a:pt x="119011" y="547151"/>
                  <a:pt x="129309" y="535709"/>
                </a:cubicBezTo>
                <a:cubicBezTo>
                  <a:pt x="146785" y="516291"/>
                  <a:pt x="184727" y="480291"/>
                  <a:pt x="184727" y="480291"/>
                </a:cubicBezTo>
                <a:cubicBezTo>
                  <a:pt x="187806" y="467976"/>
                  <a:pt x="188963" y="455013"/>
                  <a:pt x="193964" y="443345"/>
                </a:cubicBezTo>
                <a:cubicBezTo>
                  <a:pt x="198337" y="433142"/>
                  <a:pt x="211432" y="426691"/>
                  <a:pt x="212437" y="415636"/>
                </a:cubicBezTo>
                <a:cubicBezTo>
                  <a:pt x="218672" y="347051"/>
                  <a:pt x="203170" y="346309"/>
                  <a:pt x="175491" y="295563"/>
                </a:cubicBezTo>
                <a:cubicBezTo>
                  <a:pt x="160594" y="268252"/>
                  <a:pt x="149684" y="236885"/>
                  <a:pt x="129309" y="212436"/>
                </a:cubicBezTo>
                <a:cubicBezTo>
                  <a:pt x="120947" y="202401"/>
                  <a:pt x="110836" y="193963"/>
                  <a:pt x="101600" y="184727"/>
                </a:cubicBezTo>
                <a:cubicBezTo>
                  <a:pt x="81838" y="125438"/>
                  <a:pt x="109099" y="189700"/>
                  <a:pt x="55418" y="129309"/>
                </a:cubicBezTo>
                <a:cubicBezTo>
                  <a:pt x="40668" y="112716"/>
                  <a:pt x="30788" y="92364"/>
                  <a:pt x="18473" y="73891"/>
                </a:cubicBezTo>
                <a:lnTo>
                  <a:pt x="0" y="46182"/>
                </a:lnTo>
                <a:lnTo>
                  <a:pt x="9237" y="0"/>
                </a:lnTo>
              </a:path>
            </a:pathLst>
          </a:cu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6982691" y="2632364"/>
            <a:ext cx="304800" cy="1182254"/>
          </a:xfrm>
          <a:custGeom>
            <a:avLst/>
            <a:gdLst>
              <a:gd name="connsiteX0" fmla="*/ 0 w 304800"/>
              <a:gd name="connsiteY0" fmla="*/ 1182254 h 1182254"/>
              <a:gd name="connsiteX1" fmla="*/ 9236 w 304800"/>
              <a:gd name="connsiteY1" fmla="*/ 1136072 h 1182254"/>
              <a:gd name="connsiteX2" fmla="*/ 27709 w 304800"/>
              <a:gd name="connsiteY2" fmla="*/ 1016000 h 1182254"/>
              <a:gd name="connsiteX3" fmla="*/ 46182 w 304800"/>
              <a:gd name="connsiteY3" fmla="*/ 988291 h 1182254"/>
              <a:gd name="connsiteX4" fmla="*/ 73891 w 304800"/>
              <a:gd name="connsiteY4" fmla="*/ 951345 h 1182254"/>
              <a:gd name="connsiteX5" fmla="*/ 92364 w 304800"/>
              <a:gd name="connsiteY5" fmla="*/ 923636 h 1182254"/>
              <a:gd name="connsiteX6" fmla="*/ 129309 w 304800"/>
              <a:gd name="connsiteY6" fmla="*/ 905163 h 1182254"/>
              <a:gd name="connsiteX7" fmla="*/ 166254 w 304800"/>
              <a:gd name="connsiteY7" fmla="*/ 877454 h 1182254"/>
              <a:gd name="connsiteX8" fmla="*/ 193964 w 304800"/>
              <a:gd name="connsiteY8" fmla="*/ 858981 h 1182254"/>
              <a:gd name="connsiteX9" fmla="*/ 212436 w 304800"/>
              <a:gd name="connsiteY9" fmla="*/ 831272 h 1182254"/>
              <a:gd name="connsiteX10" fmla="*/ 240145 w 304800"/>
              <a:gd name="connsiteY10" fmla="*/ 812800 h 1182254"/>
              <a:gd name="connsiteX11" fmla="*/ 267854 w 304800"/>
              <a:gd name="connsiteY11" fmla="*/ 785091 h 1182254"/>
              <a:gd name="connsiteX12" fmla="*/ 277091 w 304800"/>
              <a:gd name="connsiteY12" fmla="*/ 757381 h 1182254"/>
              <a:gd name="connsiteX13" fmla="*/ 295564 w 304800"/>
              <a:gd name="connsiteY13" fmla="*/ 729672 h 1182254"/>
              <a:gd name="connsiteX14" fmla="*/ 304800 w 304800"/>
              <a:gd name="connsiteY14" fmla="*/ 683491 h 1182254"/>
              <a:gd name="connsiteX15" fmla="*/ 295564 w 304800"/>
              <a:gd name="connsiteY15" fmla="*/ 554181 h 1182254"/>
              <a:gd name="connsiteX16" fmla="*/ 277091 w 304800"/>
              <a:gd name="connsiteY16" fmla="*/ 517236 h 1182254"/>
              <a:gd name="connsiteX17" fmla="*/ 249382 w 304800"/>
              <a:gd name="connsiteY17" fmla="*/ 434109 h 1182254"/>
              <a:gd name="connsiteX18" fmla="*/ 221673 w 304800"/>
              <a:gd name="connsiteY18" fmla="*/ 397163 h 1182254"/>
              <a:gd name="connsiteX19" fmla="*/ 166254 w 304800"/>
              <a:gd name="connsiteY19" fmla="*/ 314036 h 1182254"/>
              <a:gd name="connsiteX20" fmla="*/ 147782 w 304800"/>
              <a:gd name="connsiteY20" fmla="*/ 277091 h 1182254"/>
              <a:gd name="connsiteX21" fmla="*/ 147782 w 304800"/>
              <a:gd name="connsiteY21" fmla="*/ 120072 h 1182254"/>
              <a:gd name="connsiteX22" fmla="*/ 157018 w 304800"/>
              <a:gd name="connsiteY22" fmla="*/ 83127 h 1182254"/>
              <a:gd name="connsiteX23" fmla="*/ 175491 w 304800"/>
              <a:gd name="connsiteY23" fmla="*/ 55418 h 1182254"/>
              <a:gd name="connsiteX24" fmla="*/ 184727 w 304800"/>
              <a:gd name="connsiteY24" fmla="*/ 0 h 1182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04800" h="1182254">
                <a:moveTo>
                  <a:pt x="0" y="1182254"/>
                </a:moveTo>
                <a:cubicBezTo>
                  <a:pt x="3079" y="1166860"/>
                  <a:pt x="6655" y="1151557"/>
                  <a:pt x="9236" y="1136072"/>
                </a:cubicBezTo>
                <a:cubicBezTo>
                  <a:pt x="15893" y="1096128"/>
                  <a:pt x="17887" y="1055286"/>
                  <a:pt x="27709" y="1016000"/>
                </a:cubicBezTo>
                <a:cubicBezTo>
                  <a:pt x="30401" y="1005231"/>
                  <a:pt x="39730" y="997324"/>
                  <a:pt x="46182" y="988291"/>
                </a:cubicBezTo>
                <a:cubicBezTo>
                  <a:pt x="55130" y="975764"/>
                  <a:pt x="64943" y="963872"/>
                  <a:pt x="73891" y="951345"/>
                </a:cubicBezTo>
                <a:cubicBezTo>
                  <a:pt x="80343" y="942312"/>
                  <a:pt x="83836" y="930743"/>
                  <a:pt x="92364" y="923636"/>
                </a:cubicBezTo>
                <a:cubicBezTo>
                  <a:pt x="102941" y="914821"/>
                  <a:pt x="117633" y="912460"/>
                  <a:pt x="129309" y="905163"/>
                </a:cubicBezTo>
                <a:cubicBezTo>
                  <a:pt x="142363" y="897004"/>
                  <a:pt x="153728" y="886401"/>
                  <a:pt x="166254" y="877454"/>
                </a:cubicBezTo>
                <a:cubicBezTo>
                  <a:pt x="175287" y="871002"/>
                  <a:pt x="184727" y="865139"/>
                  <a:pt x="193964" y="858981"/>
                </a:cubicBezTo>
                <a:cubicBezTo>
                  <a:pt x="200121" y="849745"/>
                  <a:pt x="204587" y="839121"/>
                  <a:pt x="212436" y="831272"/>
                </a:cubicBezTo>
                <a:cubicBezTo>
                  <a:pt x="220285" y="823423"/>
                  <a:pt x="231617" y="819906"/>
                  <a:pt x="240145" y="812800"/>
                </a:cubicBezTo>
                <a:cubicBezTo>
                  <a:pt x="250180" y="804438"/>
                  <a:pt x="258618" y="794327"/>
                  <a:pt x="267854" y="785091"/>
                </a:cubicBezTo>
                <a:cubicBezTo>
                  <a:pt x="270933" y="775854"/>
                  <a:pt x="272737" y="766089"/>
                  <a:pt x="277091" y="757381"/>
                </a:cubicBezTo>
                <a:cubicBezTo>
                  <a:pt x="282055" y="747452"/>
                  <a:pt x="291666" y="740066"/>
                  <a:pt x="295564" y="729672"/>
                </a:cubicBezTo>
                <a:cubicBezTo>
                  <a:pt x="301076" y="714973"/>
                  <a:pt x="301721" y="698885"/>
                  <a:pt x="304800" y="683491"/>
                </a:cubicBezTo>
                <a:cubicBezTo>
                  <a:pt x="301721" y="640388"/>
                  <a:pt x="302668" y="596806"/>
                  <a:pt x="295564" y="554181"/>
                </a:cubicBezTo>
                <a:cubicBezTo>
                  <a:pt x="293300" y="540600"/>
                  <a:pt x="281926" y="530128"/>
                  <a:pt x="277091" y="517236"/>
                </a:cubicBezTo>
                <a:cubicBezTo>
                  <a:pt x="257776" y="465733"/>
                  <a:pt x="280478" y="490084"/>
                  <a:pt x="249382" y="434109"/>
                </a:cubicBezTo>
                <a:cubicBezTo>
                  <a:pt x="241906" y="420652"/>
                  <a:pt x="230909" y="409478"/>
                  <a:pt x="221673" y="397163"/>
                </a:cubicBezTo>
                <a:cubicBezTo>
                  <a:pt x="198332" y="327141"/>
                  <a:pt x="218778" y="353428"/>
                  <a:pt x="166254" y="314036"/>
                </a:cubicBezTo>
                <a:cubicBezTo>
                  <a:pt x="160097" y="301721"/>
                  <a:pt x="152136" y="290153"/>
                  <a:pt x="147782" y="277091"/>
                </a:cubicBezTo>
                <a:cubicBezTo>
                  <a:pt x="129896" y="223432"/>
                  <a:pt x="140496" y="178360"/>
                  <a:pt x="147782" y="120072"/>
                </a:cubicBezTo>
                <a:cubicBezTo>
                  <a:pt x="149357" y="107476"/>
                  <a:pt x="152018" y="94795"/>
                  <a:pt x="157018" y="83127"/>
                </a:cubicBezTo>
                <a:cubicBezTo>
                  <a:pt x="161391" y="72924"/>
                  <a:pt x="169333" y="64654"/>
                  <a:pt x="175491" y="55418"/>
                </a:cubicBezTo>
                <a:cubicBezTo>
                  <a:pt x="186220" y="12498"/>
                  <a:pt x="184727" y="31166"/>
                  <a:pt x="184727" y="0"/>
                </a:cubicBezTo>
              </a:path>
            </a:pathLst>
          </a:cu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6594764" y="1136073"/>
            <a:ext cx="230909" cy="1330036"/>
          </a:xfrm>
          <a:custGeom>
            <a:avLst/>
            <a:gdLst>
              <a:gd name="connsiteX0" fmla="*/ 184727 w 230909"/>
              <a:gd name="connsiteY0" fmla="*/ 1330036 h 1330036"/>
              <a:gd name="connsiteX1" fmla="*/ 73891 w 230909"/>
              <a:gd name="connsiteY1" fmla="*/ 1228436 h 1330036"/>
              <a:gd name="connsiteX2" fmla="*/ 46181 w 230909"/>
              <a:gd name="connsiteY2" fmla="*/ 1200727 h 1330036"/>
              <a:gd name="connsiteX3" fmla="*/ 36945 w 230909"/>
              <a:gd name="connsiteY3" fmla="*/ 1173018 h 1330036"/>
              <a:gd name="connsiteX4" fmla="*/ 18472 w 230909"/>
              <a:gd name="connsiteY4" fmla="*/ 1145309 h 1330036"/>
              <a:gd name="connsiteX5" fmla="*/ 0 w 230909"/>
              <a:gd name="connsiteY5" fmla="*/ 1089891 h 1330036"/>
              <a:gd name="connsiteX6" fmla="*/ 36945 w 230909"/>
              <a:gd name="connsiteY6" fmla="*/ 812800 h 1330036"/>
              <a:gd name="connsiteX7" fmla="*/ 83127 w 230909"/>
              <a:gd name="connsiteY7" fmla="*/ 720436 h 1330036"/>
              <a:gd name="connsiteX8" fmla="*/ 110836 w 230909"/>
              <a:gd name="connsiteY8" fmla="*/ 683491 h 1330036"/>
              <a:gd name="connsiteX9" fmla="*/ 157018 w 230909"/>
              <a:gd name="connsiteY9" fmla="*/ 591127 h 1330036"/>
              <a:gd name="connsiteX10" fmla="*/ 221672 w 230909"/>
              <a:gd name="connsiteY10" fmla="*/ 471054 h 1330036"/>
              <a:gd name="connsiteX11" fmla="*/ 230909 w 230909"/>
              <a:gd name="connsiteY11" fmla="*/ 443345 h 1330036"/>
              <a:gd name="connsiteX12" fmla="*/ 221672 w 230909"/>
              <a:gd name="connsiteY12" fmla="*/ 267854 h 1330036"/>
              <a:gd name="connsiteX13" fmla="*/ 212436 w 230909"/>
              <a:gd name="connsiteY13" fmla="*/ 230909 h 1330036"/>
              <a:gd name="connsiteX14" fmla="*/ 175491 w 230909"/>
              <a:gd name="connsiteY14" fmla="*/ 157018 h 1330036"/>
              <a:gd name="connsiteX15" fmla="*/ 129309 w 230909"/>
              <a:gd name="connsiteY15" fmla="*/ 110836 h 1330036"/>
              <a:gd name="connsiteX16" fmla="*/ 92363 w 230909"/>
              <a:gd name="connsiteY16" fmla="*/ 64654 h 1330036"/>
              <a:gd name="connsiteX17" fmla="*/ 55418 w 230909"/>
              <a:gd name="connsiteY17" fmla="*/ 9236 h 1330036"/>
              <a:gd name="connsiteX18" fmla="*/ 18472 w 230909"/>
              <a:gd name="connsiteY18" fmla="*/ 0 h 1330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0909" h="1330036">
                <a:moveTo>
                  <a:pt x="184727" y="1330036"/>
                </a:moveTo>
                <a:cubicBezTo>
                  <a:pt x="109235" y="1267126"/>
                  <a:pt x="146317" y="1300862"/>
                  <a:pt x="73891" y="1228436"/>
                </a:cubicBezTo>
                <a:lnTo>
                  <a:pt x="46181" y="1200727"/>
                </a:lnTo>
                <a:cubicBezTo>
                  <a:pt x="43102" y="1191491"/>
                  <a:pt x="41299" y="1181726"/>
                  <a:pt x="36945" y="1173018"/>
                </a:cubicBezTo>
                <a:cubicBezTo>
                  <a:pt x="31981" y="1163089"/>
                  <a:pt x="22980" y="1155453"/>
                  <a:pt x="18472" y="1145309"/>
                </a:cubicBezTo>
                <a:cubicBezTo>
                  <a:pt x="10564" y="1127515"/>
                  <a:pt x="0" y="1089891"/>
                  <a:pt x="0" y="1089891"/>
                </a:cubicBezTo>
                <a:cubicBezTo>
                  <a:pt x="15775" y="900582"/>
                  <a:pt x="-3843" y="924965"/>
                  <a:pt x="36945" y="812800"/>
                </a:cubicBezTo>
                <a:cubicBezTo>
                  <a:pt x="52594" y="769765"/>
                  <a:pt x="57164" y="759380"/>
                  <a:pt x="83127" y="720436"/>
                </a:cubicBezTo>
                <a:cubicBezTo>
                  <a:pt x="91666" y="707628"/>
                  <a:pt x="103199" y="696857"/>
                  <a:pt x="110836" y="683491"/>
                </a:cubicBezTo>
                <a:cubicBezTo>
                  <a:pt x="127914" y="653604"/>
                  <a:pt x="139308" y="620644"/>
                  <a:pt x="157018" y="591127"/>
                </a:cubicBezTo>
                <a:cubicBezTo>
                  <a:pt x="176907" y="557978"/>
                  <a:pt x="210426" y="504789"/>
                  <a:pt x="221672" y="471054"/>
                </a:cubicBezTo>
                <a:lnTo>
                  <a:pt x="230909" y="443345"/>
                </a:lnTo>
                <a:cubicBezTo>
                  <a:pt x="227830" y="384848"/>
                  <a:pt x="226747" y="326212"/>
                  <a:pt x="221672" y="267854"/>
                </a:cubicBezTo>
                <a:cubicBezTo>
                  <a:pt x="220572" y="255208"/>
                  <a:pt x="217318" y="242627"/>
                  <a:pt x="212436" y="230909"/>
                </a:cubicBezTo>
                <a:cubicBezTo>
                  <a:pt x="201845" y="205490"/>
                  <a:pt x="194963" y="176490"/>
                  <a:pt x="175491" y="157018"/>
                </a:cubicBezTo>
                <a:lnTo>
                  <a:pt x="129309" y="110836"/>
                </a:lnTo>
                <a:cubicBezTo>
                  <a:pt x="108507" y="48435"/>
                  <a:pt x="137356" y="116075"/>
                  <a:pt x="92363" y="64654"/>
                </a:cubicBezTo>
                <a:cubicBezTo>
                  <a:pt x="77743" y="47946"/>
                  <a:pt x="76957" y="14620"/>
                  <a:pt x="55418" y="9236"/>
                </a:cubicBezTo>
                <a:lnTo>
                  <a:pt x="18472" y="0"/>
                </a:lnTo>
              </a:path>
            </a:pathLst>
          </a:cu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7766121" y="2401455"/>
            <a:ext cx="287988" cy="1847272"/>
          </a:xfrm>
          <a:custGeom>
            <a:avLst/>
            <a:gdLst>
              <a:gd name="connsiteX0" fmla="*/ 130970 w 287988"/>
              <a:gd name="connsiteY0" fmla="*/ 1847272 h 1847272"/>
              <a:gd name="connsiteX1" fmla="*/ 84788 w 287988"/>
              <a:gd name="connsiteY1" fmla="*/ 1764145 h 1847272"/>
              <a:gd name="connsiteX2" fmla="*/ 47843 w 287988"/>
              <a:gd name="connsiteY2" fmla="*/ 1736436 h 1847272"/>
              <a:gd name="connsiteX3" fmla="*/ 20134 w 287988"/>
              <a:gd name="connsiteY3" fmla="*/ 1708727 h 1847272"/>
              <a:gd name="connsiteX4" fmla="*/ 10897 w 287988"/>
              <a:gd name="connsiteY4" fmla="*/ 1681018 h 1847272"/>
              <a:gd name="connsiteX5" fmla="*/ 20134 w 287988"/>
              <a:gd name="connsiteY5" fmla="*/ 1524000 h 1847272"/>
              <a:gd name="connsiteX6" fmla="*/ 66315 w 287988"/>
              <a:gd name="connsiteY6" fmla="*/ 1487054 h 1847272"/>
              <a:gd name="connsiteX7" fmla="*/ 94024 w 287988"/>
              <a:gd name="connsiteY7" fmla="*/ 1450109 h 1847272"/>
              <a:gd name="connsiteX8" fmla="*/ 158679 w 287988"/>
              <a:gd name="connsiteY8" fmla="*/ 1394690 h 1847272"/>
              <a:gd name="connsiteX9" fmla="*/ 214097 w 287988"/>
              <a:gd name="connsiteY9" fmla="*/ 1320800 h 1847272"/>
              <a:gd name="connsiteX10" fmla="*/ 241806 w 287988"/>
              <a:gd name="connsiteY10" fmla="*/ 1293090 h 1847272"/>
              <a:gd name="connsiteX11" fmla="*/ 287988 w 287988"/>
              <a:gd name="connsiteY11" fmla="*/ 1191490 h 1847272"/>
              <a:gd name="connsiteX12" fmla="*/ 278752 w 287988"/>
              <a:gd name="connsiteY12" fmla="*/ 1043709 h 1847272"/>
              <a:gd name="connsiteX13" fmla="*/ 214097 w 287988"/>
              <a:gd name="connsiteY13" fmla="*/ 969818 h 1847272"/>
              <a:gd name="connsiteX14" fmla="*/ 204861 w 287988"/>
              <a:gd name="connsiteY14" fmla="*/ 942109 h 1847272"/>
              <a:gd name="connsiteX15" fmla="*/ 149443 w 287988"/>
              <a:gd name="connsiteY15" fmla="*/ 886690 h 1847272"/>
              <a:gd name="connsiteX16" fmla="*/ 121734 w 287988"/>
              <a:gd name="connsiteY16" fmla="*/ 858981 h 1847272"/>
              <a:gd name="connsiteX17" fmla="*/ 103261 w 287988"/>
              <a:gd name="connsiteY17" fmla="*/ 831272 h 1847272"/>
              <a:gd name="connsiteX18" fmla="*/ 94024 w 287988"/>
              <a:gd name="connsiteY18" fmla="*/ 775854 h 1847272"/>
              <a:gd name="connsiteX19" fmla="*/ 84788 w 287988"/>
              <a:gd name="connsiteY19" fmla="*/ 748145 h 1847272"/>
              <a:gd name="connsiteX20" fmla="*/ 103261 w 287988"/>
              <a:gd name="connsiteY20" fmla="*/ 609600 h 1847272"/>
              <a:gd name="connsiteX21" fmla="*/ 112497 w 287988"/>
              <a:gd name="connsiteY21" fmla="*/ 581890 h 1847272"/>
              <a:gd name="connsiteX22" fmla="*/ 149443 w 287988"/>
              <a:gd name="connsiteY22" fmla="*/ 526472 h 1847272"/>
              <a:gd name="connsiteX23" fmla="*/ 167915 w 287988"/>
              <a:gd name="connsiteY23" fmla="*/ 498763 h 1847272"/>
              <a:gd name="connsiteX24" fmla="*/ 204861 w 287988"/>
              <a:gd name="connsiteY24" fmla="*/ 415636 h 1847272"/>
              <a:gd name="connsiteX25" fmla="*/ 214097 w 287988"/>
              <a:gd name="connsiteY25" fmla="*/ 157018 h 1847272"/>
              <a:gd name="connsiteX26" fmla="*/ 177152 w 287988"/>
              <a:gd name="connsiteY26" fmla="*/ 110836 h 1847272"/>
              <a:gd name="connsiteX27" fmla="*/ 140206 w 287988"/>
              <a:gd name="connsiteY27" fmla="*/ 36945 h 1847272"/>
              <a:gd name="connsiteX28" fmla="*/ 121734 w 287988"/>
              <a:gd name="connsiteY28" fmla="*/ 0 h 1847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87988" h="1847272">
                <a:moveTo>
                  <a:pt x="130970" y="1847272"/>
                </a:moveTo>
                <a:cubicBezTo>
                  <a:pt x="115793" y="1809329"/>
                  <a:pt x="114077" y="1793434"/>
                  <a:pt x="84788" y="1764145"/>
                </a:cubicBezTo>
                <a:cubicBezTo>
                  <a:pt x="73903" y="1753260"/>
                  <a:pt x="59531" y="1746454"/>
                  <a:pt x="47843" y="1736436"/>
                </a:cubicBezTo>
                <a:cubicBezTo>
                  <a:pt x="37925" y="1727935"/>
                  <a:pt x="29370" y="1717963"/>
                  <a:pt x="20134" y="1708727"/>
                </a:cubicBezTo>
                <a:cubicBezTo>
                  <a:pt x="17055" y="1699491"/>
                  <a:pt x="13258" y="1690463"/>
                  <a:pt x="10897" y="1681018"/>
                </a:cubicBezTo>
                <a:cubicBezTo>
                  <a:pt x="-3109" y="1624997"/>
                  <a:pt x="-7065" y="1586170"/>
                  <a:pt x="20134" y="1524000"/>
                </a:cubicBezTo>
                <a:cubicBezTo>
                  <a:pt x="28036" y="1505939"/>
                  <a:pt x="52375" y="1500994"/>
                  <a:pt x="66315" y="1487054"/>
                </a:cubicBezTo>
                <a:cubicBezTo>
                  <a:pt x="77200" y="1476169"/>
                  <a:pt x="83139" y="1460994"/>
                  <a:pt x="94024" y="1450109"/>
                </a:cubicBezTo>
                <a:cubicBezTo>
                  <a:pt x="114095" y="1430038"/>
                  <a:pt x="137676" y="1413784"/>
                  <a:pt x="158679" y="1394690"/>
                </a:cubicBezTo>
                <a:cubicBezTo>
                  <a:pt x="237312" y="1323205"/>
                  <a:pt x="162574" y="1392932"/>
                  <a:pt x="214097" y="1320800"/>
                </a:cubicBezTo>
                <a:cubicBezTo>
                  <a:pt x="221689" y="1310171"/>
                  <a:pt x="234793" y="1304110"/>
                  <a:pt x="241806" y="1293090"/>
                </a:cubicBezTo>
                <a:cubicBezTo>
                  <a:pt x="270719" y="1247655"/>
                  <a:pt x="274424" y="1232185"/>
                  <a:pt x="287988" y="1191490"/>
                </a:cubicBezTo>
                <a:cubicBezTo>
                  <a:pt x="284909" y="1142230"/>
                  <a:pt x="289690" y="1091838"/>
                  <a:pt x="278752" y="1043709"/>
                </a:cubicBezTo>
                <a:cubicBezTo>
                  <a:pt x="269130" y="1001374"/>
                  <a:pt x="243539" y="989445"/>
                  <a:pt x="214097" y="969818"/>
                </a:cubicBezTo>
                <a:cubicBezTo>
                  <a:pt x="211018" y="960582"/>
                  <a:pt x="210838" y="949794"/>
                  <a:pt x="204861" y="942109"/>
                </a:cubicBezTo>
                <a:cubicBezTo>
                  <a:pt x="188822" y="921487"/>
                  <a:pt x="167916" y="905163"/>
                  <a:pt x="149443" y="886690"/>
                </a:cubicBezTo>
                <a:cubicBezTo>
                  <a:pt x="140207" y="877454"/>
                  <a:pt x="128980" y="869849"/>
                  <a:pt x="121734" y="858981"/>
                </a:cubicBezTo>
                <a:lnTo>
                  <a:pt x="103261" y="831272"/>
                </a:lnTo>
                <a:cubicBezTo>
                  <a:pt x="100182" y="812799"/>
                  <a:pt x="98087" y="794136"/>
                  <a:pt x="94024" y="775854"/>
                </a:cubicBezTo>
                <a:cubicBezTo>
                  <a:pt x="91912" y="766350"/>
                  <a:pt x="84248" y="757866"/>
                  <a:pt x="84788" y="748145"/>
                </a:cubicBezTo>
                <a:cubicBezTo>
                  <a:pt x="87373" y="701626"/>
                  <a:pt x="95602" y="655556"/>
                  <a:pt x="103261" y="609600"/>
                </a:cubicBezTo>
                <a:cubicBezTo>
                  <a:pt x="104862" y="599996"/>
                  <a:pt x="107769" y="590401"/>
                  <a:pt x="112497" y="581890"/>
                </a:cubicBezTo>
                <a:cubicBezTo>
                  <a:pt x="123279" y="562482"/>
                  <a:pt x="137128" y="544945"/>
                  <a:pt x="149443" y="526472"/>
                </a:cubicBezTo>
                <a:cubicBezTo>
                  <a:pt x="155600" y="517236"/>
                  <a:pt x="164405" y="509294"/>
                  <a:pt x="167915" y="498763"/>
                </a:cubicBezTo>
                <a:cubicBezTo>
                  <a:pt x="189898" y="432814"/>
                  <a:pt x="175587" y="459547"/>
                  <a:pt x="204861" y="415636"/>
                </a:cubicBezTo>
                <a:cubicBezTo>
                  <a:pt x="231078" y="310770"/>
                  <a:pt x="242109" y="297076"/>
                  <a:pt x="214097" y="157018"/>
                </a:cubicBezTo>
                <a:cubicBezTo>
                  <a:pt x="210231" y="137687"/>
                  <a:pt x="187484" y="127625"/>
                  <a:pt x="177152" y="110836"/>
                </a:cubicBezTo>
                <a:cubicBezTo>
                  <a:pt x="162720" y="87383"/>
                  <a:pt x="155481" y="59858"/>
                  <a:pt x="140206" y="36945"/>
                </a:cubicBezTo>
                <a:cubicBezTo>
                  <a:pt x="120026" y="6674"/>
                  <a:pt x="121734" y="20337"/>
                  <a:pt x="121734" y="0"/>
                </a:cubicBezTo>
              </a:path>
            </a:pathLst>
          </a:cu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103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5235">
        <p14:prism isInverted="1"/>
      </p:transition>
    </mc:Choice>
    <mc:Fallback xmlns="">
      <p:transition spd="slow" advTm="1523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5" grpId="0" animBg="1"/>
      <p:bldP spid="13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50924" y="908720"/>
            <a:ext cx="4263008" cy="625822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b="1" dirty="0" smtClean="0">
                <a:solidFill>
                  <a:schemeClr val="bg1"/>
                </a:solidFill>
              </a:rPr>
              <a:t>Вчені встановили, що Сонце – світило надзвичайно важке. </a:t>
            </a:r>
            <a:r>
              <a:rPr lang="uk-UA" sz="4000" b="1" u="sng" dirty="0" smtClean="0">
                <a:solidFill>
                  <a:schemeClr val="bg1"/>
                </a:solidFill>
              </a:rPr>
              <a:t>Воно важче за</a:t>
            </a:r>
            <a:r>
              <a:rPr lang="uk-UA" sz="4000" b="1" dirty="0" smtClean="0">
                <a:solidFill>
                  <a:schemeClr val="bg1"/>
                </a:solidFill>
              </a:rPr>
              <a:t/>
            </a:r>
            <a:br>
              <a:rPr lang="uk-UA" sz="4000" b="1" dirty="0" smtClean="0">
                <a:solidFill>
                  <a:schemeClr val="bg1"/>
                </a:solidFill>
              </a:rPr>
            </a:br>
            <a:r>
              <a:rPr lang="uk-UA" sz="4000" b="1" dirty="0" smtClean="0">
                <a:solidFill>
                  <a:schemeClr val="bg1"/>
                </a:solidFill>
              </a:rPr>
              <a:t>-9 великих планет зі своїми супутниками;</a:t>
            </a:r>
            <a:br>
              <a:rPr lang="uk-UA" sz="4000" b="1" dirty="0" smtClean="0">
                <a:solidFill>
                  <a:schemeClr val="bg1"/>
                </a:solidFill>
              </a:rPr>
            </a:br>
            <a:r>
              <a:rPr lang="uk-UA" sz="4000" b="1" dirty="0" smtClean="0">
                <a:solidFill>
                  <a:schemeClr val="bg1"/>
                </a:solidFill>
              </a:rPr>
              <a:t>-2000 астероїдів;</a:t>
            </a:r>
            <a:br>
              <a:rPr lang="uk-UA" sz="4000" b="1" dirty="0" smtClean="0">
                <a:solidFill>
                  <a:schemeClr val="bg1"/>
                </a:solidFill>
              </a:rPr>
            </a:br>
            <a:r>
              <a:rPr lang="uk-UA" sz="4000" b="1" dirty="0" err="1" smtClean="0">
                <a:solidFill>
                  <a:schemeClr val="bg1"/>
                </a:solidFill>
              </a:rPr>
              <a:t>-кілька</a:t>
            </a:r>
            <a:r>
              <a:rPr lang="uk-UA" sz="4000" b="1" dirty="0" smtClean="0">
                <a:solidFill>
                  <a:schemeClr val="bg1"/>
                </a:solidFill>
              </a:rPr>
              <a:t> тисяч планет;</a:t>
            </a:r>
            <a:br>
              <a:rPr lang="uk-UA" sz="4000" b="1" dirty="0" smtClean="0">
                <a:solidFill>
                  <a:schemeClr val="bg1"/>
                </a:solidFill>
              </a:rPr>
            </a:br>
            <a:r>
              <a:rPr lang="uk-UA" sz="4000" b="1" dirty="0" err="1" smtClean="0">
                <a:solidFill>
                  <a:schemeClr val="bg1"/>
                </a:solidFill>
              </a:rPr>
              <a:t>-безліч</a:t>
            </a:r>
            <a:r>
              <a:rPr lang="uk-UA" sz="4000" b="1" dirty="0" smtClean="0">
                <a:solidFill>
                  <a:schemeClr val="bg1"/>
                </a:solidFill>
              </a:rPr>
              <a:t> метеоритів;</a:t>
            </a:r>
            <a:br>
              <a:rPr lang="uk-UA" sz="4000" b="1" dirty="0" smtClean="0">
                <a:solidFill>
                  <a:schemeClr val="bg1"/>
                </a:solidFill>
              </a:rPr>
            </a:br>
            <a:r>
              <a:rPr lang="uk-UA" sz="4000" b="1" dirty="0" err="1" smtClean="0">
                <a:solidFill>
                  <a:schemeClr val="bg1"/>
                </a:solidFill>
              </a:rPr>
              <a:t>-тонни</a:t>
            </a:r>
            <a:r>
              <a:rPr lang="uk-UA" sz="4000" b="1" dirty="0" smtClean="0">
                <a:solidFill>
                  <a:schemeClr val="bg1"/>
                </a:solidFill>
              </a:rPr>
              <a:t> космічного пилу.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50" y="404664"/>
            <a:ext cx="4235524" cy="625822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33775"/>
            <a:ext cx="1428750" cy="14287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434" y="1713173"/>
            <a:ext cx="1170130" cy="936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639" y="2181225"/>
            <a:ext cx="1428750" cy="10668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159" y="2000250"/>
            <a:ext cx="1428750" cy="14287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434" y="2996952"/>
            <a:ext cx="1097100" cy="96544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3863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3165">
        <p14:prism isInverted="1"/>
      </p:transition>
    </mc:Choice>
    <mc:Fallback xmlns="">
      <p:transition spd="slow" advTm="2316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157192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chemeClr val="bg1"/>
                </a:solidFill>
              </a:rPr>
              <a:t>Коли Сонце не ховається за хмарами, то дивитися на нього не можливо. Настільки воно яскраво сяє.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92696"/>
            <a:ext cx="2880320" cy="288032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лако 2"/>
          <p:cNvSpPr/>
          <p:nvPr/>
        </p:nvSpPr>
        <p:spPr>
          <a:xfrm>
            <a:off x="179512" y="332656"/>
            <a:ext cx="2952328" cy="1490464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блако 5"/>
          <p:cNvSpPr/>
          <p:nvPr/>
        </p:nvSpPr>
        <p:spPr>
          <a:xfrm>
            <a:off x="6012160" y="1823120"/>
            <a:ext cx="2952328" cy="1490464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блако 6"/>
          <p:cNvSpPr/>
          <p:nvPr/>
        </p:nvSpPr>
        <p:spPr>
          <a:xfrm>
            <a:off x="5364088" y="260648"/>
            <a:ext cx="2736304" cy="745232"/>
          </a:xfrm>
          <a:prstGeom prst="cloud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1981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715">
        <p14:prism isInverted="1"/>
      </p:transition>
    </mc:Choice>
    <mc:Fallback xmlns="">
      <p:transition spd="slow" advTm="1071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305800" cy="1143000"/>
          </a:xfrm>
        </p:spPr>
        <p:txBody>
          <a:bodyPr>
            <a:noAutofit/>
          </a:bodyPr>
          <a:lstStyle/>
          <a:p>
            <a:pPr algn="ctr"/>
            <a:r>
              <a:rPr lang="uk-UA" sz="4400" b="1" dirty="0" smtClean="0">
                <a:solidFill>
                  <a:schemeClr val="bg1"/>
                </a:solidFill>
              </a:rPr>
              <a:t>Своїм виникненням і існуванням на Землі все завдячує саме Сонцю.</a:t>
            </a:r>
            <a:endParaRPr lang="ru-RU" sz="4400" b="1" dirty="0">
              <a:solidFill>
                <a:schemeClr val="bg1"/>
              </a:solidFill>
            </a:endParaRPr>
          </a:p>
        </p:txBody>
      </p:sp>
      <p:pic>
        <p:nvPicPr>
          <p:cNvPr id="1027" name="Picture 3" descr="C:\Program Files (x86)\Microsoft Office\MEDIA\CAGCAT10\j030493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11" y="4010606"/>
            <a:ext cx="2650390" cy="242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6462615" y="1142064"/>
            <a:ext cx="2304653" cy="2376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761" y="5345553"/>
            <a:ext cx="142875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5" y="4049853"/>
            <a:ext cx="1891013" cy="189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96" y="2852936"/>
            <a:ext cx="1338910" cy="1017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6654" y="2430990"/>
            <a:ext cx="3453975" cy="2578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48635"/>
            <a:ext cx="14287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945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3394720" cy="5317200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chemeClr val="bg1"/>
                </a:solidFill>
              </a:rPr>
              <a:t>Кисень яким ми дихаємо виробляється лише в сонячні дні.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3563888" y="1139"/>
            <a:ext cx="2915816" cy="27248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40968"/>
            <a:ext cx="3978442" cy="3182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505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733024"/>
          </a:xfrm>
        </p:spPr>
        <p:txBody>
          <a:bodyPr>
            <a:noAutofit/>
          </a:bodyPr>
          <a:lstStyle/>
          <a:p>
            <a:pPr algn="ctr"/>
            <a:r>
              <a:rPr lang="uk-UA" sz="4800" b="1" dirty="0" smtClean="0">
                <a:solidFill>
                  <a:schemeClr val="bg1"/>
                </a:solidFill>
              </a:rPr>
              <a:t>А на завершення подивіться на весняне Сонечко і посміхніться.</a:t>
            </a:r>
            <a:br>
              <a:rPr lang="uk-UA" sz="4800" b="1" dirty="0" smtClean="0">
                <a:solidFill>
                  <a:schemeClr val="bg1"/>
                </a:solidFill>
              </a:rPr>
            </a:br>
            <a:r>
              <a:rPr lang="uk-UA" sz="6600" b="1" dirty="0" smtClean="0">
                <a:solidFill>
                  <a:schemeClr val="bg1"/>
                </a:solidFill>
              </a:rPr>
              <a:t>Дякуємо за увагу!</a:t>
            </a:r>
            <a:endParaRPr lang="ru-RU" sz="66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7236296" y="1916832"/>
            <a:ext cx="1907704" cy="18813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5868144" y="4457142"/>
            <a:ext cx="2408833" cy="21488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1916832"/>
            <a:ext cx="1907704" cy="20253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/>
          <p:nvPr/>
        </p:nvPicPr>
        <p:blipFill>
          <a:blip r:embed="rId5"/>
          <a:stretch>
            <a:fillRect/>
          </a:stretch>
        </p:blipFill>
        <p:spPr>
          <a:xfrm>
            <a:off x="3419872" y="-16969"/>
            <a:ext cx="1695623" cy="15780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6"/>
          <a:stretch>
            <a:fillRect/>
          </a:stretch>
        </p:blipFill>
        <p:spPr>
          <a:xfrm>
            <a:off x="1364209" y="4205114"/>
            <a:ext cx="2448272" cy="26528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5545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2|2.1|1.4|1.3|1.1|1.1|0.9|1|1.2|1.5|1.2|1|1|1.2|1.4|1.4|1.3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2|2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5|2.7|2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5|1.2|0.7|0.7|0.7|0.5|0.7|0.6|1|0.9|1.4|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7|5.9|1.6|1.6|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3|1.6|1.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139</TotalTime>
  <Words>104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Презентация PowerPoint</vt:lpstr>
      <vt:lpstr>Презентация PowerPoint</vt:lpstr>
      <vt:lpstr>Якщо порівняти Сонце з кавуном, то Земля виглядатиме як зернятко.</vt:lpstr>
      <vt:lpstr>Поверхня Сонця схожа на киплячу кашу, яка весь час булькотить і має температуру –  6 000С⁰.</vt:lpstr>
      <vt:lpstr>Вчені встановили, що Сонце – світило надзвичайно важке. Воно важче за -9 великих планет зі своїми супутниками; -2000 астероїдів; -кілька тисяч планет; -безліч метеоритів; -тонни космічного пилу. </vt:lpstr>
      <vt:lpstr>Коли Сонце не ховається за хмарами, то дивитися на нього не можливо. Настільки воно яскраво сяє.</vt:lpstr>
      <vt:lpstr>Своїм виникненням і існуванням на Землі все завдячує саме Сонцю.</vt:lpstr>
      <vt:lpstr>Кисень яким ми дихаємо виробляється лише в сонячні дні.</vt:lpstr>
      <vt:lpstr>А на завершення подивіться на весняне Сонечко і посміхніться. Дякуємо за увагу!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професор</dc:creator>
  <cp:lastModifiedBy>професор</cp:lastModifiedBy>
  <cp:revision>13</cp:revision>
  <dcterms:created xsi:type="dcterms:W3CDTF">2012-03-12T16:47:25Z</dcterms:created>
  <dcterms:modified xsi:type="dcterms:W3CDTF">2012-03-22T19:52:38Z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217751</vt:lpwstr>
  </property>
  <property fmtid="{D5CDD505-2E9C-101B-9397-08002B2CF9AE}" name="NXPowerLiteVersion" pid="3">
    <vt:lpwstr>D4.1.4</vt:lpwstr>
  </property>
</Properties>
</file>