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60" r:id="rId5"/>
    <p:sldId id="271" r:id="rId6"/>
    <p:sldId id="268" r:id="rId7"/>
    <p:sldId id="269" r:id="rId8"/>
    <p:sldId id="261" r:id="rId9"/>
    <p:sldId id="272" r:id="rId10"/>
    <p:sldId id="270" r:id="rId11"/>
    <p:sldId id="258" r:id="rId12"/>
    <p:sldId id="267" r:id="rId13"/>
    <p:sldId id="273" r:id="rId14"/>
    <p:sldId id="264" r:id="rId15"/>
    <p:sldId id="265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5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03089-1ECE-434A-A0BD-0A12059AAA2F}" type="datetimeFigureOut">
              <a:rPr lang="ru-RU" smtClean="0"/>
              <a:pPr/>
              <a:t>07.03.2013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6B3B0-11EA-4EA1-B243-2175B68C86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03089-1ECE-434A-A0BD-0A12059AAA2F}" type="datetimeFigureOut">
              <a:rPr lang="ru-RU" smtClean="0"/>
              <a:pPr/>
              <a:t>07.03.2013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6B3B0-11EA-4EA1-B243-2175B68C86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03089-1ECE-434A-A0BD-0A12059AAA2F}" type="datetimeFigureOut">
              <a:rPr lang="ru-RU" smtClean="0"/>
              <a:pPr/>
              <a:t>07.03.2013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6B3B0-11EA-4EA1-B243-2175B68C86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03089-1ECE-434A-A0BD-0A12059AAA2F}" type="datetimeFigureOut">
              <a:rPr lang="ru-RU" smtClean="0"/>
              <a:pPr/>
              <a:t>07.03.2013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6B3B0-11EA-4EA1-B243-2175B68C86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03089-1ECE-434A-A0BD-0A12059AAA2F}" type="datetimeFigureOut">
              <a:rPr lang="ru-RU" smtClean="0"/>
              <a:pPr/>
              <a:t>07.03.2013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6B3B0-11EA-4EA1-B243-2175B68C86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03089-1ECE-434A-A0BD-0A12059AAA2F}" type="datetimeFigureOut">
              <a:rPr lang="ru-RU" smtClean="0"/>
              <a:pPr/>
              <a:t>07.03.2013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6B3B0-11EA-4EA1-B243-2175B68C86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03089-1ECE-434A-A0BD-0A12059AAA2F}" type="datetimeFigureOut">
              <a:rPr lang="ru-RU" smtClean="0"/>
              <a:pPr/>
              <a:t>07.03.2013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6B3B0-11EA-4EA1-B243-2175B68C86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03089-1ECE-434A-A0BD-0A12059AAA2F}" type="datetimeFigureOut">
              <a:rPr lang="ru-RU" smtClean="0"/>
              <a:pPr/>
              <a:t>07.03.2013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6B3B0-11EA-4EA1-B243-2175B68C86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03089-1ECE-434A-A0BD-0A12059AAA2F}" type="datetimeFigureOut">
              <a:rPr lang="ru-RU" smtClean="0"/>
              <a:pPr/>
              <a:t>07.03.2013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6B3B0-11EA-4EA1-B243-2175B68C86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03089-1ECE-434A-A0BD-0A12059AAA2F}" type="datetimeFigureOut">
              <a:rPr lang="ru-RU" smtClean="0"/>
              <a:pPr/>
              <a:t>07.03.2013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6B3B0-11EA-4EA1-B243-2175B68C86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03089-1ECE-434A-A0BD-0A12059AAA2F}" type="datetimeFigureOut">
              <a:rPr lang="ru-RU" smtClean="0"/>
              <a:pPr/>
              <a:t>07.03.2013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6B3B0-11EA-4EA1-B243-2175B68C86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A03089-1ECE-434A-A0BD-0A12059AAA2F}" type="datetimeFigureOut">
              <a:rPr lang="ru-RU" smtClean="0"/>
              <a:pPr/>
              <a:t>07.03.2013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06B3B0-11EA-4EA1-B243-2175B68C86B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2.xml.rels><?xml version="1.0" encoding="UTF-8" standalone="yes" ?><Relationships xmlns="http://schemas.openxmlformats.org/package/2006/relationships"><Relationship Id="rId3" Target="../media/image28.jpeg" Type="http://schemas.openxmlformats.org/officeDocument/2006/relationships/image"/><Relationship Id="rId7" Target="../media/image32.jpeg" Type="http://schemas.openxmlformats.org/officeDocument/2006/relationships/image"/><Relationship Id="rId2" Target="../media/image27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31.jpeg" Type="http://schemas.openxmlformats.org/officeDocument/2006/relationships/image"/><Relationship Id="rId5" Target="../media/image30.jpeg" Type="http://schemas.openxmlformats.org/officeDocument/2006/relationships/image"/><Relationship Id="rId4" Target="../media/image29.jpeg" Type="http://schemas.openxmlformats.org/officeDocument/2006/relationships/image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5.xml.rels><?xml version="1.0" encoding="UTF-8" standalone="yes" ?><Relationships xmlns="http://schemas.openxmlformats.org/package/2006/relationships"><Relationship Id="rId3" Target="../media/image41.jpeg" Type="http://schemas.openxmlformats.org/officeDocument/2006/relationships/image"/><Relationship Id="rId2" Target="../media/image40.jpeg" Type="http://schemas.openxmlformats.org/officeDocument/2006/relationships/image"/><Relationship Id="rId1" Target="../slideLayouts/slideLayout5.xml" Type="http://schemas.openxmlformats.org/officeDocument/2006/relationships/slideLayout"/><Relationship Id="rId4" Target="../media/image42.jpeg" Type="http://schemas.openxmlformats.org/officeDocument/2006/relationships/image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gif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uk-UA" sz="60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Унікальність людини</a:t>
            </a:r>
            <a:br>
              <a:rPr lang="uk-UA" sz="60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60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 клас</a:t>
            </a:r>
            <a:endParaRPr lang="ru-RU" sz="6000" b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Содержимое 13" descr="3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35896" y="1412776"/>
            <a:ext cx="2160240" cy="32168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bg2">
                    <a:lumMod val="75000"/>
                  </a:schemeClr>
                </a:solidFill>
              </a:rPr>
              <a:t>Кожен має свій характер</a:t>
            </a:r>
            <a:endParaRPr lang="ru-RU" b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14" name="Содержимое 13" descr="99px_ru_photo_88229_Devochki_ulibautsja_derja_v_rukah_babochku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95536" y="1268760"/>
            <a:ext cx="3060340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Содержимое 8" descr="1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4005064"/>
            <a:ext cx="3462680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Содержимое 10" descr="2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28184" y="1412776"/>
            <a:ext cx="2143125" cy="2143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Содержимое 15" descr="6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20072" y="4077072"/>
            <a:ext cx="3091036" cy="23971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52736"/>
            <a:ext cx="8229600" cy="1800200"/>
          </a:xfrm>
        </p:spPr>
        <p:txBody>
          <a:bodyPr>
            <a:normAutofit/>
          </a:bodyPr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9" name="Содержимое 18" descr="танці.jpe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3491880" y="4869160"/>
            <a:ext cx="3134466" cy="18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Содержимое 17" descr="скрипаль.jpe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611560" y="980728"/>
            <a:ext cx="7704856" cy="56974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Содержимое 11" descr="наука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1052736"/>
            <a:ext cx="8223866" cy="54726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323528" y="188640"/>
            <a:ext cx="63707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 кожного свої здібності</a:t>
            </a:r>
            <a:endParaRPr lang="ru-RU" sz="4400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Содержимое 5" descr="99px_ru_photo_52133_Unij_fotograf_Niko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9512" y="980728"/>
            <a:ext cx="8433369" cy="56166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Содержимое 7" descr="5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3528" y="1124744"/>
            <a:ext cx="8352928" cy="5733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332656"/>
            <a:ext cx="4591050" cy="3857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276872"/>
            <a:ext cx="6705600" cy="4029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7744" y="260647"/>
            <a:ext cx="1728192" cy="19780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4548" y="260649"/>
            <a:ext cx="1557172" cy="1916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32240" y="4509120"/>
            <a:ext cx="2047875" cy="1952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4725144"/>
            <a:ext cx="1495425" cy="1962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51216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Талант — </a:t>
            </a:r>
            <a:r>
              <a:rPr lang="ru-RU" b="1" dirty="0" err="1" smtClean="0"/>
              <a:t>видатні</a:t>
            </a:r>
            <a:r>
              <a:rPr lang="ru-RU" b="1" dirty="0" smtClean="0"/>
              <a:t> </a:t>
            </a:r>
            <a:r>
              <a:rPr lang="ru-RU" b="1" dirty="0" err="1" smtClean="0"/>
              <a:t>природні</a:t>
            </a:r>
            <a:r>
              <a:rPr lang="ru-RU" b="1" dirty="0" smtClean="0"/>
              <a:t> </a:t>
            </a:r>
            <a:r>
              <a:rPr lang="ru-RU" b="1" dirty="0" err="1" smtClean="0"/>
              <a:t>здібності</a:t>
            </a:r>
            <a:r>
              <a:rPr lang="ru-RU" b="1" dirty="0" smtClean="0"/>
              <a:t> </a:t>
            </a:r>
            <a:r>
              <a:rPr lang="ru-RU" b="1" dirty="0" err="1" smtClean="0"/>
              <a:t>людини</a:t>
            </a:r>
            <a:r>
              <a:rPr lang="ru-RU" b="1" dirty="0" smtClean="0"/>
              <a:t> до </a:t>
            </a:r>
            <a:r>
              <a:rPr lang="ru-RU" b="1" dirty="0" err="1" smtClean="0"/>
              <a:t>діяльності</a:t>
            </a:r>
            <a:r>
              <a:rPr lang="ru-RU" b="1" dirty="0" smtClean="0"/>
              <a:t> в </a:t>
            </a:r>
            <a:r>
              <a:rPr lang="ru-RU" b="1" dirty="0" err="1" smtClean="0"/>
              <a:t>якійсь</a:t>
            </a:r>
            <a:r>
              <a:rPr lang="ru-RU" b="1" dirty="0" smtClean="0"/>
              <a:t> </a:t>
            </a:r>
            <a:r>
              <a:rPr lang="ru-RU" b="1" dirty="0" err="1" smtClean="0"/>
              <a:t>галузі</a:t>
            </a:r>
            <a:r>
              <a:rPr lang="ru-RU" b="1" dirty="0" smtClean="0"/>
              <a:t>. </a:t>
            </a:r>
            <a:endParaRPr lang="ru-RU" dirty="0"/>
          </a:p>
        </p:txBody>
      </p:sp>
      <p:pic>
        <p:nvPicPr>
          <p:cNvPr id="4" name="Содержимое 3" descr="1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91680" y="2132856"/>
            <a:ext cx="5841999" cy="43758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5576" y="260648"/>
            <a:ext cx="5624364" cy="639762"/>
          </a:xfrm>
        </p:spPr>
        <p:txBody>
          <a:bodyPr>
            <a:noAutofit/>
          </a:bodyPr>
          <a:lstStyle/>
          <a:p>
            <a:r>
              <a:rPr lang="uk-UA" sz="36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Видатні люди України</a:t>
            </a:r>
            <a:endParaRPr lang="ru-RU" sz="3600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" name="Содержимое 12" descr="images.jpe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39552" y="980728"/>
            <a:ext cx="2232248" cy="2734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Содержимое 13" descr="pre1166539740.jpe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3707904" y="908720"/>
            <a:ext cx="2016224" cy="29033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Содержимое 3" descr="pre1160341589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91880" y="3861048"/>
            <a:ext cx="1866983" cy="28004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Содержимое 5" descr="pre1171350712.jpe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6012160" y="3789040"/>
            <a:ext cx="2608684" cy="2869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Содержимое 7" descr="pre1333365102_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156176" y="332656"/>
            <a:ext cx="2536676" cy="33737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Содержимое 3" descr="pre1160339770.jpe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83568" y="3933056"/>
            <a:ext cx="2090555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683568" y="3645024"/>
            <a:ext cx="19352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Тарас Шевченко</a:t>
            </a: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91880" y="3573016"/>
            <a:ext cx="25664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Богдан Хмельницький</a:t>
            </a: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44208" y="3573016"/>
            <a:ext cx="17930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Ольга Сумська</a:t>
            </a: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27584" y="6309320"/>
            <a:ext cx="19722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Микола Лисенко</a:t>
            </a: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419872" y="6309320"/>
            <a:ext cx="20676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Андрій Шевченко</a:t>
            </a: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876256" y="6309320"/>
            <a:ext cx="10303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Руслана</a:t>
            </a: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51216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err="1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Перші</a:t>
            </a:r>
            <a:r>
              <a:rPr lang="ru-RU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ознаки</a:t>
            </a:r>
            <a:r>
              <a:rPr lang="ru-RU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таланту </a:t>
            </a:r>
            <a:r>
              <a:rPr lang="ru-RU" b="1" dirty="0" err="1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можуть</a:t>
            </a:r>
            <a:r>
              <a:rPr lang="ru-RU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виявитись</a:t>
            </a:r>
            <a:r>
              <a:rPr lang="ru-RU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вже</a:t>
            </a:r>
            <a:r>
              <a:rPr lang="ru-RU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b="1" dirty="0" err="1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дитячому</a:t>
            </a:r>
            <a:r>
              <a:rPr lang="ru-RU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віці</a:t>
            </a:r>
            <a:r>
              <a:rPr lang="ru-RU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разом </a:t>
            </a:r>
            <a:r>
              <a:rPr lang="ru-RU" b="1" dirty="0" err="1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тим</a:t>
            </a:r>
            <a:r>
              <a:rPr lang="ru-RU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талант </a:t>
            </a:r>
            <a:r>
              <a:rPr lang="ru-RU" b="1" dirty="0" err="1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може</a:t>
            </a:r>
            <a:r>
              <a:rPr lang="ru-RU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проявитись</a:t>
            </a:r>
            <a:r>
              <a:rPr lang="ru-RU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пізніше</a:t>
            </a:r>
            <a:r>
              <a:rPr lang="ru-RU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3284984"/>
            <a:ext cx="3333750" cy="3333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564904"/>
            <a:ext cx="1990725" cy="36099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06669" y="3429000"/>
            <a:ext cx="3769067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437112"/>
            <a:ext cx="7772400" cy="1362075"/>
          </a:xfrm>
        </p:spPr>
        <p:txBody>
          <a:bodyPr/>
          <a:lstStyle/>
          <a:p>
            <a:pPr algn="r"/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Сніжинки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just"/>
            <a:r>
              <a:rPr lang="uk-UA" sz="48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Мухи білі і лапаті – </a:t>
            </a:r>
          </a:p>
          <a:p>
            <a:pPr algn="just"/>
            <a:r>
              <a:rPr lang="uk-UA" sz="48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 живуть вони у хаті.</a:t>
            </a:r>
          </a:p>
          <a:p>
            <a:pPr algn="just"/>
            <a:r>
              <a:rPr lang="uk-UA" sz="48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 як сонце припече – </a:t>
            </a:r>
          </a:p>
          <a:p>
            <a:pPr algn="just"/>
            <a:r>
              <a:rPr lang="uk-UA" sz="48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 них водичка потече.</a:t>
            </a:r>
            <a:endParaRPr lang="ru-RU" sz="4800" b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- Назвіть спільні ознаки.</a:t>
            </a:r>
            <a:br>
              <a:rPr lang="uk-UA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 - Назвіть відмінні ознаки.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6155980_1a1dcf54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219634" y="1484785"/>
            <a:ext cx="3384814" cy="25347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Содержимое 5" descr="6156027_e2e11a31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611560" y="1490045"/>
            <a:ext cx="2952328" cy="2898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Содержимое 4" descr="сніжинк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4293096"/>
            <a:ext cx="3341935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Содержимое 5" descr="6156026_8786217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24128" y="4005064"/>
            <a:ext cx="2880320" cy="26304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Содержимое 8" descr="6156017_99ff98d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75855" y="2492896"/>
            <a:ext cx="3014805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chemeClr val="bg2">
                    <a:lumMod val="75000"/>
                  </a:schemeClr>
                </a:solidFill>
              </a:rPr>
              <a:t>Люди, </a:t>
            </a:r>
            <a:r>
              <a:rPr lang="ru-RU" b="1" dirty="0" err="1" smtClean="0">
                <a:solidFill>
                  <a:schemeClr val="bg2">
                    <a:lumMod val="75000"/>
                  </a:schemeClr>
                </a:solidFill>
              </a:rPr>
              <a:t>загалом</a:t>
            </a:r>
            <a:r>
              <a:rPr lang="ru-RU" b="1" dirty="0" smtClean="0">
                <a:solidFill>
                  <a:schemeClr val="bg2">
                    <a:lumMod val="75000"/>
                  </a:schemeClr>
                </a:solidFill>
              </a:rPr>
              <a:t>, </a:t>
            </a:r>
            <a:r>
              <a:rPr lang="ru-RU" b="1" dirty="0" err="1" smtClean="0">
                <a:solidFill>
                  <a:schemeClr val="bg2">
                    <a:lumMod val="75000"/>
                  </a:schemeClr>
                </a:solidFill>
              </a:rPr>
              <a:t>теж</a:t>
            </a:r>
            <a:r>
              <a:rPr lang="ru-RU" b="1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bg2">
                    <a:lumMod val="75000"/>
                  </a:schemeClr>
                </a:solidFill>
              </a:rPr>
              <a:t>схожі</a:t>
            </a:r>
            <a:r>
              <a:rPr lang="ru-RU" b="1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bg2">
                    <a:lumMod val="75000"/>
                  </a:schemeClr>
                </a:solidFill>
              </a:rPr>
              <a:t>між</a:t>
            </a:r>
            <a:r>
              <a:rPr lang="ru-RU" b="1" dirty="0" smtClean="0">
                <a:solidFill>
                  <a:schemeClr val="bg2">
                    <a:lumMod val="75000"/>
                  </a:schemeClr>
                </a:solidFill>
              </a:rPr>
              <a:t> собою: у </a:t>
            </a:r>
            <a:r>
              <a:rPr lang="ru-RU" b="1" dirty="0" err="1" smtClean="0">
                <a:solidFill>
                  <a:schemeClr val="bg2">
                    <a:lumMod val="75000"/>
                  </a:schemeClr>
                </a:solidFill>
              </a:rPr>
              <a:t>всіх</a:t>
            </a:r>
            <a:r>
              <a:rPr lang="ru-RU" b="1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bg2">
                    <a:lumMod val="75000"/>
                  </a:schemeClr>
                </a:solidFill>
              </a:rPr>
              <a:t>є</a:t>
            </a:r>
            <a:r>
              <a:rPr lang="ru-RU" b="1" dirty="0" smtClean="0">
                <a:solidFill>
                  <a:schemeClr val="bg2">
                    <a:lumMod val="75000"/>
                  </a:schemeClr>
                </a:solidFill>
              </a:rPr>
              <a:t> ноги, руки, голова</a:t>
            </a:r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4" name="Содержимое 3" descr="чоловічки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1916832"/>
            <a:ext cx="6519229" cy="44340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Людина унікальна – </a:t>
            </a:r>
            <a:br>
              <a:rPr lang="uk-UA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0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 схожа на інших, неповторна.</a:t>
            </a:r>
            <a:endParaRPr lang="ru-RU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індивід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1628800"/>
            <a:ext cx="6480720" cy="4854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>
            <a:normAutofit fontScale="90000"/>
          </a:bodyPr>
          <a:lstStyle/>
          <a:p>
            <a:r>
              <a:rPr lang="uk-UA" sz="40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Унікальність – </a:t>
            </a:r>
            <a:r>
              <a:rPr lang="uk-UA" sz="36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неповторність, особливість.</a:t>
            </a:r>
            <a:endParaRPr lang="ru-RU" sz="4000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99px_ru_photo_65710_Malish_s_golubimi_glazam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980728"/>
            <a:ext cx="3615791" cy="27066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Содержимое 3" descr="99px_ru_photo_65714_Malish_s_krasivim_vzgljado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27784" y="3717032"/>
            <a:ext cx="4205153" cy="27999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Содержимое 5" descr="99px_ru_photo_65717_Malish_s_zelenimi_glazam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4008" y="980728"/>
            <a:ext cx="4151918" cy="2765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Чи абсолютно однакові ці малюки?</a:t>
            </a:r>
            <a:endParaRPr lang="ru-RU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99px_ru_photo_83688_Novorojdennie_malishi_sladko_spjat_v_sine-zelenih_shapochkah_fotograf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47664" y="1484784"/>
            <a:ext cx="6032896" cy="48954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8138"/>
          </a:xfrm>
        </p:spPr>
        <p:txBody>
          <a:bodyPr>
            <a:normAutofit fontScale="90000"/>
          </a:bodyPr>
          <a:lstStyle/>
          <a:p>
            <a:r>
              <a:rPr b="1" dirty="0" lang="uk-UA" smtClean="0">
                <a:solidFill>
                  <a:schemeClr val="bg2">
                    <a:lumMod val="75000"/>
                  </a:schemeClr>
                </a:solidFill>
                <a:latin charset="0" pitchFamily="18" typeface="Times New Roman"/>
                <a:cs charset="0" pitchFamily="18" typeface="Times New Roman"/>
              </a:rPr>
              <a:t>Характерні ознаки для всіх людей – прояви відчуттів</a:t>
            </a:r>
            <a:endParaRPr b="1" dirty="0" lang="ru-RU">
              <a:solidFill>
                <a:schemeClr val="bg2">
                  <a:lumMod val="75000"/>
                </a:schemeClr>
              </a:solidFill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99px_ru_photo_57304_Devochka_s_verboj_na_fone_ikoni.jpg" id="7" name="Содержимое 9"/>
          <p:cNvPicPr>
            <a:picLocks noChangeAspect="1"/>
          </p:cNvPicPr>
          <p:nvPr/>
        </p:nvPicPr>
        <p:blipFill>
          <a:blip cstate="print" r:embed="rId2"/>
          <a:stretch>
            <a:fillRect/>
          </a:stretch>
        </p:blipFill>
        <p:spPr>
          <a:xfrm>
            <a:off x="827584" y="1412776"/>
            <a:ext cx="7920880" cy="52805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99px_ru_photo_62838_Malenkaja_devochka_v_slezah.jpg" id="4" name="Содержимое 3"/>
          <p:cNvPicPr>
            <a:picLocks noChangeAspect="1" noGrp="1"/>
          </p:cNvPicPr>
          <p:nvPr>
            <p:ph idx="1"/>
          </p:nvPr>
        </p:nvPicPr>
        <p:blipFill>
          <a:blip cstate="print" r:embed="rId3"/>
          <a:stretch>
            <a:fillRect/>
          </a:stretch>
        </p:blipFill>
        <p:spPr>
          <a:xfrm>
            <a:off x="2555776" y="1286155"/>
            <a:ext cx="4824536" cy="55718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99px_ru_photo_52441_Malenkaja_devochka_ulibaetsja.jpg" id="8" name="Содержимое 11"/>
          <p:cNvPicPr>
            <a:picLocks noChangeAspect="1"/>
          </p:cNvPicPr>
          <p:nvPr/>
        </p:nvPicPr>
        <p:blipFill>
          <a:blip cstate="print" r:embed="rId4"/>
          <a:srcRect b="138"/>
          <a:stretch>
            <a:fillRect/>
          </a:stretch>
        </p:blipFill>
        <p:spPr>
          <a:xfrm>
            <a:off x="3131840" y="1309202"/>
            <a:ext cx="3926364" cy="55487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99px_ru_photo_52450_Kapriznaja_devochka_s_pudelem.gif" id="6" name="Содержимое 7"/>
          <p:cNvPicPr>
            <a:picLocks noChangeAspect="1"/>
          </p:cNvPicPr>
          <p:nvPr/>
        </p:nvPicPr>
        <p:blipFill>
          <a:blip cstate="print" r:embed="rId5"/>
          <a:stretch>
            <a:fillRect/>
          </a:stretch>
        </p:blipFill>
        <p:spPr>
          <a:xfrm>
            <a:off x="1979712" y="1772816"/>
            <a:ext cx="6112396" cy="48899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99px_ru_photo_52243_Ne_razgovarivau_s_toboj._Obijennij_rebenok_sidit_spinoj.jpg" id="5" name="Содержимое 5"/>
          <p:cNvPicPr>
            <a:picLocks noChangeAspect="1"/>
          </p:cNvPicPr>
          <p:nvPr/>
        </p:nvPicPr>
        <p:blipFill>
          <a:blip cstate="print" r:embed="rId6"/>
          <a:stretch>
            <a:fillRect/>
          </a:stretch>
        </p:blipFill>
        <p:spPr>
          <a:xfrm>
            <a:off x="1115616" y="1358019"/>
            <a:ext cx="6878198" cy="54999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12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id="1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17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8">
                      <p:stCondLst>
                        <p:cond delay="indefinite"/>
                      </p:stCondLst>
                      <p:childTnLst>
                        <p:par>
                          <p:cTn fill="hold" id="19">
                            <p:stCondLst>
                              <p:cond delay="0"/>
                            </p:stCondLst>
                            <p:childTnLst>
                              <p:par>
                                <p:cTn fill="hold" id="20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22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3">
                      <p:stCondLst>
                        <p:cond delay="indefinite"/>
                      </p:stCondLst>
                      <p:childTnLst>
                        <p:par>
                          <p:cTn fill="hold" id="24">
                            <p:stCondLst>
                              <p:cond delay="0"/>
                            </p:stCondLst>
                            <p:childTnLst>
                              <p:par>
                                <p:cTn fill="hold" id="2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27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332657"/>
            <a:ext cx="828092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err="1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Проте</a:t>
            </a:r>
            <a:r>
              <a:rPr lang="ru-RU" sz="40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b="1" dirty="0" err="1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всі</a:t>
            </a:r>
            <a:r>
              <a:rPr lang="ru-RU" sz="40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люди </a:t>
            </a:r>
            <a:r>
              <a:rPr lang="ru-RU" sz="4000" b="1" dirty="0" err="1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різні</a:t>
            </a:r>
            <a:r>
              <a:rPr lang="ru-RU" sz="40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b="1" dirty="0" err="1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всі</a:t>
            </a:r>
            <a:r>
              <a:rPr lang="ru-RU" sz="40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вони </a:t>
            </a:r>
            <a:r>
              <a:rPr lang="ru-RU" sz="4000" b="1" dirty="0" err="1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неповторні</a:t>
            </a:r>
            <a:r>
              <a:rPr lang="ru-RU" sz="40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sz="40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І справа тут не </a:t>
            </a:r>
            <a:r>
              <a:rPr lang="ru-RU" sz="4000" b="1" dirty="0" err="1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тільки</a:t>
            </a:r>
            <a:r>
              <a:rPr lang="ru-RU" sz="40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4000" b="1" dirty="0" err="1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зовнішності</a:t>
            </a:r>
            <a:r>
              <a:rPr lang="ru-RU" sz="40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ctr"/>
            <a:r>
              <a:rPr lang="uk-UA" sz="48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48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800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Блок-схема: перфолента 2"/>
          <p:cNvSpPr/>
          <p:nvPr/>
        </p:nvSpPr>
        <p:spPr>
          <a:xfrm>
            <a:off x="539552" y="2852936"/>
            <a:ext cx="3312368" cy="2028808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ХАРАКТЕР</a:t>
            </a:r>
          </a:p>
        </p:txBody>
      </p:sp>
      <p:sp>
        <p:nvSpPr>
          <p:cNvPr id="4" name="Блок-схема: перфолента 3"/>
          <p:cNvSpPr/>
          <p:nvPr/>
        </p:nvSpPr>
        <p:spPr>
          <a:xfrm>
            <a:off x="2627784" y="4725144"/>
            <a:ext cx="3168352" cy="1956800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ЗВИЧКИ</a:t>
            </a:r>
          </a:p>
        </p:txBody>
      </p:sp>
      <p:sp>
        <p:nvSpPr>
          <p:cNvPr id="6" name="Блок-схема: перфолента 5"/>
          <p:cNvSpPr/>
          <p:nvPr/>
        </p:nvSpPr>
        <p:spPr>
          <a:xfrm>
            <a:off x="5364088" y="2708920"/>
            <a:ext cx="3240360" cy="2016224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ЗДІБНОСТІ</a:t>
            </a:r>
            <a:endParaRPr lang="ru-RU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470</TotalTime>
  <Words>98</Words>
  <Application>Microsoft Office PowerPoint</Application>
  <PresentationFormat>Экран (4:3)</PresentationFormat>
  <Paragraphs>30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Унікальність людини 1 клас</vt:lpstr>
      <vt:lpstr> Сніжинки</vt:lpstr>
      <vt:lpstr>- Назвіть спільні ознаки.   - Назвіть відмінні ознаки.</vt:lpstr>
      <vt:lpstr> Люди, загалом, теж схожі між собою: у всіх є ноги, руки, голова. </vt:lpstr>
      <vt:lpstr>Людина унікальна –  не схожа на інших, неповторна.</vt:lpstr>
      <vt:lpstr>Унікальність – неповторність, особливість.</vt:lpstr>
      <vt:lpstr>Чи абсолютно однакові ці малюки?</vt:lpstr>
      <vt:lpstr>Характерні ознаки для всіх людей – прояви відчуттів</vt:lpstr>
      <vt:lpstr>Слайд 9</vt:lpstr>
      <vt:lpstr>Кожен має свій характер</vt:lpstr>
      <vt:lpstr> </vt:lpstr>
      <vt:lpstr>Слайд 12</vt:lpstr>
      <vt:lpstr>Талант — видатні природні здібності людини до діяльності в якійсь галузі. </vt:lpstr>
      <vt:lpstr> </vt:lpstr>
      <vt:lpstr> Перші ознаки таланту можуть виявитись вже в дитячому віці, разом з тим талант може проявитись і пізніше.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школа 11</dc:creator>
  <cp:lastModifiedBy>школа 11</cp:lastModifiedBy>
  <cp:revision>52</cp:revision>
  <dcterms:created xsi:type="dcterms:W3CDTF">2013-02-26T13:06:28Z</dcterms:created>
  <dcterms:modified xsi:type="dcterms:W3CDTF">2013-03-07T04:39:21Z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992591</vt:lpwstr>
  </property>
  <property fmtid="{D5CDD505-2E9C-101B-9397-08002B2CF9AE}" name="NXPowerLiteVersion" pid="3">
    <vt:lpwstr>D4.1.4</vt:lpwstr>
  </property>
</Properties>
</file>