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drawingml.diagramLayout+xml" PartName="/ppt/diagrams/layout7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Default ContentType="image/gif" Extension="gif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openxmlformats-officedocument.drawingml.diagramColors+xml" PartName="/ppt/diagrams/colors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7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Default ContentType="image/png" Extension="png"/>
  <Override ContentType="application/vnd.openxmlformats-officedocument.drawingml.diagramColors+xml" PartName="/ppt/diagrams/colors2.xml"/>
  <Override ContentType="application/vnd.openxmlformats-officedocument.presentationml.notesSlide+xml" PartName="/ppt/notesSlides/notesSlide1.xml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theme+xml" PartName="/ppt/theme/theme2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9" r:id="rId3"/>
    <p:sldId id="288" r:id="rId4"/>
    <p:sldId id="293" r:id="rId5"/>
    <p:sldId id="263" r:id="rId6"/>
    <p:sldId id="292" r:id="rId7"/>
    <p:sldId id="290" r:id="rId8"/>
    <p:sldId id="295" r:id="rId9"/>
    <p:sldId id="266" r:id="rId10"/>
    <p:sldId id="267" r:id="rId11"/>
    <p:sldId id="268" r:id="rId12"/>
    <p:sldId id="269" r:id="rId13"/>
    <p:sldId id="265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96" r:id="rId23"/>
    <p:sldId id="280" r:id="rId24"/>
    <p:sldId id="281" r:id="rId25"/>
    <p:sldId id="282" r:id="rId26"/>
    <p:sldId id="283" r:id="rId27"/>
    <p:sldId id="284" r:id="rId28"/>
    <p:sldId id="285" r:id="rId29"/>
    <p:sldId id="29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image" Target="../media/image34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68D6C0-833C-4B85-A472-129AADD1F656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</dgm:pt>
    <dgm:pt modelId="{398C41A4-A3AF-420E-9FB6-CE95F2B4A90E}">
      <dgm:prSet phldrT="[Текст]"/>
      <dgm:spPr/>
      <dgm:t>
        <a:bodyPr/>
        <a:lstStyle/>
        <a:p>
          <a:r>
            <a:rPr lang="uk-UA" b="1" dirty="0" smtClean="0"/>
            <a:t>зір</a:t>
          </a:r>
          <a:endParaRPr lang="uk-UA" b="1" dirty="0"/>
        </a:p>
      </dgm:t>
    </dgm:pt>
    <dgm:pt modelId="{2234AFCD-2CEE-437C-B827-EEAE5F281ECE}" type="parTrans" cxnId="{C18DBD95-5102-4231-86DF-F788A182E7DF}">
      <dgm:prSet/>
      <dgm:spPr/>
      <dgm:t>
        <a:bodyPr/>
        <a:lstStyle/>
        <a:p>
          <a:endParaRPr lang="uk-UA"/>
        </a:p>
      </dgm:t>
    </dgm:pt>
    <dgm:pt modelId="{FA4B0B39-60EC-432B-B98C-B59B0EE6CFDA}" type="sibTrans" cxnId="{C18DBD95-5102-4231-86DF-F788A182E7DF}">
      <dgm:prSet/>
      <dgm:spPr/>
      <dgm:t>
        <a:bodyPr/>
        <a:lstStyle/>
        <a:p>
          <a:endParaRPr lang="uk-UA"/>
        </a:p>
      </dgm:t>
    </dgm:pt>
    <dgm:pt modelId="{2E58D6A5-455F-4908-B2F3-13FC51E518AA}">
      <dgm:prSet phldrT="[Текст]"/>
      <dgm:spPr/>
      <dgm:t>
        <a:bodyPr/>
        <a:lstStyle/>
        <a:p>
          <a:r>
            <a:rPr lang="uk-UA" b="1" dirty="0" smtClean="0"/>
            <a:t>нюх</a:t>
          </a:r>
        </a:p>
      </dgm:t>
    </dgm:pt>
    <dgm:pt modelId="{BECE29BE-A91A-422B-BB4A-12201C65AD87}" type="parTrans" cxnId="{009D06B8-0DFC-46D2-909B-2DC90CAD5523}">
      <dgm:prSet/>
      <dgm:spPr/>
      <dgm:t>
        <a:bodyPr/>
        <a:lstStyle/>
        <a:p>
          <a:endParaRPr lang="uk-UA"/>
        </a:p>
      </dgm:t>
    </dgm:pt>
    <dgm:pt modelId="{ED627839-EAAD-4944-8F98-B4E6A7AA143E}" type="sibTrans" cxnId="{009D06B8-0DFC-46D2-909B-2DC90CAD5523}">
      <dgm:prSet/>
      <dgm:spPr/>
      <dgm:t>
        <a:bodyPr/>
        <a:lstStyle/>
        <a:p>
          <a:endParaRPr lang="uk-UA"/>
        </a:p>
      </dgm:t>
    </dgm:pt>
    <dgm:pt modelId="{C77AE99A-0BC6-4D0F-9189-4FA52FAFEFC1}">
      <dgm:prSet phldrT="[Текст]"/>
      <dgm:spPr/>
      <dgm:t>
        <a:bodyPr/>
        <a:lstStyle/>
        <a:p>
          <a:r>
            <a:rPr lang="uk-UA" b="1" dirty="0" smtClean="0"/>
            <a:t>смак</a:t>
          </a:r>
        </a:p>
      </dgm:t>
    </dgm:pt>
    <dgm:pt modelId="{BD8EC864-D2E6-4A1B-AB67-2C754687A437}" type="parTrans" cxnId="{86320A73-5908-4B96-A989-F5E38648C8C0}">
      <dgm:prSet/>
      <dgm:spPr/>
      <dgm:t>
        <a:bodyPr/>
        <a:lstStyle/>
        <a:p>
          <a:endParaRPr lang="uk-UA"/>
        </a:p>
      </dgm:t>
    </dgm:pt>
    <dgm:pt modelId="{901F9C6A-C455-4E51-AE10-E405ECB461AE}" type="sibTrans" cxnId="{86320A73-5908-4B96-A989-F5E38648C8C0}">
      <dgm:prSet/>
      <dgm:spPr/>
      <dgm:t>
        <a:bodyPr/>
        <a:lstStyle/>
        <a:p>
          <a:endParaRPr lang="uk-UA"/>
        </a:p>
      </dgm:t>
    </dgm:pt>
    <dgm:pt modelId="{970B3CE8-DB01-45E2-B630-C65519F32480}">
      <dgm:prSet phldrT="[Текст]"/>
      <dgm:spPr/>
      <dgm:t>
        <a:bodyPr/>
        <a:lstStyle/>
        <a:p>
          <a:r>
            <a:rPr lang="uk-UA" b="1" dirty="0" smtClean="0"/>
            <a:t>дотик</a:t>
          </a:r>
        </a:p>
      </dgm:t>
    </dgm:pt>
    <dgm:pt modelId="{4AC0295A-9B23-460E-80BD-E8C3D7089F7D}" type="parTrans" cxnId="{6306FD5D-4F46-4F1C-83DA-B8846AE55C87}">
      <dgm:prSet/>
      <dgm:spPr/>
      <dgm:t>
        <a:bodyPr/>
        <a:lstStyle/>
        <a:p>
          <a:endParaRPr lang="uk-UA"/>
        </a:p>
      </dgm:t>
    </dgm:pt>
    <dgm:pt modelId="{BDDA1301-4BD6-4BF5-A1AD-AD12AB41CB61}" type="sibTrans" cxnId="{6306FD5D-4F46-4F1C-83DA-B8846AE55C87}">
      <dgm:prSet/>
      <dgm:spPr/>
      <dgm:t>
        <a:bodyPr/>
        <a:lstStyle/>
        <a:p>
          <a:endParaRPr lang="uk-UA"/>
        </a:p>
      </dgm:t>
    </dgm:pt>
    <dgm:pt modelId="{DF98E808-5CC2-4CE3-B563-BE5FE47AD587}">
      <dgm:prSet phldrT="[Текст]"/>
      <dgm:spPr/>
      <dgm:t>
        <a:bodyPr/>
        <a:lstStyle/>
        <a:p>
          <a:r>
            <a:rPr lang="uk-UA" b="1" dirty="0" smtClean="0"/>
            <a:t>слух</a:t>
          </a:r>
        </a:p>
      </dgm:t>
    </dgm:pt>
    <dgm:pt modelId="{95014910-89B1-40C7-ABA2-1E730FAC89FA}" type="parTrans" cxnId="{E5B67C5F-E58C-4A30-BD19-25681B848F19}">
      <dgm:prSet/>
      <dgm:spPr/>
      <dgm:t>
        <a:bodyPr/>
        <a:lstStyle/>
        <a:p>
          <a:endParaRPr lang="uk-UA"/>
        </a:p>
      </dgm:t>
    </dgm:pt>
    <dgm:pt modelId="{B770C84B-2100-4937-A2B1-C3411EFFCE27}" type="sibTrans" cxnId="{E5B67C5F-E58C-4A30-BD19-25681B848F19}">
      <dgm:prSet/>
      <dgm:spPr/>
      <dgm:t>
        <a:bodyPr/>
        <a:lstStyle/>
        <a:p>
          <a:endParaRPr lang="uk-UA"/>
        </a:p>
      </dgm:t>
    </dgm:pt>
    <dgm:pt modelId="{6B0A4A09-85DD-4788-B785-E105DA680683}" type="pres">
      <dgm:prSet presAssocID="{4068D6C0-833C-4B85-A472-129AADD1F656}" presName="Name0" presStyleCnt="0">
        <dgm:presLayoutVars>
          <dgm:dir/>
          <dgm:resizeHandles val="exact"/>
        </dgm:presLayoutVars>
      </dgm:prSet>
      <dgm:spPr/>
    </dgm:pt>
    <dgm:pt modelId="{21A6639C-1697-4477-96C6-AE039A0985CB}" type="pres">
      <dgm:prSet presAssocID="{4068D6C0-833C-4B85-A472-129AADD1F656}" presName="fgShape" presStyleLbl="fgShp" presStyleIdx="0" presStyleCnt="1"/>
      <dgm:spPr/>
    </dgm:pt>
    <dgm:pt modelId="{5B1EE9A9-6196-470D-AE44-764D38DD3CD3}" type="pres">
      <dgm:prSet presAssocID="{4068D6C0-833C-4B85-A472-129AADD1F656}" presName="linComp" presStyleCnt="0"/>
      <dgm:spPr/>
    </dgm:pt>
    <dgm:pt modelId="{D725F62A-9BBE-4A3A-8131-B645B661DA33}" type="pres">
      <dgm:prSet presAssocID="{398C41A4-A3AF-420E-9FB6-CE95F2B4A90E}" presName="compNode" presStyleCnt="0"/>
      <dgm:spPr/>
    </dgm:pt>
    <dgm:pt modelId="{EE5DF09D-9B36-4BCC-950B-CA1BDDD62A90}" type="pres">
      <dgm:prSet presAssocID="{398C41A4-A3AF-420E-9FB6-CE95F2B4A90E}" presName="bkgdShape" presStyleLbl="node1" presStyleIdx="0" presStyleCnt="5"/>
      <dgm:spPr/>
      <dgm:t>
        <a:bodyPr/>
        <a:lstStyle/>
        <a:p>
          <a:endParaRPr lang="uk-UA"/>
        </a:p>
      </dgm:t>
    </dgm:pt>
    <dgm:pt modelId="{E0E08BB3-4824-493D-891D-C81E4C58C8C3}" type="pres">
      <dgm:prSet presAssocID="{398C41A4-A3AF-420E-9FB6-CE95F2B4A90E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C38BDA-C2DA-45E9-83CD-9DEA5895BF8D}" type="pres">
      <dgm:prSet presAssocID="{398C41A4-A3AF-420E-9FB6-CE95F2B4A90E}" presName="invisiNode" presStyleLbl="node1" presStyleIdx="0" presStyleCnt="5"/>
      <dgm:spPr/>
    </dgm:pt>
    <dgm:pt modelId="{66A490E5-1539-4FE9-8633-D9E56F46365F}" type="pres">
      <dgm:prSet presAssocID="{398C41A4-A3AF-420E-9FB6-CE95F2B4A90E}" presName="imagNode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10ADFA8-738D-4AC7-A84E-97A2E9454876}" type="pres">
      <dgm:prSet presAssocID="{FA4B0B39-60EC-432B-B98C-B59B0EE6CFDA}" presName="sibTrans" presStyleLbl="sibTrans2D1" presStyleIdx="0" presStyleCnt="0"/>
      <dgm:spPr/>
      <dgm:t>
        <a:bodyPr/>
        <a:lstStyle/>
        <a:p>
          <a:endParaRPr lang="uk-UA"/>
        </a:p>
      </dgm:t>
    </dgm:pt>
    <dgm:pt modelId="{9DC9AD20-32A4-45C2-BCCF-E026BA075C5F}" type="pres">
      <dgm:prSet presAssocID="{2E58D6A5-455F-4908-B2F3-13FC51E518AA}" presName="compNode" presStyleCnt="0"/>
      <dgm:spPr/>
    </dgm:pt>
    <dgm:pt modelId="{0ACBD790-9A04-46E7-89ED-A3169E1B22D6}" type="pres">
      <dgm:prSet presAssocID="{2E58D6A5-455F-4908-B2F3-13FC51E518AA}" presName="bkgdShape" presStyleLbl="node1" presStyleIdx="1" presStyleCnt="5"/>
      <dgm:spPr/>
      <dgm:t>
        <a:bodyPr/>
        <a:lstStyle/>
        <a:p>
          <a:endParaRPr lang="uk-UA"/>
        </a:p>
      </dgm:t>
    </dgm:pt>
    <dgm:pt modelId="{09733E16-DB8C-4281-BBC2-02F3CA8CC497}" type="pres">
      <dgm:prSet presAssocID="{2E58D6A5-455F-4908-B2F3-13FC51E518AA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19CFFF1-FE2D-4C34-A15B-B46C20F8EEFF}" type="pres">
      <dgm:prSet presAssocID="{2E58D6A5-455F-4908-B2F3-13FC51E518AA}" presName="invisiNode" presStyleLbl="node1" presStyleIdx="1" presStyleCnt="5"/>
      <dgm:spPr/>
    </dgm:pt>
    <dgm:pt modelId="{7844AA89-4293-49AF-91A6-9E0E9CD663A3}" type="pres">
      <dgm:prSet presAssocID="{2E58D6A5-455F-4908-B2F3-13FC51E518AA}" presName="imagNode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B0ECEE0-35C3-4CB9-BB60-4BCE2CE25371}" type="pres">
      <dgm:prSet presAssocID="{ED627839-EAAD-4944-8F98-B4E6A7AA143E}" presName="sibTrans" presStyleLbl="sibTrans2D1" presStyleIdx="0" presStyleCnt="0"/>
      <dgm:spPr/>
      <dgm:t>
        <a:bodyPr/>
        <a:lstStyle/>
        <a:p>
          <a:endParaRPr lang="uk-UA"/>
        </a:p>
      </dgm:t>
    </dgm:pt>
    <dgm:pt modelId="{27D7E641-6EBF-4912-8292-97DD89CA5730}" type="pres">
      <dgm:prSet presAssocID="{C77AE99A-0BC6-4D0F-9189-4FA52FAFEFC1}" presName="compNode" presStyleCnt="0"/>
      <dgm:spPr/>
    </dgm:pt>
    <dgm:pt modelId="{02080298-8E8F-46C7-BBA1-D5BE19348A72}" type="pres">
      <dgm:prSet presAssocID="{C77AE99A-0BC6-4D0F-9189-4FA52FAFEFC1}" presName="bkgdShape" presStyleLbl="node1" presStyleIdx="2" presStyleCnt="5"/>
      <dgm:spPr/>
      <dgm:t>
        <a:bodyPr/>
        <a:lstStyle/>
        <a:p>
          <a:endParaRPr lang="uk-UA"/>
        </a:p>
      </dgm:t>
    </dgm:pt>
    <dgm:pt modelId="{5CF838A8-B9CB-4C9B-8532-24337A5488D4}" type="pres">
      <dgm:prSet presAssocID="{C77AE99A-0BC6-4D0F-9189-4FA52FAFEFC1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361A070-4732-493E-8771-21044E525F11}" type="pres">
      <dgm:prSet presAssocID="{C77AE99A-0BC6-4D0F-9189-4FA52FAFEFC1}" presName="invisiNode" presStyleLbl="node1" presStyleIdx="2" presStyleCnt="5"/>
      <dgm:spPr/>
    </dgm:pt>
    <dgm:pt modelId="{96CA0284-5FD6-4B05-9175-422649B83C16}" type="pres">
      <dgm:prSet presAssocID="{C77AE99A-0BC6-4D0F-9189-4FA52FAFEFC1}" presName="imagNode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7570D2A-947E-41A0-A039-961F51992091}" type="pres">
      <dgm:prSet presAssocID="{901F9C6A-C455-4E51-AE10-E405ECB461AE}" presName="sibTrans" presStyleLbl="sibTrans2D1" presStyleIdx="0" presStyleCnt="0"/>
      <dgm:spPr/>
      <dgm:t>
        <a:bodyPr/>
        <a:lstStyle/>
        <a:p>
          <a:endParaRPr lang="uk-UA"/>
        </a:p>
      </dgm:t>
    </dgm:pt>
    <dgm:pt modelId="{E1DA40FB-2A3F-467D-8655-9BF83D7A3716}" type="pres">
      <dgm:prSet presAssocID="{970B3CE8-DB01-45E2-B630-C65519F32480}" presName="compNode" presStyleCnt="0"/>
      <dgm:spPr/>
    </dgm:pt>
    <dgm:pt modelId="{B7E9A4BB-862C-460C-B091-A938B4D363B5}" type="pres">
      <dgm:prSet presAssocID="{970B3CE8-DB01-45E2-B630-C65519F32480}" presName="bkgdShape" presStyleLbl="node1" presStyleIdx="3" presStyleCnt="5"/>
      <dgm:spPr/>
      <dgm:t>
        <a:bodyPr/>
        <a:lstStyle/>
        <a:p>
          <a:endParaRPr lang="uk-UA"/>
        </a:p>
      </dgm:t>
    </dgm:pt>
    <dgm:pt modelId="{BAC4CCDF-9532-4322-ABCD-EAEA83B8BFA7}" type="pres">
      <dgm:prSet presAssocID="{970B3CE8-DB01-45E2-B630-C65519F32480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4222397-8DC7-41D1-BE63-DD44A1704920}" type="pres">
      <dgm:prSet presAssocID="{970B3CE8-DB01-45E2-B630-C65519F32480}" presName="invisiNode" presStyleLbl="node1" presStyleIdx="3" presStyleCnt="5"/>
      <dgm:spPr/>
    </dgm:pt>
    <dgm:pt modelId="{F0966AC0-1D8C-439B-AABD-11B0D8BE48F5}" type="pres">
      <dgm:prSet presAssocID="{970B3CE8-DB01-45E2-B630-C65519F32480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C63FDB7-B2EB-4763-8E11-5C6F464FC263}" type="pres">
      <dgm:prSet presAssocID="{BDDA1301-4BD6-4BF5-A1AD-AD12AB41CB61}" presName="sibTrans" presStyleLbl="sibTrans2D1" presStyleIdx="0" presStyleCnt="0"/>
      <dgm:spPr/>
      <dgm:t>
        <a:bodyPr/>
        <a:lstStyle/>
        <a:p>
          <a:endParaRPr lang="uk-UA"/>
        </a:p>
      </dgm:t>
    </dgm:pt>
    <dgm:pt modelId="{E337BC2A-061E-41EA-8BEE-1F05066E023E}" type="pres">
      <dgm:prSet presAssocID="{DF98E808-5CC2-4CE3-B563-BE5FE47AD587}" presName="compNode" presStyleCnt="0"/>
      <dgm:spPr/>
    </dgm:pt>
    <dgm:pt modelId="{28AE0B2E-66D9-412C-B06A-B7C7C0D37E43}" type="pres">
      <dgm:prSet presAssocID="{DF98E808-5CC2-4CE3-B563-BE5FE47AD587}" presName="bkgdShape" presStyleLbl="node1" presStyleIdx="4" presStyleCnt="5"/>
      <dgm:spPr/>
      <dgm:t>
        <a:bodyPr/>
        <a:lstStyle/>
        <a:p>
          <a:endParaRPr lang="uk-UA"/>
        </a:p>
      </dgm:t>
    </dgm:pt>
    <dgm:pt modelId="{91498B0B-CE97-4849-AAAA-4A64E11EA3DD}" type="pres">
      <dgm:prSet presAssocID="{DF98E808-5CC2-4CE3-B563-BE5FE47AD587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C38FF58-112D-4693-86C5-71E044262E61}" type="pres">
      <dgm:prSet presAssocID="{DF98E808-5CC2-4CE3-B563-BE5FE47AD587}" presName="invisiNode" presStyleLbl="node1" presStyleIdx="4" presStyleCnt="5"/>
      <dgm:spPr/>
    </dgm:pt>
    <dgm:pt modelId="{24C4715F-2F0B-4A49-83E6-38FFB4AE37DB}" type="pres">
      <dgm:prSet presAssocID="{DF98E808-5CC2-4CE3-B563-BE5FE47AD587}" presName="imagNode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C18DBD95-5102-4231-86DF-F788A182E7DF}" srcId="{4068D6C0-833C-4B85-A472-129AADD1F656}" destId="{398C41A4-A3AF-420E-9FB6-CE95F2B4A90E}" srcOrd="0" destOrd="0" parTransId="{2234AFCD-2CEE-437C-B827-EEAE5F281ECE}" sibTransId="{FA4B0B39-60EC-432B-B98C-B59B0EE6CFDA}"/>
    <dgm:cxn modelId="{149B9B33-8E71-4D78-9F68-A607F9942207}" type="presOf" srcId="{398C41A4-A3AF-420E-9FB6-CE95F2B4A90E}" destId="{E0E08BB3-4824-493D-891D-C81E4C58C8C3}" srcOrd="1" destOrd="0" presId="urn:microsoft.com/office/officeart/2005/8/layout/hList7"/>
    <dgm:cxn modelId="{A22F00CF-A145-46A9-AB10-02791EF81CA6}" type="presOf" srcId="{970B3CE8-DB01-45E2-B630-C65519F32480}" destId="{BAC4CCDF-9532-4322-ABCD-EAEA83B8BFA7}" srcOrd="1" destOrd="0" presId="urn:microsoft.com/office/officeart/2005/8/layout/hList7"/>
    <dgm:cxn modelId="{64528DC4-7373-417F-B0C7-38D48EF5ED09}" type="presOf" srcId="{2E58D6A5-455F-4908-B2F3-13FC51E518AA}" destId="{0ACBD790-9A04-46E7-89ED-A3169E1B22D6}" srcOrd="0" destOrd="0" presId="urn:microsoft.com/office/officeart/2005/8/layout/hList7"/>
    <dgm:cxn modelId="{ED026B74-D1A7-4BDC-9D14-8CA030CB9564}" type="presOf" srcId="{C77AE99A-0BC6-4D0F-9189-4FA52FAFEFC1}" destId="{02080298-8E8F-46C7-BBA1-D5BE19348A72}" srcOrd="0" destOrd="0" presId="urn:microsoft.com/office/officeart/2005/8/layout/hList7"/>
    <dgm:cxn modelId="{E5B67C5F-E58C-4A30-BD19-25681B848F19}" srcId="{4068D6C0-833C-4B85-A472-129AADD1F656}" destId="{DF98E808-5CC2-4CE3-B563-BE5FE47AD587}" srcOrd="4" destOrd="0" parTransId="{95014910-89B1-40C7-ABA2-1E730FAC89FA}" sibTransId="{B770C84B-2100-4937-A2B1-C3411EFFCE27}"/>
    <dgm:cxn modelId="{871B19A6-0776-4D41-9303-9E23CD5B0F6D}" type="presOf" srcId="{ED627839-EAAD-4944-8F98-B4E6A7AA143E}" destId="{4B0ECEE0-35C3-4CB9-BB60-4BCE2CE25371}" srcOrd="0" destOrd="0" presId="urn:microsoft.com/office/officeart/2005/8/layout/hList7"/>
    <dgm:cxn modelId="{E1E6CB6B-9972-4ECA-8089-01F17D58E408}" type="presOf" srcId="{901F9C6A-C455-4E51-AE10-E405ECB461AE}" destId="{B7570D2A-947E-41A0-A039-961F51992091}" srcOrd="0" destOrd="0" presId="urn:microsoft.com/office/officeart/2005/8/layout/hList7"/>
    <dgm:cxn modelId="{009D06B8-0DFC-46D2-909B-2DC90CAD5523}" srcId="{4068D6C0-833C-4B85-A472-129AADD1F656}" destId="{2E58D6A5-455F-4908-B2F3-13FC51E518AA}" srcOrd="1" destOrd="0" parTransId="{BECE29BE-A91A-422B-BB4A-12201C65AD87}" sibTransId="{ED627839-EAAD-4944-8F98-B4E6A7AA143E}"/>
    <dgm:cxn modelId="{598FDA18-C81F-4037-966E-16D30B997849}" type="presOf" srcId="{970B3CE8-DB01-45E2-B630-C65519F32480}" destId="{B7E9A4BB-862C-460C-B091-A938B4D363B5}" srcOrd="0" destOrd="0" presId="urn:microsoft.com/office/officeart/2005/8/layout/hList7"/>
    <dgm:cxn modelId="{5A2173CF-B89E-48EF-B13E-5546125188DA}" type="presOf" srcId="{2E58D6A5-455F-4908-B2F3-13FC51E518AA}" destId="{09733E16-DB8C-4281-BBC2-02F3CA8CC497}" srcOrd="1" destOrd="0" presId="urn:microsoft.com/office/officeart/2005/8/layout/hList7"/>
    <dgm:cxn modelId="{921D4D89-DFFD-4E04-8599-1267EA36E01F}" type="presOf" srcId="{DF98E808-5CC2-4CE3-B563-BE5FE47AD587}" destId="{28AE0B2E-66D9-412C-B06A-B7C7C0D37E43}" srcOrd="0" destOrd="0" presId="urn:microsoft.com/office/officeart/2005/8/layout/hList7"/>
    <dgm:cxn modelId="{6306FD5D-4F46-4F1C-83DA-B8846AE55C87}" srcId="{4068D6C0-833C-4B85-A472-129AADD1F656}" destId="{970B3CE8-DB01-45E2-B630-C65519F32480}" srcOrd="3" destOrd="0" parTransId="{4AC0295A-9B23-460E-80BD-E8C3D7089F7D}" sibTransId="{BDDA1301-4BD6-4BF5-A1AD-AD12AB41CB61}"/>
    <dgm:cxn modelId="{B9D615B3-6734-431D-B99C-CC59405E5850}" type="presOf" srcId="{C77AE99A-0BC6-4D0F-9189-4FA52FAFEFC1}" destId="{5CF838A8-B9CB-4C9B-8532-24337A5488D4}" srcOrd="1" destOrd="0" presId="urn:microsoft.com/office/officeart/2005/8/layout/hList7"/>
    <dgm:cxn modelId="{EA6405C5-F2CD-4E65-8A1F-D76BFC372975}" type="presOf" srcId="{398C41A4-A3AF-420E-9FB6-CE95F2B4A90E}" destId="{EE5DF09D-9B36-4BCC-950B-CA1BDDD62A90}" srcOrd="0" destOrd="0" presId="urn:microsoft.com/office/officeart/2005/8/layout/hList7"/>
    <dgm:cxn modelId="{86320A73-5908-4B96-A989-F5E38648C8C0}" srcId="{4068D6C0-833C-4B85-A472-129AADD1F656}" destId="{C77AE99A-0BC6-4D0F-9189-4FA52FAFEFC1}" srcOrd="2" destOrd="0" parTransId="{BD8EC864-D2E6-4A1B-AB67-2C754687A437}" sibTransId="{901F9C6A-C455-4E51-AE10-E405ECB461AE}"/>
    <dgm:cxn modelId="{AE5B7EE8-0A02-43D5-B7BE-3049FA1EFBA3}" type="presOf" srcId="{BDDA1301-4BD6-4BF5-A1AD-AD12AB41CB61}" destId="{AC63FDB7-B2EB-4763-8E11-5C6F464FC263}" srcOrd="0" destOrd="0" presId="urn:microsoft.com/office/officeart/2005/8/layout/hList7"/>
    <dgm:cxn modelId="{99B49A5E-A98E-4794-95A1-C36EFEB5C157}" type="presOf" srcId="{FA4B0B39-60EC-432B-B98C-B59B0EE6CFDA}" destId="{810ADFA8-738D-4AC7-A84E-97A2E9454876}" srcOrd="0" destOrd="0" presId="urn:microsoft.com/office/officeart/2005/8/layout/hList7"/>
    <dgm:cxn modelId="{673F8BD3-D569-4C75-9B35-F187976EDDA3}" type="presOf" srcId="{4068D6C0-833C-4B85-A472-129AADD1F656}" destId="{6B0A4A09-85DD-4788-B785-E105DA680683}" srcOrd="0" destOrd="0" presId="urn:microsoft.com/office/officeart/2005/8/layout/hList7"/>
    <dgm:cxn modelId="{06622941-32D0-41A2-88D4-911FC135D7ED}" type="presOf" srcId="{DF98E808-5CC2-4CE3-B563-BE5FE47AD587}" destId="{91498B0B-CE97-4849-AAAA-4A64E11EA3DD}" srcOrd="1" destOrd="0" presId="urn:microsoft.com/office/officeart/2005/8/layout/hList7"/>
    <dgm:cxn modelId="{04F104CB-6A6E-4964-B30E-B99F9600F8D3}" type="presParOf" srcId="{6B0A4A09-85DD-4788-B785-E105DA680683}" destId="{21A6639C-1697-4477-96C6-AE039A0985CB}" srcOrd="0" destOrd="0" presId="urn:microsoft.com/office/officeart/2005/8/layout/hList7"/>
    <dgm:cxn modelId="{7FBC7F0D-E929-4374-B48A-50A68D3D984F}" type="presParOf" srcId="{6B0A4A09-85DD-4788-B785-E105DA680683}" destId="{5B1EE9A9-6196-470D-AE44-764D38DD3CD3}" srcOrd="1" destOrd="0" presId="urn:microsoft.com/office/officeart/2005/8/layout/hList7"/>
    <dgm:cxn modelId="{6B209427-262A-428C-8357-802340AAC82B}" type="presParOf" srcId="{5B1EE9A9-6196-470D-AE44-764D38DD3CD3}" destId="{D725F62A-9BBE-4A3A-8131-B645B661DA33}" srcOrd="0" destOrd="0" presId="urn:microsoft.com/office/officeart/2005/8/layout/hList7"/>
    <dgm:cxn modelId="{82F8E070-D677-408C-8475-B75041478B79}" type="presParOf" srcId="{D725F62A-9BBE-4A3A-8131-B645B661DA33}" destId="{EE5DF09D-9B36-4BCC-950B-CA1BDDD62A90}" srcOrd="0" destOrd="0" presId="urn:microsoft.com/office/officeart/2005/8/layout/hList7"/>
    <dgm:cxn modelId="{44B3294D-A9A7-4EED-9E09-561199B0B62B}" type="presParOf" srcId="{D725F62A-9BBE-4A3A-8131-B645B661DA33}" destId="{E0E08BB3-4824-493D-891D-C81E4C58C8C3}" srcOrd="1" destOrd="0" presId="urn:microsoft.com/office/officeart/2005/8/layout/hList7"/>
    <dgm:cxn modelId="{FEBD3FCE-52F3-4058-950E-3CF8A8302572}" type="presParOf" srcId="{D725F62A-9BBE-4A3A-8131-B645B661DA33}" destId="{B9C38BDA-C2DA-45E9-83CD-9DEA5895BF8D}" srcOrd="2" destOrd="0" presId="urn:microsoft.com/office/officeart/2005/8/layout/hList7"/>
    <dgm:cxn modelId="{12576691-DCC7-4E53-ADA1-F21711A13B2E}" type="presParOf" srcId="{D725F62A-9BBE-4A3A-8131-B645B661DA33}" destId="{66A490E5-1539-4FE9-8633-D9E56F46365F}" srcOrd="3" destOrd="0" presId="urn:microsoft.com/office/officeart/2005/8/layout/hList7"/>
    <dgm:cxn modelId="{204E7BD1-BF56-4244-A31B-76961AF668F5}" type="presParOf" srcId="{5B1EE9A9-6196-470D-AE44-764D38DD3CD3}" destId="{810ADFA8-738D-4AC7-A84E-97A2E9454876}" srcOrd="1" destOrd="0" presId="urn:microsoft.com/office/officeart/2005/8/layout/hList7"/>
    <dgm:cxn modelId="{67B8200E-1360-4D07-97BD-CE827F46F2BF}" type="presParOf" srcId="{5B1EE9A9-6196-470D-AE44-764D38DD3CD3}" destId="{9DC9AD20-32A4-45C2-BCCF-E026BA075C5F}" srcOrd="2" destOrd="0" presId="urn:microsoft.com/office/officeart/2005/8/layout/hList7"/>
    <dgm:cxn modelId="{1155D847-F872-4581-883D-B21230D43792}" type="presParOf" srcId="{9DC9AD20-32A4-45C2-BCCF-E026BA075C5F}" destId="{0ACBD790-9A04-46E7-89ED-A3169E1B22D6}" srcOrd="0" destOrd="0" presId="urn:microsoft.com/office/officeart/2005/8/layout/hList7"/>
    <dgm:cxn modelId="{D371F43D-6283-42EF-A407-405105CB322A}" type="presParOf" srcId="{9DC9AD20-32A4-45C2-BCCF-E026BA075C5F}" destId="{09733E16-DB8C-4281-BBC2-02F3CA8CC497}" srcOrd="1" destOrd="0" presId="urn:microsoft.com/office/officeart/2005/8/layout/hList7"/>
    <dgm:cxn modelId="{88BEAB5B-02D0-4C64-A274-73B92BD5D65B}" type="presParOf" srcId="{9DC9AD20-32A4-45C2-BCCF-E026BA075C5F}" destId="{919CFFF1-FE2D-4C34-A15B-B46C20F8EEFF}" srcOrd="2" destOrd="0" presId="urn:microsoft.com/office/officeart/2005/8/layout/hList7"/>
    <dgm:cxn modelId="{24DA9585-8CF9-4208-ACB5-262BAE303CAE}" type="presParOf" srcId="{9DC9AD20-32A4-45C2-BCCF-E026BA075C5F}" destId="{7844AA89-4293-49AF-91A6-9E0E9CD663A3}" srcOrd="3" destOrd="0" presId="urn:microsoft.com/office/officeart/2005/8/layout/hList7"/>
    <dgm:cxn modelId="{1173A50E-1867-46C3-BC15-40138E71C671}" type="presParOf" srcId="{5B1EE9A9-6196-470D-AE44-764D38DD3CD3}" destId="{4B0ECEE0-35C3-4CB9-BB60-4BCE2CE25371}" srcOrd="3" destOrd="0" presId="urn:microsoft.com/office/officeart/2005/8/layout/hList7"/>
    <dgm:cxn modelId="{52401DA1-3292-4A26-A8F4-0A0C97AF024A}" type="presParOf" srcId="{5B1EE9A9-6196-470D-AE44-764D38DD3CD3}" destId="{27D7E641-6EBF-4912-8292-97DD89CA5730}" srcOrd="4" destOrd="0" presId="urn:microsoft.com/office/officeart/2005/8/layout/hList7"/>
    <dgm:cxn modelId="{E4A248F0-8AB8-4B91-8BE4-5ED506AD42C6}" type="presParOf" srcId="{27D7E641-6EBF-4912-8292-97DD89CA5730}" destId="{02080298-8E8F-46C7-BBA1-D5BE19348A72}" srcOrd="0" destOrd="0" presId="urn:microsoft.com/office/officeart/2005/8/layout/hList7"/>
    <dgm:cxn modelId="{A8C07782-C5FF-4F30-9F5C-0FFBCB9857C8}" type="presParOf" srcId="{27D7E641-6EBF-4912-8292-97DD89CA5730}" destId="{5CF838A8-B9CB-4C9B-8532-24337A5488D4}" srcOrd="1" destOrd="0" presId="urn:microsoft.com/office/officeart/2005/8/layout/hList7"/>
    <dgm:cxn modelId="{EE0C3335-40D4-4941-8D17-547D1DFD41DE}" type="presParOf" srcId="{27D7E641-6EBF-4912-8292-97DD89CA5730}" destId="{C361A070-4732-493E-8771-21044E525F11}" srcOrd="2" destOrd="0" presId="urn:microsoft.com/office/officeart/2005/8/layout/hList7"/>
    <dgm:cxn modelId="{9157828D-AAD2-4B69-AB96-CD6B4A955E3B}" type="presParOf" srcId="{27D7E641-6EBF-4912-8292-97DD89CA5730}" destId="{96CA0284-5FD6-4B05-9175-422649B83C16}" srcOrd="3" destOrd="0" presId="urn:microsoft.com/office/officeart/2005/8/layout/hList7"/>
    <dgm:cxn modelId="{F2B14169-D2B8-442C-B0DD-353F2BACA3AC}" type="presParOf" srcId="{5B1EE9A9-6196-470D-AE44-764D38DD3CD3}" destId="{B7570D2A-947E-41A0-A039-961F51992091}" srcOrd="5" destOrd="0" presId="urn:microsoft.com/office/officeart/2005/8/layout/hList7"/>
    <dgm:cxn modelId="{22541804-9533-4C26-BD9F-A44FFEE707D7}" type="presParOf" srcId="{5B1EE9A9-6196-470D-AE44-764D38DD3CD3}" destId="{E1DA40FB-2A3F-467D-8655-9BF83D7A3716}" srcOrd="6" destOrd="0" presId="urn:microsoft.com/office/officeart/2005/8/layout/hList7"/>
    <dgm:cxn modelId="{4334F701-C98A-475C-A0A9-8137959335AA}" type="presParOf" srcId="{E1DA40FB-2A3F-467D-8655-9BF83D7A3716}" destId="{B7E9A4BB-862C-460C-B091-A938B4D363B5}" srcOrd="0" destOrd="0" presId="urn:microsoft.com/office/officeart/2005/8/layout/hList7"/>
    <dgm:cxn modelId="{BB821BCD-0D0E-440C-8A10-05F76F6031C4}" type="presParOf" srcId="{E1DA40FB-2A3F-467D-8655-9BF83D7A3716}" destId="{BAC4CCDF-9532-4322-ABCD-EAEA83B8BFA7}" srcOrd="1" destOrd="0" presId="urn:microsoft.com/office/officeart/2005/8/layout/hList7"/>
    <dgm:cxn modelId="{99D5A6C1-8956-4A99-9565-20178FB373B1}" type="presParOf" srcId="{E1DA40FB-2A3F-467D-8655-9BF83D7A3716}" destId="{54222397-8DC7-41D1-BE63-DD44A1704920}" srcOrd="2" destOrd="0" presId="urn:microsoft.com/office/officeart/2005/8/layout/hList7"/>
    <dgm:cxn modelId="{9A4990AC-588A-4F47-8ECC-139456A716B2}" type="presParOf" srcId="{E1DA40FB-2A3F-467D-8655-9BF83D7A3716}" destId="{F0966AC0-1D8C-439B-AABD-11B0D8BE48F5}" srcOrd="3" destOrd="0" presId="urn:microsoft.com/office/officeart/2005/8/layout/hList7"/>
    <dgm:cxn modelId="{AAF2A531-A6FD-4FA7-9AFF-F138C3B6A596}" type="presParOf" srcId="{5B1EE9A9-6196-470D-AE44-764D38DD3CD3}" destId="{AC63FDB7-B2EB-4763-8E11-5C6F464FC263}" srcOrd="7" destOrd="0" presId="urn:microsoft.com/office/officeart/2005/8/layout/hList7"/>
    <dgm:cxn modelId="{656A98B6-6BB6-4A9B-B33C-54FACBC9184B}" type="presParOf" srcId="{5B1EE9A9-6196-470D-AE44-764D38DD3CD3}" destId="{E337BC2A-061E-41EA-8BEE-1F05066E023E}" srcOrd="8" destOrd="0" presId="urn:microsoft.com/office/officeart/2005/8/layout/hList7"/>
    <dgm:cxn modelId="{428F2006-6D85-418D-B904-09A6E7B0EA74}" type="presParOf" srcId="{E337BC2A-061E-41EA-8BEE-1F05066E023E}" destId="{28AE0B2E-66D9-412C-B06A-B7C7C0D37E43}" srcOrd="0" destOrd="0" presId="urn:microsoft.com/office/officeart/2005/8/layout/hList7"/>
    <dgm:cxn modelId="{87E87C66-9B05-4652-AFC3-01A082AAD317}" type="presParOf" srcId="{E337BC2A-061E-41EA-8BEE-1F05066E023E}" destId="{91498B0B-CE97-4849-AAAA-4A64E11EA3DD}" srcOrd="1" destOrd="0" presId="urn:microsoft.com/office/officeart/2005/8/layout/hList7"/>
    <dgm:cxn modelId="{8675DC78-BC50-4D7E-AD87-B4708FBCFFEB}" type="presParOf" srcId="{E337BC2A-061E-41EA-8BEE-1F05066E023E}" destId="{7C38FF58-112D-4693-86C5-71E044262E61}" srcOrd="2" destOrd="0" presId="urn:microsoft.com/office/officeart/2005/8/layout/hList7"/>
    <dgm:cxn modelId="{BDA7D7AF-FFE5-4124-9752-D7EFD94AF4B5}" type="presParOf" srcId="{E337BC2A-061E-41EA-8BEE-1F05066E023E}" destId="{24C4715F-2F0B-4A49-83E6-38FFB4AE37DB}" srcOrd="3" destOrd="0" presId="urn:microsoft.com/office/officeart/2005/8/layout/hList7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058368-ED9B-4D0A-AF93-27A3A5D616D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8B33623-85C3-421F-AE55-D72194EB48A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i="1" dirty="0" smtClean="0">
              <a:solidFill>
                <a:srgbClr val="7030A0"/>
              </a:solidFill>
            </a:rPr>
            <a:t>Інформація</a:t>
          </a:r>
          <a:r>
            <a:rPr lang="uk-UA" sz="2800" b="1" dirty="0" smtClean="0">
              <a:solidFill>
                <a:srgbClr val="FFFF00"/>
              </a:solidFill>
            </a:rPr>
            <a:t> </a:t>
          </a:r>
          <a:r>
            <a:rPr lang="uk-UA" sz="2800" b="1" dirty="0" smtClean="0">
              <a:solidFill>
                <a:srgbClr val="FFFFFF"/>
              </a:solidFill>
            </a:rPr>
            <a:t>— це відомості, знання про навколишній світ.</a:t>
          </a:r>
          <a:endParaRPr kumimoji="0" lang="uk-UA" sz="2800" b="1" i="0" u="none" strike="noStrike" cap="none" normalizeH="0" baseline="0" dirty="0" smtClean="0">
            <a:ln>
              <a:noFill/>
            </a:ln>
            <a:solidFill>
              <a:srgbClr val="FFFFFF"/>
            </a:solidFill>
            <a:effectLst/>
          </a:endParaRP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dirty="0"/>
        </a:p>
      </dgm:t>
    </dgm:pt>
    <dgm:pt modelId="{338C8AB2-11B9-4E35-A2C6-F819FA1D9A78}" type="parTrans" cxnId="{4A85CAB4-61E6-4B89-B646-8A4EBE814DBD}">
      <dgm:prSet/>
      <dgm:spPr/>
      <dgm:t>
        <a:bodyPr/>
        <a:lstStyle/>
        <a:p>
          <a:endParaRPr lang="uk-UA"/>
        </a:p>
      </dgm:t>
    </dgm:pt>
    <dgm:pt modelId="{728CAAAF-9689-43F5-8AA4-1C427AA9E05E}" type="sibTrans" cxnId="{4A85CAB4-61E6-4B89-B646-8A4EBE814DBD}">
      <dgm:prSet/>
      <dgm:spPr/>
      <dgm:t>
        <a:bodyPr/>
        <a:lstStyle/>
        <a:p>
          <a:endParaRPr lang="uk-UA"/>
        </a:p>
      </dgm:t>
    </dgm:pt>
    <dgm:pt modelId="{1DE29DB4-E31D-453E-8A99-3CE4986CF19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i="1" dirty="0" smtClean="0">
              <a:solidFill>
                <a:srgbClr val="7030A0"/>
              </a:solidFill>
            </a:rPr>
            <a:t>Інформація</a:t>
          </a:r>
          <a:r>
            <a:rPr lang="uk-UA" sz="2800" b="1" dirty="0" smtClean="0">
              <a:solidFill>
                <a:srgbClr val="FFFFFF"/>
              </a:solidFill>
            </a:rPr>
            <a:t> передається за допомогою </a:t>
          </a:r>
          <a:r>
            <a:rPr lang="uk-UA" sz="2800" b="1" i="1" dirty="0" smtClean="0">
              <a:solidFill>
                <a:srgbClr val="C00000"/>
              </a:solidFill>
            </a:rPr>
            <a:t>повідомлень</a:t>
          </a:r>
          <a:r>
            <a:rPr lang="uk-UA" sz="2800" b="1" dirty="0" smtClean="0">
              <a:solidFill>
                <a:srgbClr val="FFFFFF"/>
              </a:solidFill>
            </a:rPr>
            <a:t>.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dirty="0"/>
        </a:p>
      </dgm:t>
    </dgm:pt>
    <dgm:pt modelId="{1A6A6464-1D87-48E5-BA82-CCBA8EEC2F95}" type="parTrans" cxnId="{8B22EE27-2660-461A-9306-7E563AD63E5D}">
      <dgm:prSet/>
      <dgm:spPr/>
      <dgm:t>
        <a:bodyPr/>
        <a:lstStyle/>
        <a:p>
          <a:endParaRPr lang="uk-UA"/>
        </a:p>
      </dgm:t>
    </dgm:pt>
    <dgm:pt modelId="{2ECCBABB-919E-4AA6-8617-91B21812A40A}" type="sibTrans" cxnId="{8B22EE27-2660-461A-9306-7E563AD63E5D}">
      <dgm:prSet/>
      <dgm:spPr/>
      <dgm:t>
        <a:bodyPr/>
        <a:lstStyle/>
        <a:p>
          <a:endParaRPr lang="uk-UA"/>
        </a:p>
      </dgm:t>
    </dgm:pt>
    <dgm:pt modelId="{DAE89784-5641-46F6-BE03-4CCA028ECF0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i="1" dirty="0" smtClean="0">
              <a:solidFill>
                <a:srgbClr val="C00000"/>
              </a:solidFill>
            </a:rPr>
            <a:t>Повідомлення</a:t>
          </a:r>
          <a:r>
            <a:rPr lang="uk-UA" sz="2800" b="1" dirty="0" smtClean="0">
              <a:solidFill>
                <a:srgbClr val="FFFFFF"/>
              </a:solidFill>
            </a:rPr>
            <a:t> — </a:t>
          </a:r>
          <a:r>
            <a:rPr lang="ru-RU" sz="2800" b="1" dirty="0" err="1" smtClean="0">
              <a:solidFill>
                <a:srgbClr val="FFFFFF"/>
              </a:solidFill>
            </a:rPr>
            <a:t>це</a:t>
          </a:r>
          <a:r>
            <a:rPr lang="ru-RU" sz="2800" b="1" dirty="0" smtClean="0">
              <a:solidFill>
                <a:srgbClr val="FFFFFF"/>
              </a:solidFill>
            </a:rPr>
            <a:t> звуки, жести, </a:t>
          </a:r>
          <a:r>
            <a:rPr lang="ru-RU" sz="2800" b="1" dirty="0" err="1" smtClean="0">
              <a:solidFill>
                <a:srgbClr val="FFFFFF"/>
              </a:solidFill>
            </a:rPr>
            <a:t>умовні</a:t>
          </a:r>
          <a:r>
            <a:rPr lang="ru-RU" sz="2800" b="1" dirty="0" smtClean="0">
              <a:solidFill>
                <a:srgbClr val="FFFFFF"/>
              </a:solidFill>
            </a:rPr>
            <a:t> </a:t>
          </a:r>
          <a:r>
            <a:rPr lang="ru-RU" sz="2800" b="1" dirty="0" err="1" smtClean="0">
              <a:solidFill>
                <a:srgbClr val="FFFFFF"/>
              </a:solidFill>
            </a:rPr>
            <a:t>сигнали</a:t>
          </a:r>
          <a:r>
            <a:rPr lang="ru-RU" sz="2800" b="1" dirty="0" smtClean="0">
              <a:solidFill>
                <a:srgbClr val="FFFFFF"/>
              </a:solidFill>
            </a:rPr>
            <a:t> </a:t>
          </a:r>
          <a:r>
            <a:rPr lang="ru-RU" sz="2800" b="1" dirty="0" err="1" smtClean="0">
              <a:solidFill>
                <a:srgbClr val="FFFFFF"/>
              </a:solidFill>
            </a:rPr>
            <a:t>тощо</a:t>
          </a:r>
          <a:r>
            <a:rPr lang="ru-RU" sz="2800" b="1" dirty="0" smtClean="0">
              <a:solidFill>
                <a:srgbClr val="FFFFFF"/>
              </a:solidFill>
            </a:rPr>
            <a:t>…</a:t>
          </a:r>
          <a:endParaRPr lang="uk-UA" sz="2800" b="1" dirty="0" smtClean="0">
            <a:solidFill>
              <a:srgbClr val="FFFFFF"/>
            </a:solidFill>
          </a:endParaRP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dirty="0"/>
        </a:p>
      </dgm:t>
    </dgm:pt>
    <dgm:pt modelId="{73DF3F16-64F0-4AC0-B44F-7E0B9A2C9173}" type="parTrans" cxnId="{355A2A80-1B8C-4811-8FF7-4DA9EC783B2E}">
      <dgm:prSet/>
      <dgm:spPr/>
      <dgm:t>
        <a:bodyPr/>
        <a:lstStyle/>
        <a:p>
          <a:endParaRPr lang="uk-UA"/>
        </a:p>
      </dgm:t>
    </dgm:pt>
    <dgm:pt modelId="{E4CF303B-35D7-42C8-A721-DE67FF127617}" type="sibTrans" cxnId="{355A2A80-1B8C-4811-8FF7-4DA9EC783B2E}">
      <dgm:prSet/>
      <dgm:spPr/>
      <dgm:t>
        <a:bodyPr/>
        <a:lstStyle/>
        <a:p>
          <a:endParaRPr lang="uk-UA"/>
        </a:p>
      </dgm:t>
    </dgm:pt>
    <dgm:pt modelId="{D8249F79-017E-43CC-BA98-71594E95CF31}" type="pres">
      <dgm:prSet presAssocID="{CA058368-ED9B-4D0A-AF93-27A3A5D616D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C93CAB8-F298-4469-85A3-A7A48F718D40}" type="pres">
      <dgm:prSet presAssocID="{88B33623-85C3-421F-AE55-D72194EB48AC}" presName="parentLin" presStyleCnt="0"/>
      <dgm:spPr/>
    </dgm:pt>
    <dgm:pt modelId="{4B606F1F-24FE-4E23-B1A3-6C9CC9A56152}" type="pres">
      <dgm:prSet presAssocID="{88B33623-85C3-421F-AE55-D72194EB48AC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BEF5C390-0280-4316-AC11-67D9081A9686}" type="pres">
      <dgm:prSet presAssocID="{88B33623-85C3-421F-AE55-D72194EB48A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57C4DBE-6F88-4EAC-9BB6-BE9BFF0D7D99}" type="pres">
      <dgm:prSet presAssocID="{88B33623-85C3-421F-AE55-D72194EB48AC}" presName="negativeSpace" presStyleCnt="0"/>
      <dgm:spPr/>
    </dgm:pt>
    <dgm:pt modelId="{1066CCAD-EB89-4C0F-9D1B-1EAF2E63E7D4}" type="pres">
      <dgm:prSet presAssocID="{88B33623-85C3-421F-AE55-D72194EB48AC}" presName="childText" presStyleLbl="conFgAcc1" presStyleIdx="0" presStyleCnt="3">
        <dgm:presLayoutVars>
          <dgm:bulletEnabled val="1"/>
        </dgm:presLayoutVars>
      </dgm:prSet>
      <dgm:spPr/>
    </dgm:pt>
    <dgm:pt modelId="{112B6C2A-8543-406C-AFCF-029380F74D60}" type="pres">
      <dgm:prSet presAssocID="{728CAAAF-9689-43F5-8AA4-1C427AA9E05E}" presName="spaceBetweenRectangles" presStyleCnt="0"/>
      <dgm:spPr/>
    </dgm:pt>
    <dgm:pt modelId="{5B6A709B-013D-4614-A686-19851067CE44}" type="pres">
      <dgm:prSet presAssocID="{1DE29DB4-E31D-453E-8A99-3CE4986CF193}" presName="parentLin" presStyleCnt="0"/>
      <dgm:spPr/>
    </dgm:pt>
    <dgm:pt modelId="{261A5DD2-2AAE-4B00-A9E3-2CAB56D1023B}" type="pres">
      <dgm:prSet presAssocID="{1DE29DB4-E31D-453E-8A99-3CE4986CF193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BBB7C3DC-AA75-4BDB-9CB0-2EE5265BA62F}" type="pres">
      <dgm:prSet presAssocID="{1DE29DB4-E31D-453E-8A99-3CE4986CF19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357088B-EE57-4902-B3D7-0AB6A13A5A87}" type="pres">
      <dgm:prSet presAssocID="{1DE29DB4-E31D-453E-8A99-3CE4986CF193}" presName="negativeSpace" presStyleCnt="0"/>
      <dgm:spPr/>
    </dgm:pt>
    <dgm:pt modelId="{34E3E67C-E8B0-4051-8F1A-169D56A3791A}" type="pres">
      <dgm:prSet presAssocID="{1DE29DB4-E31D-453E-8A99-3CE4986CF193}" presName="childText" presStyleLbl="conFgAcc1" presStyleIdx="1" presStyleCnt="3">
        <dgm:presLayoutVars>
          <dgm:bulletEnabled val="1"/>
        </dgm:presLayoutVars>
      </dgm:prSet>
      <dgm:spPr/>
    </dgm:pt>
    <dgm:pt modelId="{69F57D97-6FF4-4554-9BBF-3B8B0EF76A9A}" type="pres">
      <dgm:prSet presAssocID="{2ECCBABB-919E-4AA6-8617-91B21812A40A}" presName="spaceBetweenRectangles" presStyleCnt="0"/>
      <dgm:spPr/>
    </dgm:pt>
    <dgm:pt modelId="{F5DFA17D-E003-47D0-B04C-9D3F3D095BAB}" type="pres">
      <dgm:prSet presAssocID="{DAE89784-5641-46F6-BE03-4CCA028ECF09}" presName="parentLin" presStyleCnt="0"/>
      <dgm:spPr/>
    </dgm:pt>
    <dgm:pt modelId="{DA350CDF-C57F-48E7-8EB2-8D47F017E83C}" type="pres">
      <dgm:prSet presAssocID="{DAE89784-5641-46F6-BE03-4CCA028ECF09}" presName="parentLeftMargin" presStyleLbl="node1" presStyleIdx="1" presStyleCnt="3"/>
      <dgm:spPr/>
      <dgm:t>
        <a:bodyPr/>
        <a:lstStyle/>
        <a:p>
          <a:endParaRPr lang="uk-UA"/>
        </a:p>
      </dgm:t>
    </dgm:pt>
    <dgm:pt modelId="{BF3352FC-1676-422B-A546-B6E8883760A1}" type="pres">
      <dgm:prSet presAssocID="{DAE89784-5641-46F6-BE03-4CCA028ECF0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767144-087C-4312-A27B-ED13092BE949}" type="pres">
      <dgm:prSet presAssocID="{DAE89784-5641-46F6-BE03-4CCA028ECF09}" presName="negativeSpace" presStyleCnt="0"/>
      <dgm:spPr/>
    </dgm:pt>
    <dgm:pt modelId="{F5A28159-B72E-4E67-A8D4-1ED9E41DF389}" type="pres">
      <dgm:prSet presAssocID="{DAE89784-5641-46F6-BE03-4CCA028ECF0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670986-18F1-48E4-92DA-06AC49E86ECE}" type="presOf" srcId="{88B33623-85C3-421F-AE55-D72194EB48AC}" destId="{4B606F1F-24FE-4E23-B1A3-6C9CC9A56152}" srcOrd="0" destOrd="0" presId="urn:microsoft.com/office/officeart/2005/8/layout/list1"/>
    <dgm:cxn modelId="{0DDF0F3B-2140-4482-A647-3E78B9D6C750}" type="presOf" srcId="{DAE89784-5641-46F6-BE03-4CCA028ECF09}" destId="{DA350CDF-C57F-48E7-8EB2-8D47F017E83C}" srcOrd="0" destOrd="0" presId="urn:microsoft.com/office/officeart/2005/8/layout/list1"/>
    <dgm:cxn modelId="{4A85CAB4-61E6-4B89-B646-8A4EBE814DBD}" srcId="{CA058368-ED9B-4D0A-AF93-27A3A5D616D6}" destId="{88B33623-85C3-421F-AE55-D72194EB48AC}" srcOrd="0" destOrd="0" parTransId="{338C8AB2-11B9-4E35-A2C6-F819FA1D9A78}" sibTransId="{728CAAAF-9689-43F5-8AA4-1C427AA9E05E}"/>
    <dgm:cxn modelId="{8B22EE27-2660-461A-9306-7E563AD63E5D}" srcId="{CA058368-ED9B-4D0A-AF93-27A3A5D616D6}" destId="{1DE29DB4-E31D-453E-8A99-3CE4986CF193}" srcOrd="1" destOrd="0" parTransId="{1A6A6464-1D87-48E5-BA82-CCBA8EEC2F95}" sibTransId="{2ECCBABB-919E-4AA6-8617-91B21812A40A}"/>
    <dgm:cxn modelId="{C14879FC-2FAB-4302-AAE2-5072F2256F08}" type="presOf" srcId="{88B33623-85C3-421F-AE55-D72194EB48AC}" destId="{BEF5C390-0280-4316-AC11-67D9081A9686}" srcOrd="1" destOrd="0" presId="urn:microsoft.com/office/officeart/2005/8/layout/list1"/>
    <dgm:cxn modelId="{355A2A80-1B8C-4811-8FF7-4DA9EC783B2E}" srcId="{CA058368-ED9B-4D0A-AF93-27A3A5D616D6}" destId="{DAE89784-5641-46F6-BE03-4CCA028ECF09}" srcOrd="2" destOrd="0" parTransId="{73DF3F16-64F0-4AC0-B44F-7E0B9A2C9173}" sibTransId="{E4CF303B-35D7-42C8-A721-DE67FF127617}"/>
    <dgm:cxn modelId="{0B889082-0FD3-4E4D-A10F-7CE889DA02B0}" type="presOf" srcId="{CA058368-ED9B-4D0A-AF93-27A3A5D616D6}" destId="{D8249F79-017E-43CC-BA98-71594E95CF31}" srcOrd="0" destOrd="0" presId="urn:microsoft.com/office/officeart/2005/8/layout/list1"/>
    <dgm:cxn modelId="{6268B420-D148-4DAB-9021-2BCAB064D7D5}" type="presOf" srcId="{DAE89784-5641-46F6-BE03-4CCA028ECF09}" destId="{BF3352FC-1676-422B-A546-B6E8883760A1}" srcOrd="1" destOrd="0" presId="urn:microsoft.com/office/officeart/2005/8/layout/list1"/>
    <dgm:cxn modelId="{FBA71197-AAC2-4932-BB95-5B2E92036CC6}" type="presOf" srcId="{1DE29DB4-E31D-453E-8A99-3CE4986CF193}" destId="{BBB7C3DC-AA75-4BDB-9CB0-2EE5265BA62F}" srcOrd="1" destOrd="0" presId="urn:microsoft.com/office/officeart/2005/8/layout/list1"/>
    <dgm:cxn modelId="{46A8B2E2-E266-440A-9868-625FF2540AB2}" type="presOf" srcId="{1DE29DB4-E31D-453E-8A99-3CE4986CF193}" destId="{261A5DD2-2AAE-4B00-A9E3-2CAB56D1023B}" srcOrd="0" destOrd="0" presId="urn:microsoft.com/office/officeart/2005/8/layout/list1"/>
    <dgm:cxn modelId="{E6BE0D2B-7687-4936-9D81-2C43A2CBAAEF}" type="presParOf" srcId="{D8249F79-017E-43CC-BA98-71594E95CF31}" destId="{BC93CAB8-F298-4469-85A3-A7A48F718D40}" srcOrd="0" destOrd="0" presId="urn:microsoft.com/office/officeart/2005/8/layout/list1"/>
    <dgm:cxn modelId="{C9B79C9F-ECDC-4EA4-9B67-DFEC66F5C6D2}" type="presParOf" srcId="{BC93CAB8-F298-4469-85A3-A7A48F718D40}" destId="{4B606F1F-24FE-4E23-B1A3-6C9CC9A56152}" srcOrd="0" destOrd="0" presId="urn:microsoft.com/office/officeart/2005/8/layout/list1"/>
    <dgm:cxn modelId="{CBE7B775-AF3B-4A40-BBA6-12F84EE2D0DE}" type="presParOf" srcId="{BC93CAB8-F298-4469-85A3-A7A48F718D40}" destId="{BEF5C390-0280-4316-AC11-67D9081A9686}" srcOrd="1" destOrd="0" presId="urn:microsoft.com/office/officeart/2005/8/layout/list1"/>
    <dgm:cxn modelId="{17A8F9E3-C557-4733-8E36-778EA01D7E6D}" type="presParOf" srcId="{D8249F79-017E-43CC-BA98-71594E95CF31}" destId="{C57C4DBE-6F88-4EAC-9BB6-BE9BFF0D7D99}" srcOrd="1" destOrd="0" presId="urn:microsoft.com/office/officeart/2005/8/layout/list1"/>
    <dgm:cxn modelId="{CF162DCB-0869-4ED4-B7C6-76500BEED56A}" type="presParOf" srcId="{D8249F79-017E-43CC-BA98-71594E95CF31}" destId="{1066CCAD-EB89-4C0F-9D1B-1EAF2E63E7D4}" srcOrd="2" destOrd="0" presId="urn:microsoft.com/office/officeart/2005/8/layout/list1"/>
    <dgm:cxn modelId="{377A7FC5-0F67-4929-B508-9C4D16B92435}" type="presParOf" srcId="{D8249F79-017E-43CC-BA98-71594E95CF31}" destId="{112B6C2A-8543-406C-AFCF-029380F74D60}" srcOrd="3" destOrd="0" presId="urn:microsoft.com/office/officeart/2005/8/layout/list1"/>
    <dgm:cxn modelId="{5DB39EA6-DCC4-4CE5-9BB2-AAC0D92F2147}" type="presParOf" srcId="{D8249F79-017E-43CC-BA98-71594E95CF31}" destId="{5B6A709B-013D-4614-A686-19851067CE44}" srcOrd="4" destOrd="0" presId="urn:microsoft.com/office/officeart/2005/8/layout/list1"/>
    <dgm:cxn modelId="{57C8E79A-FD29-4571-99BD-6036E76B3F38}" type="presParOf" srcId="{5B6A709B-013D-4614-A686-19851067CE44}" destId="{261A5DD2-2AAE-4B00-A9E3-2CAB56D1023B}" srcOrd="0" destOrd="0" presId="urn:microsoft.com/office/officeart/2005/8/layout/list1"/>
    <dgm:cxn modelId="{A223530B-A4BE-4DEB-8E63-4D659C582B69}" type="presParOf" srcId="{5B6A709B-013D-4614-A686-19851067CE44}" destId="{BBB7C3DC-AA75-4BDB-9CB0-2EE5265BA62F}" srcOrd="1" destOrd="0" presId="urn:microsoft.com/office/officeart/2005/8/layout/list1"/>
    <dgm:cxn modelId="{C9552D52-C602-45E1-8288-4638B0908636}" type="presParOf" srcId="{D8249F79-017E-43CC-BA98-71594E95CF31}" destId="{4357088B-EE57-4902-B3D7-0AB6A13A5A87}" srcOrd="5" destOrd="0" presId="urn:microsoft.com/office/officeart/2005/8/layout/list1"/>
    <dgm:cxn modelId="{3F2FC593-48BF-4A47-ACEE-F100E14B8CAF}" type="presParOf" srcId="{D8249F79-017E-43CC-BA98-71594E95CF31}" destId="{34E3E67C-E8B0-4051-8F1A-169D56A3791A}" srcOrd="6" destOrd="0" presId="urn:microsoft.com/office/officeart/2005/8/layout/list1"/>
    <dgm:cxn modelId="{5D671F3F-FEF5-4BEB-B5A4-FB91158B2491}" type="presParOf" srcId="{D8249F79-017E-43CC-BA98-71594E95CF31}" destId="{69F57D97-6FF4-4554-9BBF-3B8B0EF76A9A}" srcOrd="7" destOrd="0" presId="urn:microsoft.com/office/officeart/2005/8/layout/list1"/>
    <dgm:cxn modelId="{F7CA6B4E-9EC8-44B8-A6F3-E8852CC4FB5D}" type="presParOf" srcId="{D8249F79-017E-43CC-BA98-71594E95CF31}" destId="{F5DFA17D-E003-47D0-B04C-9D3F3D095BAB}" srcOrd="8" destOrd="0" presId="urn:microsoft.com/office/officeart/2005/8/layout/list1"/>
    <dgm:cxn modelId="{31B0ECAD-A7B8-4E43-9CD3-EA9A666D9F0C}" type="presParOf" srcId="{F5DFA17D-E003-47D0-B04C-9D3F3D095BAB}" destId="{DA350CDF-C57F-48E7-8EB2-8D47F017E83C}" srcOrd="0" destOrd="0" presId="urn:microsoft.com/office/officeart/2005/8/layout/list1"/>
    <dgm:cxn modelId="{A8D1AEE2-66FD-4F15-B0D2-8421C36F5194}" type="presParOf" srcId="{F5DFA17D-E003-47D0-B04C-9D3F3D095BAB}" destId="{BF3352FC-1676-422B-A546-B6E8883760A1}" srcOrd="1" destOrd="0" presId="urn:microsoft.com/office/officeart/2005/8/layout/list1"/>
    <dgm:cxn modelId="{D1674DE6-6843-4E49-8675-D26B6F9F1F8A}" type="presParOf" srcId="{D8249F79-017E-43CC-BA98-71594E95CF31}" destId="{2C767144-087C-4312-A27B-ED13092BE949}" srcOrd="9" destOrd="0" presId="urn:microsoft.com/office/officeart/2005/8/layout/list1"/>
    <dgm:cxn modelId="{FC17629A-B51E-476D-ABCC-4C6BA6295A57}" type="presParOf" srcId="{D8249F79-017E-43CC-BA98-71594E95CF31}" destId="{F5A28159-B72E-4E67-A8D4-1ED9E41DF389}" srcOrd="10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387606-3576-417D-898B-9595A6B4592E}" type="doc">
      <dgm:prSet loTypeId="urn:microsoft.com/office/officeart/2005/8/layout/equation1" loCatId="process" qsTypeId="urn:microsoft.com/office/officeart/2005/8/quickstyle/3d3" qsCatId="3D" csTypeId="urn:microsoft.com/office/officeart/2005/8/colors/accent1_2" csCatId="accent1" phldr="1"/>
      <dgm:spPr/>
    </dgm:pt>
    <dgm:pt modelId="{B1A26319-F2D2-453F-94BE-F03DD7025B1B}">
      <dgm:prSet phldrT="[Текст]"/>
      <dgm:spPr/>
      <dgm:t>
        <a:bodyPr/>
        <a:lstStyle/>
        <a:p>
          <a:r>
            <a:rPr lang="uk-UA" dirty="0" smtClean="0"/>
            <a:t>Повідомлення 1</a:t>
          </a:r>
          <a:endParaRPr lang="ru-RU" dirty="0"/>
        </a:p>
      </dgm:t>
    </dgm:pt>
    <dgm:pt modelId="{F63F168A-E8E3-4743-BA3F-FDED20254C61}" type="parTrans" cxnId="{DBB5EBAF-27DC-49D6-85F2-7A101E79BFD2}">
      <dgm:prSet/>
      <dgm:spPr/>
      <dgm:t>
        <a:bodyPr/>
        <a:lstStyle/>
        <a:p>
          <a:endParaRPr lang="ru-RU"/>
        </a:p>
      </dgm:t>
    </dgm:pt>
    <dgm:pt modelId="{B42EE8CA-843C-4495-91F4-DAEE3E5160B6}" type="sibTrans" cxnId="{DBB5EBAF-27DC-49D6-85F2-7A101E79BFD2}">
      <dgm:prSet/>
      <dgm:spPr/>
      <dgm:t>
        <a:bodyPr/>
        <a:lstStyle/>
        <a:p>
          <a:endParaRPr lang="ru-RU"/>
        </a:p>
      </dgm:t>
    </dgm:pt>
    <dgm:pt modelId="{36FA0E84-DC18-4223-8994-2E38DA008257}">
      <dgm:prSet phldrT="[Текст]"/>
      <dgm:spPr/>
      <dgm:t>
        <a:bodyPr/>
        <a:lstStyle/>
        <a:p>
          <a:r>
            <a:rPr lang="uk-UA" dirty="0" smtClean="0"/>
            <a:t>Повідомлення 2</a:t>
          </a:r>
          <a:endParaRPr lang="ru-RU" dirty="0"/>
        </a:p>
      </dgm:t>
    </dgm:pt>
    <dgm:pt modelId="{20091F6E-AA45-4CB8-960E-F8075CCA978C}" type="parTrans" cxnId="{F5727E6A-63D0-44EA-B643-C3DA9BEB2396}">
      <dgm:prSet/>
      <dgm:spPr/>
      <dgm:t>
        <a:bodyPr/>
        <a:lstStyle/>
        <a:p>
          <a:endParaRPr lang="ru-RU"/>
        </a:p>
      </dgm:t>
    </dgm:pt>
    <dgm:pt modelId="{0DBFF81E-F35C-4757-8CE0-B26C4F112939}" type="sibTrans" cxnId="{F5727E6A-63D0-44EA-B643-C3DA9BEB2396}">
      <dgm:prSet/>
      <dgm:spPr/>
      <dgm:t>
        <a:bodyPr/>
        <a:lstStyle/>
        <a:p>
          <a:endParaRPr lang="ru-RU"/>
        </a:p>
      </dgm:t>
    </dgm:pt>
    <dgm:pt modelId="{ED2DD53B-0ADF-481C-9A48-C72913903DF4}">
      <dgm:prSet phldrT="[Текст]"/>
      <dgm:spPr/>
      <dgm:t>
        <a:bodyPr/>
        <a:lstStyle/>
        <a:p>
          <a:r>
            <a:rPr lang="uk-UA" dirty="0" smtClean="0"/>
            <a:t>Інформація</a:t>
          </a:r>
          <a:endParaRPr lang="ru-RU" dirty="0"/>
        </a:p>
      </dgm:t>
    </dgm:pt>
    <dgm:pt modelId="{2E1F76E2-BB2E-41BE-86F7-F50CC4DBF658}" type="parTrans" cxnId="{8AB93004-CF69-4DC8-B9B0-DBFDB1D188FD}">
      <dgm:prSet/>
      <dgm:spPr/>
      <dgm:t>
        <a:bodyPr/>
        <a:lstStyle/>
        <a:p>
          <a:endParaRPr lang="ru-RU"/>
        </a:p>
      </dgm:t>
    </dgm:pt>
    <dgm:pt modelId="{BE8A0CC4-1BF8-4173-B518-56889BB3486E}" type="sibTrans" cxnId="{8AB93004-CF69-4DC8-B9B0-DBFDB1D188FD}">
      <dgm:prSet/>
      <dgm:spPr/>
      <dgm:t>
        <a:bodyPr/>
        <a:lstStyle/>
        <a:p>
          <a:endParaRPr lang="ru-RU"/>
        </a:p>
      </dgm:t>
    </dgm:pt>
    <dgm:pt modelId="{F8BCF90B-25FC-47FD-8646-F771AA3C4C09}" type="pres">
      <dgm:prSet presAssocID="{F2387606-3576-417D-898B-9595A6B4592E}" presName="linearFlow" presStyleCnt="0">
        <dgm:presLayoutVars>
          <dgm:dir/>
          <dgm:resizeHandles val="exact"/>
        </dgm:presLayoutVars>
      </dgm:prSet>
      <dgm:spPr/>
    </dgm:pt>
    <dgm:pt modelId="{79EEA545-B613-440F-B171-D2F87B3F4C6A}" type="pres">
      <dgm:prSet presAssocID="{B1A26319-F2D2-453F-94BE-F03DD7025B1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4D6EF-C6B6-441A-BFDF-A90BD4774E95}" type="pres">
      <dgm:prSet presAssocID="{B42EE8CA-843C-4495-91F4-DAEE3E5160B6}" presName="spacerL" presStyleCnt="0"/>
      <dgm:spPr/>
    </dgm:pt>
    <dgm:pt modelId="{B82A592A-78FD-4B19-90F2-984EE99DAF50}" type="pres">
      <dgm:prSet presAssocID="{B42EE8CA-843C-4495-91F4-DAEE3E5160B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E4E6B79-F706-4D88-B0DD-3FA0B8DDFB17}" type="pres">
      <dgm:prSet presAssocID="{B42EE8CA-843C-4495-91F4-DAEE3E5160B6}" presName="spacerR" presStyleCnt="0"/>
      <dgm:spPr/>
    </dgm:pt>
    <dgm:pt modelId="{D0C11E97-86AB-4EFA-96EB-6B45B66718FD}" type="pres">
      <dgm:prSet presAssocID="{36FA0E84-DC18-4223-8994-2E38DA008257}" presName="node" presStyleLbl="node1" presStyleIdx="1" presStyleCnt="3" custLinFactNeighborX="-7723" custLinFactNeighborY="-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FBA17-D7FA-4E68-94D6-70877D69D032}" type="pres">
      <dgm:prSet presAssocID="{0DBFF81E-F35C-4757-8CE0-B26C4F112939}" presName="spacerL" presStyleCnt="0"/>
      <dgm:spPr/>
    </dgm:pt>
    <dgm:pt modelId="{B208B77D-C926-4D43-AFD3-CAAC0947CA62}" type="pres">
      <dgm:prSet presAssocID="{0DBFF81E-F35C-4757-8CE0-B26C4F112939}" presName="sibTrans" presStyleLbl="sibTrans2D1" presStyleIdx="1" presStyleCnt="2"/>
      <dgm:spPr/>
      <dgm:t>
        <a:bodyPr/>
        <a:lstStyle/>
        <a:p>
          <a:endParaRPr lang="ru-RU"/>
        </a:p>
      </dgm:t>
    </dgm:pt>
    <dgm:pt modelId="{88458364-2508-4DDD-9185-2AB562FAF203}" type="pres">
      <dgm:prSet presAssocID="{0DBFF81E-F35C-4757-8CE0-B26C4F112939}" presName="spacerR" presStyleCnt="0"/>
      <dgm:spPr/>
    </dgm:pt>
    <dgm:pt modelId="{A4E91FD8-AFD1-4C8E-AB32-1ECFD59132F2}" type="pres">
      <dgm:prSet presAssocID="{ED2DD53B-0ADF-481C-9A48-C72913903DF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0322B1-9C96-40D7-9B1F-669E145707E4}" type="presOf" srcId="{ED2DD53B-0ADF-481C-9A48-C72913903DF4}" destId="{A4E91FD8-AFD1-4C8E-AB32-1ECFD59132F2}" srcOrd="0" destOrd="0" presId="urn:microsoft.com/office/officeart/2005/8/layout/equation1"/>
    <dgm:cxn modelId="{DBB5EBAF-27DC-49D6-85F2-7A101E79BFD2}" srcId="{F2387606-3576-417D-898B-9595A6B4592E}" destId="{B1A26319-F2D2-453F-94BE-F03DD7025B1B}" srcOrd="0" destOrd="0" parTransId="{F63F168A-E8E3-4743-BA3F-FDED20254C61}" sibTransId="{B42EE8CA-843C-4495-91F4-DAEE3E5160B6}"/>
    <dgm:cxn modelId="{F5727E6A-63D0-44EA-B643-C3DA9BEB2396}" srcId="{F2387606-3576-417D-898B-9595A6B4592E}" destId="{36FA0E84-DC18-4223-8994-2E38DA008257}" srcOrd="1" destOrd="0" parTransId="{20091F6E-AA45-4CB8-960E-F8075CCA978C}" sibTransId="{0DBFF81E-F35C-4757-8CE0-B26C4F112939}"/>
    <dgm:cxn modelId="{88AFF5D7-2F85-4C69-9C68-5860C7904D87}" type="presOf" srcId="{F2387606-3576-417D-898B-9595A6B4592E}" destId="{F8BCF90B-25FC-47FD-8646-F771AA3C4C09}" srcOrd="0" destOrd="0" presId="urn:microsoft.com/office/officeart/2005/8/layout/equation1"/>
    <dgm:cxn modelId="{AD9916DE-C1F4-4981-B441-FF7E2616619D}" type="presOf" srcId="{36FA0E84-DC18-4223-8994-2E38DA008257}" destId="{D0C11E97-86AB-4EFA-96EB-6B45B66718FD}" srcOrd="0" destOrd="0" presId="urn:microsoft.com/office/officeart/2005/8/layout/equation1"/>
    <dgm:cxn modelId="{7D68E886-D5D5-4CBB-8E74-BDDBA078CEBE}" type="presOf" srcId="{B42EE8CA-843C-4495-91F4-DAEE3E5160B6}" destId="{B82A592A-78FD-4B19-90F2-984EE99DAF50}" srcOrd="0" destOrd="0" presId="urn:microsoft.com/office/officeart/2005/8/layout/equation1"/>
    <dgm:cxn modelId="{939D4090-D625-48E9-9A44-810798731F91}" type="presOf" srcId="{0DBFF81E-F35C-4757-8CE0-B26C4F112939}" destId="{B208B77D-C926-4D43-AFD3-CAAC0947CA62}" srcOrd="0" destOrd="0" presId="urn:microsoft.com/office/officeart/2005/8/layout/equation1"/>
    <dgm:cxn modelId="{690346D3-E490-48DB-A844-0B1B4A1D7DC3}" type="presOf" srcId="{B1A26319-F2D2-453F-94BE-F03DD7025B1B}" destId="{79EEA545-B613-440F-B171-D2F87B3F4C6A}" srcOrd="0" destOrd="0" presId="urn:microsoft.com/office/officeart/2005/8/layout/equation1"/>
    <dgm:cxn modelId="{8AB93004-CF69-4DC8-B9B0-DBFDB1D188FD}" srcId="{F2387606-3576-417D-898B-9595A6B4592E}" destId="{ED2DD53B-0ADF-481C-9A48-C72913903DF4}" srcOrd="2" destOrd="0" parTransId="{2E1F76E2-BB2E-41BE-86F7-F50CC4DBF658}" sibTransId="{BE8A0CC4-1BF8-4173-B518-56889BB3486E}"/>
    <dgm:cxn modelId="{E1DD0547-1C0F-4FDC-9EBB-AA90896A7E1A}" type="presParOf" srcId="{F8BCF90B-25FC-47FD-8646-F771AA3C4C09}" destId="{79EEA545-B613-440F-B171-D2F87B3F4C6A}" srcOrd="0" destOrd="0" presId="urn:microsoft.com/office/officeart/2005/8/layout/equation1"/>
    <dgm:cxn modelId="{FC056508-4D7E-43C1-A0BF-EC8AAD605867}" type="presParOf" srcId="{F8BCF90B-25FC-47FD-8646-F771AA3C4C09}" destId="{0B34D6EF-C6B6-441A-BFDF-A90BD4774E95}" srcOrd="1" destOrd="0" presId="urn:microsoft.com/office/officeart/2005/8/layout/equation1"/>
    <dgm:cxn modelId="{E947C1D2-E93D-42AA-8D79-4BA6D307BF45}" type="presParOf" srcId="{F8BCF90B-25FC-47FD-8646-F771AA3C4C09}" destId="{B82A592A-78FD-4B19-90F2-984EE99DAF50}" srcOrd="2" destOrd="0" presId="urn:microsoft.com/office/officeart/2005/8/layout/equation1"/>
    <dgm:cxn modelId="{A087D2C0-8F67-4878-8FD5-1B04F85CCE58}" type="presParOf" srcId="{F8BCF90B-25FC-47FD-8646-F771AA3C4C09}" destId="{7E4E6B79-F706-4D88-B0DD-3FA0B8DDFB17}" srcOrd="3" destOrd="0" presId="urn:microsoft.com/office/officeart/2005/8/layout/equation1"/>
    <dgm:cxn modelId="{82A837E2-6740-41A3-839A-284CF81A6B37}" type="presParOf" srcId="{F8BCF90B-25FC-47FD-8646-F771AA3C4C09}" destId="{D0C11E97-86AB-4EFA-96EB-6B45B66718FD}" srcOrd="4" destOrd="0" presId="urn:microsoft.com/office/officeart/2005/8/layout/equation1"/>
    <dgm:cxn modelId="{1EA31026-89B6-489E-A14C-CD2168405951}" type="presParOf" srcId="{F8BCF90B-25FC-47FD-8646-F771AA3C4C09}" destId="{BC2FBA17-D7FA-4E68-94D6-70877D69D032}" srcOrd="5" destOrd="0" presId="urn:microsoft.com/office/officeart/2005/8/layout/equation1"/>
    <dgm:cxn modelId="{AE44B582-AAC2-4E3D-950A-E8ED04B0EDF1}" type="presParOf" srcId="{F8BCF90B-25FC-47FD-8646-F771AA3C4C09}" destId="{B208B77D-C926-4D43-AFD3-CAAC0947CA62}" srcOrd="6" destOrd="0" presId="urn:microsoft.com/office/officeart/2005/8/layout/equation1"/>
    <dgm:cxn modelId="{BECA3D57-8C88-4C1D-B15F-9770EB13B5CD}" type="presParOf" srcId="{F8BCF90B-25FC-47FD-8646-F771AA3C4C09}" destId="{88458364-2508-4DDD-9185-2AB562FAF203}" srcOrd="7" destOrd="0" presId="urn:microsoft.com/office/officeart/2005/8/layout/equation1"/>
    <dgm:cxn modelId="{46332C07-77D2-4672-8A11-87B3B0AB211B}" type="presParOf" srcId="{F8BCF90B-25FC-47FD-8646-F771AA3C4C09}" destId="{A4E91FD8-AFD1-4C8E-AB32-1ECFD59132F2}" srcOrd="8" destOrd="0" presId="urn:microsoft.com/office/officeart/2005/8/layout/equation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4DA7B9-3142-45ED-8F8C-AAB87C4A3921}" type="doc">
      <dgm:prSet loTypeId="urn:microsoft.com/office/officeart/2005/8/layout/vList4#6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F8DDF29-823A-4F76-9B5A-63888DC202EE}">
      <dgm:prSet phldrT="[Текст]"/>
      <dgm:spPr/>
      <dgm:t>
        <a:bodyPr/>
        <a:lstStyle/>
        <a:p>
          <a:r>
            <a:rPr lang="uk-UA" dirty="0" smtClean="0"/>
            <a:t>Текстові</a:t>
          </a:r>
          <a:endParaRPr lang="ru-RU" dirty="0"/>
        </a:p>
      </dgm:t>
    </dgm:pt>
    <dgm:pt modelId="{314F6FF9-05EB-4EEB-BD8C-FF1DD0C07C3B}" type="parTrans" cxnId="{F714970E-79EF-426F-95A1-2F69B88D1BD6}">
      <dgm:prSet/>
      <dgm:spPr/>
      <dgm:t>
        <a:bodyPr/>
        <a:lstStyle/>
        <a:p>
          <a:endParaRPr lang="ru-RU"/>
        </a:p>
      </dgm:t>
    </dgm:pt>
    <dgm:pt modelId="{4A3988F2-0C0D-4857-95DB-1AED1C48DC62}" type="sibTrans" cxnId="{F714970E-79EF-426F-95A1-2F69B88D1BD6}">
      <dgm:prSet/>
      <dgm:spPr/>
      <dgm:t>
        <a:bodyPr/>
        <a:lstStyle/>
        <a:p>
          <a:endParaRPr lang="ru-RU"/>
        </a:p>
      </dgm:t>
    </dgm:pt>
    <dgm:pt modelId="{03D73457-59F2-4193-80DD-3C743F40783A}">
      <dgm:prSet phldrT="[Текст]"/>
      <dgm:spPr/>
      <dgm:t>
        <a:bodyPr/>
        <a:lstStyle/>
        <a:p>
          <a:r>
            <a:rPr lang="uk-UA" dirty="0" smtClean="0"/>
            <a:t>Статті, реферати, прозові й віршовані твори тощо</a:t>
          </a:r>
          <a:endParaRPr lang="ru-RU" dirty="0"/>
        </a:p>
      </dgm:t>
    </dgm:pt>
    <dgm:pt modelId="{757BA47C-618B-474C-A19F-2A65F2261CDF}" type="parTrans" cxnId="{708F388B-1739-4984-9815-174EBD319BF2}">
      <dgm:prSet/>
      <dgm:spPr/>
      <dgm:t>
        <a:bodyPr/>
        <a:lstStyle/>
        <a:p>
          <a:endParaRPr lang="ru-RU"/>
        </a:p>
      </dgm:t>
    </dgm:pt>
    <dgm:pt modelId="{D9F6E35B-A015-4F49-900B-F32AEFAF4AD5}" type="sibTrans" cxnId="{708F388B-1739-4984-9815-174EBD319BF2}">
      <dgm:prSet/>
      <dgm:spPr/>
      <dgm:t>
        <a:bodyPr/>
        <a:lstStyle/>
        <a:p>
          <a:endParaRPr lang="ru-RU"/>
        </a:p>
      </dgm:t>
    </dgm:pt>
    <dgm:pt modelId="{DDCCAEF1-F6F3-4E88-A7B3-48637B7DC067}">
      <dgm:prSet phldrT="[Текст]"/>
      <dgm:spPr/>
      <dgm:t>
        <a:bodyPr/>
        <a:lstStyle/>
        <a:p>
          <a:r>
            <a:rPr lang="uk-UA" dirty="0" smtClean="0"/>
            <a:t>Числові</a:t>
          </a:r>
          <a:endParaRPr lang="ru-RU" dirty="0"/>
        </a:p>
      </dgm:t>
    </dgm:pt>
    <dgm:pt modelId="{DFA4AD0B-CDAA-47E2-A468-62548AB92285}" type="parTrans" cxnId="{5B6C9736-01A4-4CB3-964E-34D841822A2E}">
      <dgm:prSet/>
      <dgm:spPr/>
      <dgm:t>
        <a:bodyPr/>
        <a:lstStyle/>
        <a:p>
          <a:endParaRPr lang="ru-RU"/>
        </a:p>
      </dgm:t>
    </dgm:pt>
    <dgm:pt modelId="{A07B6EE7-888E-4B51-9929-B610CD4B1239}" type="sibTrans" cxnId="{5B6C9736-01A4-4CB3-964E-34D841822A2E}">
      <dgm:prSet/>
      <dgm:spPr/>
      <dgm:t>
        <a:bodyPr/>
        <a:lstStyle/>
        <a:p>
          <a:endParaRPr lang="ru-RU"/>
        </a:p>
      </dgm:t>
    </dgm:pt>
    <dgm:pt modelId="{D36815ED-269C-46C0-90B9-3696F90E70ED}">
      <dgm:prSet phldrT="[Текст]"/>
      <dgm:spPr/>
      <dgm:t>
        <a:bodyPr/>
        <a:lstStyle/>
        <a:p>
          <a:r>
            <a:rPr lang="uk-UA" dirty="0" smtClean="0"/>
            <a:t>Температура повітря, швидкість вітру, сила землетрусу, висота гори, вік людини, відстань між містами тощо</a:t>
          </a:r>
          <a:endParaRPr lang="ru-RU" dirty="0"/>
        </a:p>
      </dgm:t>
    </dgm:pt>
    <dgm:pt modelId="{DFC148C1-C775-4E4C-A874-316CBBA88319}" type="parTrans" cxnId="{A8A03FB0-FCAD-49F5-BBB6-974D9BBDCE2D}">
      <dgm:prSet/>
      <dgm:spPr/>
      <dgm:t>
        <a:bodyPr/>
        <a:lstStyle/>
        <a:p>
          <a:endParaRPr lang="ru-RU"/>
        </a:p>
      </dgm:t>
    </dgm:pt>
    <dgm:pt modelId="{D6BD2993-13E7-4B68-A2A5-4CED7A002F02}" type="sibTrans" cxnId="{A8A03FB0-FCAD-49F5-BBB6-974D9BBDCE2D}">
      <dgm:prSet/>
      <dgm:spPr/>
      <dgm:t>
        <a:bodyPr/>
        <a:lstStyle/>
        <a:p>
          <a:endParaRPr lang="ru-RU"/>
        </a:p>
      </dgm:t>
    </dgm:pt>
    <dgm:pt modelId="{1A18DF26-5F9C-48A1-9CF0-2F6EC60C8713}">
      <dgm:prSet phldrT="[Текст]"/>
      <dgm:spPr/>
      <dgm:t>
        <a:bodyPr/>
        <a:lstStyle/>
        <a:p>
          <a:r>
            <a:rPr lang="uk-UA" dirty="0" smtClean="0"/>
            <a:t>Графічні</a:t>
          </a:r>
          <a:endParaRPr lang="ru-RU" dirty="0"/>
        </a:p>
      </dgm:t>
    </dgm:pt>
    <dgm:pt modelId="{8867FD95-268B-4A4A-AA02-3D34ADFAFF44}" type="parTrans" cxnId="{A5538860-C649-4BCD-B7E0-FA7FCD961631}">
      <dgm:prSet/>
      <dgm:spPr/>
      <dgm:t>
        <a:bodyPr/>
        <a:lstStyle/>
        <a:p>
          <a:endParaRPr lang="ru-RU"/>
        </a:p>
      </dgm:t>
    </dgm:pt>
    <dgm:pt modelId="{708CFB19-9544-4013-A4D9-37A79280A43C}" type="sibTrans" cxnId="{A5538860-C649-4BCD-B7E0-FA7FCD961631}">
      <dgm:prSet/>
      <dgm:spPr/>
      <dgm:t>
        <a:bodyPr/>
        <a:lstStyle/>
        <a:p>
          <a:endParaRPr lang="ru-RU"/>
        </a:p>
      </dgm:t>
    </dgm:pt>
    <dgm:pt modelId="{0A1DDBA8-475F-4F99-A5BE-ACFBA7B34A52}">
      <dgm:prSet phldrT="[Текст]"/>
      <dgm:spPr/>
      <dgm:t>
        <a:bodyPr/>
        <a:lstStyle/>
        <a:p>
          <a:r>
            <a:rPr lang="uk-UA" dirty="0" smtClean="0"/>
            <a:t>Графіки, діаграми, піктограми, дорожні знаки, малюнки, картинки, фотографії тощо</a:t>
          </a:r>
          <a:endParaRPr lang="ru-RU" dirty="0"/>
        </a:p>
      </dgm:t>
    </dgm:pt>
    <dgm:pt modelId="{36D481BB-70F1-4017-B8FC-F5FB890B5C80}" type="parTrans" cxnId="{2B1323C9-3BD1-49A5-B3DA-F9EAD6063030}">
      <dgm:prSet/>
      <dgm:spPr/>
      <dgm:t>
        <a:bodyPr/>
        <a:lstStyle/>
        <a:p>
          <a:endParaRPr lang="ru-RU"/>
        </a:p>
      </dgm:t>
    </dgm:pt>
    <dgm:pt modelId="{787A9A94-504B-40BE-A466-59231B4BC612}" type="sibTrans" cxnId="{2B1323C9-3BD1-49A5-B3DA-F9EAD6063030}">
      <dgm:prSet/>
      <dgm:spPr/>
      <dgm:t>
        <a:bodyPr/>
        <a:lstStyle/>
        <a:p>
          <a:endParaRPr lang="ru-RU"/>
        </a:p>
      </dgm:t>
    </dgm:pt>
    <dgm:pt modelId="{DC1971D3-46C4-4BEC-9748-764DD0F255F8}">
      <dgm:prSet phldrT="[Текст]"/>
      <dgm:spPr/>
      <dgm:t>
        <a:bodyPr/>
        <a:lstStyle/>
        <a:p>
          <a:r>
            <a:rPr lang="uk-UA" dirty="0" smtClean="0"/>
            <a:t>Звукові </a:t>
          </a:r>
          <a:endParaRPr lang="ru-RU" dirty="0"/>
        </a:p>
      </dgm:t>
    </dgm:pt>
    <dgm:pt modelId="{92F3B0DA-2D10-473F-9C27-3A1D7033F245}" type="parTrans" cxnId="{0FFB0BBF-38BB-44C1-BADA-3E8C8DF7E9B6}">
      <dgm:prSet/>
      <dgm:spPr/>
      <dgm:t>
        <a:bodyPr/>
        <a:lstStyle/>
        <a:p>
          <a:endParaRPr lang="ru-RU"/>
        </a:p>
      </dgm:t>
    </dgm:pt>
    <dgm:pt modelId="{FDF78B7C-17CD-4A2D-AA64-9188B523652F}" type="sibTrans" cxnId="{0FFB0BBF-38BB-44C1-BADA-3E8C8DF7E9B6}">
      <dgm:prSet/>
      <dgm:spPr/>
      <dgm:t>
        <a:bodyPr/>
        <a:lstStyle/>
        <a:p>
          <a:endParaRPr lang="ru-RU"/>
        </a:p>
      </dgm:t>
    </dgm:pt>
    <dgm:pt modelId="{B469A176-33E9-457F-8EF6-55973ED27CF1}">
      <dgm:prSet phldrT="[Текст]"/>
      <dgm:spPr/>
      <dgm:t>
        <a:bodyPr/>
        <a:lstStyle/>
        <a:p>
          <a:r>
            <a:rPr lang="uk-UA" dirty="0" smtClean="0"/>
            <a:t>Комбіновані</a:t>
          </a:r>
          <a:endParaRPr lang="ru-RU" dirty="0"/>
        </a:p>
      </dgm:t>
    </dgm:pt>
    <dgm:pt modelId="{D53A5C9A-A1E8-4B8C-BB58-A27963279316}" type="parTrans" cxnId="{3525316B-8B66-42D9-9C62-C787A7675DCA}">
      <dgm:prSet/>
      <dgm:spPr/>
      <dgm:t>
        <a:bodyPr/>
        <a:lstStyle/>
        <a:p>
          <a:endParaRPr lang="ru-RU"/>
        </a:p>
      </dgm:t>
    </dgm:pt>
    <dgm:pt modelId="{FB283C71-F9A0-4EEF-9F3F-AE8D38282FD7}" type="sibTrans" cxnId="{3525316B-8B66-42D9-9C62-C787A7675DCA}">
      <dgm:prSet/>
      <dgm:spPr/>
      <dgm:t>
        <a:bodyPr/>
        <a:lstStyle/>
        <a:p>
          <a:endParaRPr lang="ru-RU"/>
        </a:p>
      </dgm:t>
    </dgm:pt>
    <dgm:pt modelId="{194B3105-6E8E-42A8-9658-AC85E0F7F74B}">
      <dgm:prSet phldrT="[Текст]"/>
      <dgm:spPr/>
      <dgm:t>
        <a:bodyPr/>
        <a:lstStyle/>
        <a:p>
          <a:r>
            <a:rPr lang="uk-UA" dirty="0" smtClean="0"/>
            <a:t> оголошення по радіо або по телебаченню, сигнали автомобіля, дзвінок на перерву, музичні твори,сміх дитини тощо</a:t>
          </a:r>
          <a:endParaRPr lang="ru-RU" dirty="0"/>
        </a:p>
      </dgm:t>
    </dgm:pt>
    <dgm:pt modelId="{A89B92AF-23A1-4D44-918C-95BEE9C72D5C}" type="parTrans" cxnId="{8FDEB12E-6071-4853-8345-F3DAA338D96B}">
      <dgm:prSet/>
      <dgm:spPr/>
      <dgm:t>
        <a:bodyPr/>
        <a:lstStyle/>
        <a:p>
          <a:endParaRPr lang="ru-RU"/>
        </a:p>
      </dgm:t>
    </dgm:pt>
    <dgm:pt modelId="{6314604E-D473-4BD6-B2B6-5A5D3B99B35A}" type="sibTrans" cxnId="{8FDEB12E-6071-4853-8345-F3DAA338D96B}">
      <dgm:prSet/>
      <dgm:spPr/>
      <dgm:t>
        <a:bodyPr/>
        <a:lstStyle/>
        <a:p>
          <a:endParaRPr lang="ru-RU"/>
        </a:p>
      </dgm:t>
    </dgm:pt>
    <dgm:pt modelId="{43CCA198-D1AD-4DA9-9C32-AEE356DD089F}">
      <dgm:prSet phldrT="[Текст]"/>
      <dgm:spPr/>
      <dgm:t>
        <a:bodyPr/>
        <a:lstStyle/>
        <a:p>
          <a:r>
            <a:rPr lang="uk-UA" dirty="0" smtClean="0"/>
            <a:t>Поєднання кількох із зазначених вище</a:t>
          </a:r>
          <a:endParaRPr lang="ru-RU" dirty="0"/>
        </a:p>
      </dgm:t>
    </dgm:pt>
    <dgm:pt modelId="{D47BDE32-5BA5-4FC5-B170-AEB1E2D06245}" type="parTrans" cxnId="{57BABCB0-8F5A-4A4C-A06A-EA58084AACF8}">
      <dgm:prSet/>
      <dgm:spPr/>
      <dgm:t>
        <a:bodyPr/>
        <a:lstStyle/>
        <a:p>
          <a:endParaRPr lang="ru-RU"/>
        </a:p>
      </dgm:t>
    </dgm:pt>
    <dgm:pt modelId="{AB2A904D-C23D-457A-9A9C-9E70FF3985FC}" type="sibTrans" cxnId="{57BABCB0-8F5A-4A4C-A06A-EA58084AACF8}">
      <dgm:prSet/>
      <dgm:spPr/>
      <dgm:t>
        <a:bodyPr/>
        <a:lstStyle/>
        <a:p>
          <a:endParaRPr lang="ru-RU"/>
        </a:p>
      </dgm:t>
    </dgm:pt>
    <dgm:pt modelId="{C537AF55-F915-4196-8E11-0A9EA1A489CE}" type="pres">
      <dgm:prSet presAssocID="{5F4DA7B9-3142-45ED-8F8C-AAB87C4A392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6B8984-09BF-4D51-8327-316B145C8AA8}" type="pres">
      <dgm:prSet presAssocID="{3F8DDF29-823A-4F76-9B5A-63888DC202EE}" presName="comp" presStyleCnt="0"/>
      <dgm:spPr/>
      <dgm:t>
        <a:bodyPr/>
        <a:lstStyle/>
        <a:p>
          <a:endParaRPr lang="ru-RU"/>
        </a:p>
      </dgm:t>
    </dgm:pt>
    <dgm:pt modelId="{D05A3CEC-8827-49B8-91A4-4EE4F5E06A36}" type="pres">
      <dgm:prSet presAssocID="{3F8DDF29-823A-4F76-9B5A-63888DC202EE}" presName="box" presStyleLbl="node1" presStyleIdx="0" presStyleCnt="5"/>
      <dgm:spPr/>
      <dgm:t>
        <a:bodyPr/>
        <a:lstStyle/>
        <a:p>
          <a:endParaRPr lang="ru-RU"/>
        </a:p>
      </dgm:t>
    </dgm:pt>
    <dgm:pt modelId="{99F7620B-293F-4AB8-BBEF-858812470C85}" type="pres">
      <dgm:prSet presAssocID="{3F8DDF29-823A-4F76-9B5A-63888DC202EE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333F13F-235D-4D2E-8653-890E3F65D9F3}" type="pres">
      <dgm:prSet presAssocID="{3F8DDF29-823A-4F76-9B5A-63888DC202EE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F5DAB-9994-4702-8C0E-9278DF685291}" type="pres">
      <dgm:prSet presAssocID="{4A3988F2-0C0D-4857-95DB-1AED1C48DC62}" presName="spacer" presStyleCnt="0"/>
      <dgm:spPr/>
      <dgm:t>
        <a:bodyPr/>
        <a:lstStyle/>
        <a:p>
          <a:endParaRPr lang="ru-RU"/>
        </a:p>
      </dgm:t>
    </dgm:pt>
    <dgm:pt modelId="{6C3BCE9C-1BB4-45EB-9BDF-06D3B57EB728}" type="pres">
      <dgm:prSet presAssocID="{DDCCAEF1-F6F3-4E88-A7B3-48637B7DC067}" presName="comp" presStyleCnt="0"/>
      <dgm:spPr/>
      <dgm:t>
        <a:bodyPr/>
        <a:lstStyle/>
        <a:p>
          <a:endParaRPr lang="ru-RU"/>
        </a:p>
      </dgm:t>
    </dgm:pt>
    <dgm:pt modelId="{EC307DDD-A0E6-48EA-AE05-92261E9A95C3}" type="pres">
      <dgm:prSet presAssocID="{DDCCAEF1-F6F3-4E88-A7B3-48637B7DC067}" presName="box" presStyleLbl="node1" presStyleIdx="1" presStyleCnt="5" custLinFactNeighborX="-1835" custLinFactNeighborY="770"/>
      <dgm:spPr/>
      <dgm:t>
        <a:bodyPr/>
        <a:lstStyle/>
        <a:p>
          <a:endParaRPr lang="ru-RU"/>
        </a:p>
      </dgm:t>
    </dgm:pt>
    <dgm:pt modelId="{E19D768E-922E-402A-8954-344DD9F426C5}" type="pres">
      <dgm:prSet presAssocID="{DDCCAEF1-F6F3-4E88-A7B3-48637B7DC06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1B237E6-58D9-44CD-BB8D-41A497C020CA}" type="pres">
      <dgm:prSet presAssocID="{DDCCAEF1-F6F3-4E88-A7B3-48637B7DC06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4976E-5F5C-4840-A16D-F9883251FBD9}" type="pres">
      <dgm:prSet presAssocID="{A07B6EE7-888E-4B51-9929-B610CD4B1239}" presName="spacer" presStyleCnt="0"/>
      <dgm:spPr/>
      <dgm:t>
        <a:bodyPr/>
        <a:lstStyle/>
        <a:p>
          <a:endParaRPr lang="ru-RU"/>
        </a:p>
      </dgm:t>
    </dgm:pt>
    <dgm:pt modelId="{8EE23A56-B97C-41C1-8CB6-B9E47C91A90E}" type="pres">
      <dgm:prSet presAssocID="{1A18DF26-5F9C-48A1-9CF0-2F6EC60C8713}" presName="comp" presStyleCnt="0"/>
      <dgm:spPr/>
      <dgm:t>
        <a:bodyPr/>
        <a:lstStyle/>
        <a:p>
          <a:endParaRPr lang="ru-RU"/>
        </a:p>
      </dgm:t>
    </dgm:pt>
    <dgm:pt modelId="{05DB7747-2531-417D-ABBD-E12AF70ED749}" type="pres">
      <dgm:prSet presAssocID="{1A18DF26-5F9C-48A1-9CF0-2F6EC60C8713}" presName="box" presStyleLbl="node1" presStyleIdx="2" presStyleCnt="5" custScaleY="96046"/>
      <dgm:spPr/>
      <dgm:t>
        <a:bodyPr/>
        <a:lstStyle/>
        <a:p>
          <a:endParaRPr lang="ru-RU"/>
        </a:p>
      </dgm:t>
    </dgm:pt>
    <dgm:pt modelId="{3B312BF1-9D0E-4444-A9A1-E07957FF16DA}" type="pres">
      <dgm:prSet presAssocID="{1A18DF26-5F9C-48A1-9CF0-2F6EC60C8713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42FFDA6-F1E2-466D-A607-FA3951495BE2}" type="pres">
      <dgm:prSet presAssocID="{1A18DF26-5F9C-48A1-9CF0-2F6EC60C871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25E29-644A-4A1C-A4D6-54511535CC37}" type="pres">
      <dgm:prSet presAssocID="{708CFB19-9544-4013-A4D9-37A79280A43C}" presName="spacer" presStyleCnt="0"/>
      <dgm:spPr/>
      <dgm:t>
        <a:bodyPr/>
        <a:lstStyle/>
        <a:p>
          <a:endParaRPr lang="ru-RU"/>
        </a:p>
      </dgm:t>
    </dgm:pt>
    <dgm:pt modelId="{DE51F931-390C-4D62-967B-7D6911A3285F}" type="pres">
      <dgm:prSet presAssocID="{DC1971D3-46C4-4BEC-9748-764DD0F255F8}" presName="comp" presStyleCnt="0"/>
      <dgm:spPr/>
      <dgm:t>
        <a:bodyPr/>
        <a:lstStyle/>
        <a:p>
          <a:endParaRPr lang="ru-RU"/>
        </a:p>
      </dgm:t>
    </dgm:pt>
    <dgm:pt modelId="{ACC067E5-5182-4220-99FF-3590F567A5AB}" type="pres">
      <dgm:prSet presAssocID="{DC1971D3-46C4-4BEC-9748-764DD0F255F8}" presName="box" presStyleLbl="node1" presStyleIdx="3" presStyleCnt="5" custLinFactNeighborY="1666"/>
      <dgm:spPr/>
      <dgm:t>
        <a:bodyPr/>
        <a:lstStyle/>
        <a:p>
          <a:endParaRPr lang="ru-RU"/>
        </a:p>
      </dgm:t>
    </dgm:pt>
    <dgm:pt modelId="{54944BCD-B7A2-4883-B7F5-17F84DFAA2E9}" type="pres">
      <dgm:prSet presAssocID="{DC1971D3-46C4-4BEC-9748-764DD0F255F8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FB74826-96F8-43E6-9292-20F5487DFEC5}" type="pres">
      <dgm:prSet presAssocID="{DC1971D3-46C4-4BEC-9748-764DD0F255F8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34448-4AA5-424F-969D-5030494921C6}" type="pres">
      <dgm:prSet presAssocID="{FDF78B7C-17CD-4A2D-AA64-9188B523652F}" presName="spacer" presStyleCnt="0"/>
      <dgm:spPr/>
      <dgm:t>
        <a:bodyPr/>
        <a:lstStyle/>
        <a:p>
          <a:endParaRPr lang="ru-RU"/>
        </a:p>
      </dgm:t>
    </dgm:pt>
    <dgm:pt modelId="{41B5624F-BC57-48F8-9CDE-A9A659E6D3A8}" type="pres">
      <dgm:prSet presAssocID="{B469A176-33E9-457F-8EF6-55973ED27CF1}" presName="comp" presStyleCnt="0"/>
      <dgm:spPr/>
      <dgm:t>
        <a:bodyPr/>
        <a:lstStyle/>
        <a:p>
          <a:endParaRPr lang="ru-RU"/>
        </a:p>
      </dgm:t>
    </dgm:pt>
    <dgm:pt modelId="{FCDC57EC-3B44-4151-B081-C33805AC5308}" type="pres">
      <dgm:prSet presAssocID="{B469A176-33E9-457F-8EF6-55973ED27CF1}" presName="box" presStyleLbl="node1" presStyleIdx="4" presStyleCnt="5" custLinFactNeighborY="386"/>
      <dgm:spPr/>
      <dgm:t>
        <a:bodyPr/>
        <a:lstStyle/>
        <a:p>
          <a:endParaRPr lang="ru-RU"/>
        </a:p>
      </dgm:t>
    </dgm:pt>
    <dgm:pt modelId="{EE23F70A-D0F2-462B-833F-EDA10B9B2F7B}" type="pres">
      <dgm:prSet presAssocID="{B469A176-33E9-457F-8EF6-55973ED27CF1}" presName="img" presStyleLbl="fgImgPlace1" presStyleIdx="4" presStyleCnt="5" custLinFactNeighborX="-87" custLinFactNeighborY="552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1EDAA07-4C0C-4088-87A7-D99386733D40}" type="pres">
      <dgm:prSet presAssocID="{B469A176-33E9-457F-8EF6-55973ED27CF1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2A2D7E-4F00-4388-91B0-636DC861D44E}" type="presOf" srcId="{B469A176-33E9-457F-8EF6-55973ED27CF1}" destId="{41EDAA07-4C0C-4088-87A7-D99386733D40}" srcOrd="1" destOrd="0" presId="urn:microsoft.com/office/officeart/2005/8/layout/vList4#6"/>
    <dgm:cxn modelId="{9840A5B5-DDFF-4273-97CB-8D5C1BD0A48F}" type="presOf" srcId="{1A18DF26-5F9C-48A1-9CF0-2F6EC60C8713}" destId="{05DB7747-2531-417D-ABBD-E12AF70ED749}" srcOrd="0" destOrd="0" presId="urn:microsoft.com/office/officeart/2005/8/layout/vList4#6"/>
    <dgm:cxn modelId="{44FA523E-B1BC-48F0-A77D-A34EB1FB5EDB}" type="presOf" srcId="{194B3105-6E8E-42A8-9658-AC85E0F7F74B}" destId="{7FB74826-96F8-43E6-9292-20F5487DFEC5}" srcOrd="1" destOrd="1" presId="urn:microsoft.com/office/officeart/2005/8/layout/vList4#6"/>
    <dgm:cxn modelId="{9994BE97-91DD-4706-BD9F-F2A5B8FA39A9}" type="presOf" srcId="{0A1DDBA8-475F-4F99-A5BE-ACFBA7B34A52}" destId="{05DB7747-2531-417D-ABBD-E12AF70ED749}" srcOrd="0" destOrd="1" presId="urn:microsoft.com/office/officeart/2005/8/layout/vList4#6"/>
    <dgm:cxn modelId="{28399D6E-648B-4B7E-BE4C-B6DD3FE8FC9B}" type="presOf" srcId="{43CCA198-D1AD-4DA9-9C32-AEE356DD089F}" destId="{FCDC57EC-3B44-4151-B081-C33805AC5308}" srcOrd="0" destOrd="1" presId="urn:microsoft.com/office/officeart/2005/8/layout/vList4#6"/>
    <dgm:cxn modelId="{708F388B-1739-4984-9815-174EBD319BF2}" srcId="{3F8DDF29-823A-4F76-9B5A-63888DC202EE}" destId="{03D73457-59F2-4193-80DD-3C743F40783A}" srcOrd="0" destOrd="0" parTransId="{757BA47C-618B-474C-A19F-2A65F2261CDF}" sibTransId="{D9F6E35B-A015-4F49-900B-F32AEFAF4AD5}"/>
    <dgm:cxn modelId="{5B6C9736-01A4-4CB3-964E-34D841822A2E}" srcId="{5F4DA7B9-3142-45ED-8F8C-AAB87C4A3921}" destId="{DDCCAEF1-F6F3-4E88-A7B3-48637B7DC067}" srcOrd="1" destOrd="0" parTransId="{DFA4AD0B-CDAA-47E2-A468-62548AB92285}" sibTransId="{A07B6EE7-888E-4B51-9929-B610CD4B1239}"/>
    <dgm:cxn modelId="{48335E75-9849-4D24-976C-C2BE0CAC7282}" type="presOf" srcId="{1A18DF26-5F9C-48A1-9CF0-2F6EC60C8713}" destId="{242FFDA6-F1E2-466D-A607-FA3951495BE2}" srcOrd="1" destOrd="0" presId="urn:microsoft.com/office/officeart/2005/8/layout/vList4#6"/>
    <dgm:cxn modelId="{A5538860-C649-4BCD-B7E0-FA7FCD961631}" srcId="{5F4DA7B9-3142-45ED-8F8C-AAB87C4A3921}" destId="{1A18DF26-5F9C-48A1-9CF0-2F6EC60C8713}" srcOrd="2" destOrd="0" parTransId="{8867FD95-268B-4A4A-AA02-3D34ADFAFF44}" sibTransId="{708CFB19-9544-4013-A4D9-37A79280A43C}"/>
    <dgm:cxn modelId="{57BABCB0-8F5A-4A4C-A06A-EA58084AACF8}" srcId="{B469A176-33E9-457F-8EF6-55973ED27CF1}" destId="{43CCA198-D1AD-4DA9-9C32-AEE356DD089F}" srcOrd="0" destOrd="0" parTransId="{D47BDE32-5BA5-4FC5-B170-AEB1E2D06245}" sibTransId="{AB2A904D-C23D-457A-9A9C-9E70FF3985FC}"/>
    <dgm:cxn modelId="{B08EBC20-050B-44D1-A0EA-43548375BDB0}" type="presOf" srcId="{03D73457-59F2-4193-80DD-3C743F40783A}" destId="{3333F13F-235D-4D2E-8653-890E3F65D9F3}" srcOrd="1" destOrd="1" presId="urn:microsoft.com/office/officeart/2005/8/layout/vList4#6"/>
    <dgm:cxn modelId="{BB2782B2-FF07-4A3A-8BFB-BAB89D4034E9}" type="presOf" srcId="{DDCCAEF1-F6F3-4E88-A7B3-48637B7DC067}" destId="{F1B237E6-58D9-44CD-BB8D-41A497C020CA}" srcOrd="1" destOrd="0" presId="urn:microsoft.com/office/officeart/2005/8/layout/vList4#6"/>
    <dgm:cxn modelId="{3E80958B-D3B4-49D0-ADFE-65788CC07546}" type="presOf" srcId="{03D73457-59F2-4193-80DD-3C743F40783A}" destId="{D05A3CEC-8827-49B8-91A4-4EE4F5E06A36}" srcOrd="0" destOrd="1" presId="urn:microsoft.com/office/officeart/2005/8/layout/vList4#6"/>
    <dgm:cxn modelId="{A145E2D3-3E3F-4BBE-946D-536FC16B7FD6}" type="presOf" srcId="{D36815ED-269C-46C0-90B9-3696F90E70ED}" destId="{F1B237E6-58D9-44CD-BB8D-41A497C020CA}" srcOrd="1" destOrd="1" presId="urn:microsoft.com/office/officeart/2005/8/layout/vList4#6"/>
    <dgm:cxn modelId="{FFAC4F15-0E3F-4BE6-9E17-7680E581FB44}" type="presOf" srcId="{DC1971D3-46C4-4BEC-9748-764DD0F255F8}" destId="{ACC067E5-5182-4220-99FF-3590F567A5AB}" srcOrd="0" destOrd="0" presId="urn:microsoft.com/office/officeart/2005/8/layout/vList4#6"/>
    <dgm:cxn modelId="{4D8D67B1-BFEE-48A3-BE45-01D57E16242D}" type="presOf" srcId="{D36815ED-269C-46C0-90B9-3696F90E70ED}" destId="{EC307DDD-A0E6-48EA-AE05-92261E9A95C3}" srcOrd="0" destOrd="1" presId="urn:microsoft.com/office/officeart/2005/8/layout/vList4#6"/>
    <dgm:cxn modelId="{935EAD17-54DC-425B-9CC2-935230A88AED}" type="presOf" srcId="{0A1DDBA8-475F-4F99-A5BE-ACFBA7B34A52}" destId="{242FFDA6-F1E2-466D-A607-FA3951495BE2}" srcOrd="1" destOrd="1" presId="urn:microsoft.com/office/officeart/2005/8/layout/vList4#6"/>
    <dgm:cxn modelId="{F714970E-79EF-426F-95A1-2F69B88D1BD6}" srcId="{5F4DA7B9-3142-45ED-8F8C-AAB87C4A3921}" destId="{3F8DDF29-823A-4F76-9B5A-63888DC202EE}" srcOrd="0" destOrd="0" parTransId="{314F6FF9-05EB-4EEB-BD8C-FF1DD0C07C3B}" sibTransId="{4A3988F2-0C0D-4857-95DB-1AED1C48DC62}"/>
    <dgm:cxn modelId="{0FFB0BBF-38BB-44C1-BADA-3E8C8DF7E9B6}" srcId="{5F4DA7B9-3142-45ED-8F8C-AAB87C4A3921}" destId="{DC1971D3-46C4-4BEC-9748-764DD0F255F8}" srcOrd="3" destOrd="0" parTransId="{92F3B0DA-2D10-473F-9C27-3A1D7033F245}" sibTransId="{FDF78B7C-17CD-4A2D-AA64-9188B523652F}"/>
    <dgm:cxn modelId="{19BB2604-928D-4349-B966-89CD54C28F81}" type="presOf" srcId="{3F8DDF29-823A-4F76-9B5A-63888DC202EE}" destId="{D05A3CEC-8827-49B8-91A4-4EE4F5E06A36}" srcOrd="0" destOrd="0" presId="urn:microsoft.com/office/officeart/2005/8/layout/vList4#6"/>
    <dgm:cxn modelId="{2B1323C9-3BD1-49A5-B3DA-F9EAD6063030}" srcId="{1A18DF26-5F9C-48A1-9CF0-2F6EC60C8713}" destId="{0A1DDBA8-475F-4F99-A5BE-ACFBA7B34A52}" srcOrd="0" destOrd="0" parTransId="{36D481BB-70F1-4017-B8FC-F5FB890B5C80}" sibTransId="{787A9A94-504B-40BE-A466-59231B4BC612}"/>
    <dgm:cxn modelId="{C48977F9-9A9E-4F97-A3F4-6A160D032A64}" type="presOf" srcId="{DDCCAEF1-F6F3-4E88-A7B3-48637B7DC067}" destId="{EC307DDD-A0E6-48EA-AE05-92261E9A95C3}" srcOrd="0" destOrd="0" presId="urn:microsoft.com/office/officeart/2005/8/layout/vList4#6"/>
    <dgm:cxn modelId="{8FDEB12E-6071-4853-8345-F3DAA338D96B}" srcId="{DC1971D3-46C4-4BEC-9748-764DD0F255F8}" destId="{194B3105-6E8E-42A8-9658-AC85E0F7F74B}" srcOrd="0" destOrd="0" parTransId="{A89B92AF-23A1-4D44-918C-95BEE9C72D5C}" sibTransId="{6314604E-D473-4BD6-B2B6-5A5D3B99B35A}"/>
    <dgm:cxn modelId="{3525316B-8B66-42D9-9C62-C787A7675DCA}" srcId="{5F4DA7B9-3142-45ED-8F8C-AAB87C4A3921}" destId="{B469A176-33E9-457F-8EF6-55973ED27CF1}" srcOrd="4" destOrd="0" parTransId="{D53A5C9A-A1E8-4B8C-BB58-A27963279316}" sibTransId="{FB283C71-F9A0-4EEF-9F3F-AE8D38282FD7}"/>
    <dgm:cxn modelId="{A8A03FB0-FCAD-49F5-BBB6-974D9BBDCE2D}" srcId="{DDCCAEF1-F6F3-4E88-A7B3-48637B7DC067}" destId="{D36815ED-269C-46C0-90B9-3696F90E70ED}" srcOrd="0" destOrd="0" parTransId="{DFC148C1-C775-4E4C-A874-316CBBA88319}" sibTransId="{D6BD2993-13E7-4B68-A2A5-4CED7A002F02}"/>
    <dgm:cxn modelId="{1ED1EC3C-3C04-45DF-B248-1AEB98EF8304}" type="presOf" srcId="{3F8DDF29-823A-4F76-9B5A-63888DC202EE}" destId="{3333F13F-235D-4D2E-8653-890E3F65D9F3}" srcOrd="1" destOrd="0" presId="urn:microsoft.com/office/officeart/2005/8/layout/vList4#6"/>
    <dgm:cxn modelId="{281631FE-3EE9-45B4-B661-8C165D95AD58}" type="presOf" srcId="{DC1971D3-46C4-4BEC-9748-764DD0F255F8}" destId="{7FB74826-96F8-43E6-9292-20F5487DFEC5}" srcOrd="1" destOrd="0" presId="urn:microsoft.com/office/officeart/2005/8/layout/vList4#6"/>
    <dgm:cxn modelId="{37C91F05-9D25-4E25-804A-4D47672EDD06}" type="presOf" srcId="{B469A176-33E9-457F-8EF6-55973ED27CF1}" destId="{FCDC57EC-3B44-4151-B081-C33805AC5308}" srcOrd="0" destOrd="0" presId="urn:microsoft.com/office/officeart/2005/8/layout/vList4#6"/>
    <dgm:cxn modelId="{ADF316C9-2969-41A0-AF35-3C9A1A682C1D}" type="presOf" srcId="{5F4DA7B9-3142-45ED-8F8C-AAB87C4A3921}" destId="{C537AF55-F915-4196-8E11-0A9EA1A489CE}" srcOrd="0" destOrd="0" presId="urn:microsoft.com/office/officeart/2005/8/layout/vList4#6"/>
    <dgm:cxn modelId="{122FFAAB-B609-4E9E-9E7E-CDF81E219305}" type="presOf" srcId="{194B3105-6E8E-42A8-9658-AC85E0F7F74B}" destId="{ACC067E5-5182-4220-99FF-3590F567A5AB}" srcOrd="0" destOrd="1" presId="urn:microsoft.com/office/officeart/2005/8/layout/vList4#6"/>
    <dgm:cxn modelId="{0BA631CA-83EB-4FA6-8793-05D50D402B8B}" type="presOf" srcId="{43CCA198-D1AD-4DA9-9C32-AEE356DD089F}" destId="{41EDAA07-4C0C-4088-87A7-D99386733D40}" srcOrd="1" destOrd="1" presId="urn:microsoft.com/office/officeart/2005/8/layout/vList4#6"/>
    <dgm:cxn modelId="{2E219E88-F889-488A-8367-56DC9DD02BB5}" type="presParOf" srcId="{C537AF55-F915-4196-8E11-0A9EA1A489CE}" destId="{E76B8984-09BF-4D51-8327-316B145C8AA8}" srcOrd="0" destOrd="0" presId="urn:microsoft.com/office/officeart/2005/8/layout/vList4#6"/>
    <dgm:cxn modelId="{68539A04-DF69-4CAD-A193-2A126838C845}" type="presParOf" srcId="{E76B8984-09BF-4D51-8327-316B145C8AA8}" destId="{D05A3CEC-8827-49B8-91A4-4EE4F5E06A36}" srcOrd="0" destOrd="0" presId="urn:microsoft.com/office/officeart/2005/8/layout/vList4#6"/>
    <dgm:cxn modelId="{C610471F-1642-474D-9A27-467FA76CADF6}" type="presParOf" srcId="{E76B8984-09BF-4D51-8327-316B145C8AA8}" destId="{99F7620B-293F-4AB8-BBEF-858812470C85}" srcOrd="1" destOrd="0" presId="urn:microsoft.com/office/officeart/2005/8/layout/vList4#6"/>
    <dgm:cxn modelId="{3A3CC490-D713-4993-86B1-435371188296}" type="presParOf" srcId="{E76B8984-09BF-4D51-8327-316B145C8AA8}" destId="{3333F13F-235D-4D2E-8653-890E3F65D9F3}" srcOrd="2" destOrd="0" presId="urn:microsoft.com/office/officeart/2005/8/layout/vList4#6"/>
    <dgm:cxn modelId="{DFCFE374-7672-4082-B572-C6BE7B5EDC96}" type="presParOf" srcId="{C537AF55-F915-4196-8E11-0A9EA1A489CE}" destId="{EC8F5DAB-9994-4702-8C0E-9278DF685291}" srcOrd="1" destOrd="0" presId="urn:microsoft.com/office/officeart/2005/8/layout/vList4#6"/>
    <dgm:cxn modelId="{E8B146D2-8476-4C89-A14E-CB224CC89F14}" type="presParOf" srcId="{C537AF55-F915-4196-8E11-0A9EA1A489CE}" destId="{6C3BCE9C-1BB4-45EB-9BDF-06D3B57EB728}" srcOrd="2" destOrd="0" presId="urn:microsoft.com/office/officeart/2005/8/layout/vList4#6"/>
    <dgm:cxn modelId="{65C1132E-EEC4-4E97-ABD5-DE64BD44047C}" type="presParOf" srcId="{6C3BCE9C-1BB4-45EB-9BDF-06D3B57EB728}" destId="{EC307DDD-A0E6-48EA-AE05-92261E9A95C3}" srcOrd="0" destOrd="0" presId="urn:microsoft.com/office/officeart/2005/8/layout/vList4#6"/>
    <dgm:cxn modelId="{D01972C4-75C3-4D4A-B640-E98F4CFF4D48}" type="presParOf" srcId="{6C3BCE9C-1BB4-45EB-9BDF-06D3B57EB728}" destId="{E19D768E-922E-402A-8954-344DD9F426C5}" srcOrd="1" destOrd="0" presId="urn:microsoft.com/office/officeart/2005/8/layout/vList4#6"/>
    <dgm:cxn modelId="{C59C9D67-0B2A-49E5-BA4E-15DC825A2041}" type="presParOf" srcId="{6C3BCE9C-1BB4-45EB-9BDF-06D3B57EB728}" destId="{F1B237E6-58D9-44CD-BB8D-41A497C020CA}" srcOrd="2" destOrd="0" presId="urn:microsoft.com/office/officeart/2005/8/layout/vList4#6"/>
    <dgm:cxn modelId="{0DA95EBA-7A13-4536-A386-B26DF241B2A7}" type="presParOf" srcId="{C537AF55-F915-4196-8E11-0A9EA1A489CE}" destId="{2434976E-5F5C-4840-A16D-F9883251FBD9}" srcOrd="3" destOrd="0" presId="urn:microsoft.com/office/officeart/2005/8/layout/vList4#6"/>
    <dgm:cxn modelId="{282F1271-90C4-45CC-81F8-2D87784B429C}" type="presParOf" srcId="{C537AF55-F915-4196-8E11-0A9EA1A489CE}" destId="{8EE23A56-B97C-41C1-8CB6-B9E47C91A90E}" srcOrd="4" destOrd="0" presId="urn:microsoft.com/office/officeart/2005/8/layout/vList4#6"/>
    <dgm:cxn modelId="{0D3CF136-2510-46B5-9F39-F4C1933CB06C}" type="presParOf" srcId="{8EE23A56-B97C-41C1-8CB6-B9E47C91A90E}" destId="{05DB7747-2531-417D-ABBD-E12AF70ED749}" srcOrd="0" destOrd="0" presId="urn:microsoft.com/office/officeart/2005/8/layout/vList4#6"/>
    <dgm:cxn modelId="{813C1E73-A330-44E8-A778-4A454990E8F5}" type="presParOf" srcId="{8EE23A56-B97C-41C1-8CB6-B9E47C91A90E}" destId="{3B312BF1-9D0E-4444-A9A1-E07957FF16DA}" srcOrd="1" destOrd="0" presId="urn:microsoft.com/office/officeart/2005/8/layout/vList4#6"/>
    <dgm:cxn modelId="{B151EE69-7547-4AD3-9BA6-242DD6BD0F80}" type="presParOf" srcId="{8EE23A56-B97C-41C1-8CB6-B9E47C91A90E}" destId="{242FFDA6-F1E2-466D-A607-FA3951495BE2}" srcOrd="2" destOrd="0" presId="urn:microsoft.com/office/officeart/2005/8/layout/vList4#6"/>
    <dgm:cxn modelId="{94280444-3327-4A83-8909-706CD1BC09EC}" type="presParOf" srcId="{C537AF55-F915-4196-8E11-0A9EA1A489CE}" destId="{7B125E29-644A-4A1C-A4D6-54511535CC37}" srcOrd="5" destOrd="0" presId="urn:microsoft.com/office/officeart/2005/8/layout/vList4#6"/>
    <dgm:cxn modelId="{1B99E153-0AEC-4DB0-AD36-F5210C2DAFC3}" type="presParOf" srcId="{C537AF55-F915-4196-8E11-0A9EA1A489CE}" destId="{DE51F931-390C-4D62-967B-7D6911A3285F}" srcOrd="6" destOrd="0" presId="urn:microsoft.com/office/officeart/2005/8/layout/vList4#6"/>
    <dgm:cxn modelId="{3D1CFDE4-32C6-4ED2-BFA9-ABB707428A13}" type="presParOf" srcId="{DE51F931-390C-4D62-967B-7D6911A3285F}" destId="{ACC067E5-5182-4220-99FF-3590F567A5AB}" srcOrd="0" destOrd="0" presId="urn:microsoft.com/office/officeart/2005/8/layout/vList4#6"/>
    <dgm:cxn modelId="{CACBB2B7-534F-4E5B-A425-A511A80286F1}" type="presParOf" srcId="{DE51F931-390C-4D62-967B-7D6911A3285F}" destId="{54944BCD-B7A2-4883-B7F5-17F84DFAA2E9}" srcOrd="1" destOrd="0" presId="urn:microsoft.com/office/officeart/2005/8/layout/vList4#6"/>
    <dgm:cxn modelId="{8D5F36C2-47CB-446E-9E42-FDC1335FFDC8}" type="presParOf" srcId="{DE51F931-390C-4D62-967B-7D6911A3285F}" destId="{7FB74826-96F8-43E6-9292-20F5487DFEC5}" srcOrd="2" destOrd="0" presId="urn:microsoft.com/office/officeart/2005/8/layout/vList4#6"/>
    <dgm:cxn modelId="{76397BA8-B05E-4D84-ABFC-09B52C28F125}" type="presParOf" srcId="{C537AF55-F915-4196-8E11-0A9EA1A489CE}" destId="{97834448-4AA5-424F-969D-5030494921C6}" srcOrd="7" destOrd="0" presId="urn:microsoft.com/office/officeart/2005/8/layout/vList4#6"/>
    <dgm:cxn modelId="{60C3D000-DEA8-4CD6-8E87-36680D3B80C0}" type="presParOf" srcId="{C537AF55-F915-4196-8E11-0A9EA1A489CE}" destId="{41B5624F-BC57-48F8-9CDE-A9A659E6D3A8}" srcOrd="8" destOrd="0" presId="urn:microsoft.com/office/officeart/2005/8/layout/vList4#6"/>
    <dgm:cxn modelId="{37ED542A-F220-4B52-8066-49EED2E62E23}" type="presParOf" srcId="{41B5624F-BC57-48F8-9CDE-A9A659E6D3A8}" destId="{FCDC57EC-3B44-4151-B081-C33805AC5308}" srcOrd="0" destOrd="0" presId="urn:microsoft.com/office/officeart/2005/8/layout/vList4#6"/>
    <dgm:cxn modelId="{9115EDAC-0A57-4857-8727-8BA15FA56924}" type="presParOf" srcId="{41B5624F-BC57-48F8-9CDE-A9A659E6D3A8}" destId="{EE23F70A-D0F2-462B-833F-EDA10B9B2F7B}" srcOrd="1" destOrd="0" presId="urn:microsoft.com/office/officeart/2005/8/layout/vList4#6"/>
    <dgm:cxn modelId="{00685421-389D-496D-8D84-682B0F0772BD}" type="presParOf" srcId="{41B5624F-BC57-48F8-9CDE-A9A659E6D3A8}" destId="{41EDAA07-4C0C-4088-87A7-D99386733D40}" srcOrd="2" destOrd="0" presId="urn:microsoft.com/office/officeart/2005/8/layout/vList4#6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D5B4FC-F268-47E2-A5CF-C6AB193A0EBD}" type="doc">
      <dgm:prSet loTypeId="urn:microsoft.com/office/officeart/2005/8/layout/radial5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958BC653-68DC-423F-AA64-F5BA552EF066}">
      <dgm:prSet phldrT="[Текст]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uk-UA" b="1" dirty="0" smtClean="0"/>
            <a:t>Інформатика вивчає</a:t>
          </a:r>
          <a:endParaRPr lang="uk-UA" b="1" dirty="0"/>
        </a:p>
      </dgm:t>
    </dgm:pt>
    <dgm:pt modelId="{CBD8108E-16FB-4541-B627-FA6D5CE86B7A}" type="parTrans" cxnId="{03F784F4-E114-4073-8203-4718E939D556}">
      <dgm:prSet/>
      <dgm:spPr/>
      <dgm:t>
        <a:bodyPr/>
        <a:lstStyle/>
        <a:p>
          <a:endParaRPr lang="uk-UA"/>
        </a:p>
      </dgm:t>
    </dgm:pt>
    <dgm:pt modelId="{9230869A-BCEB-49B4-9DBB-9F8730B828C5}" type="sibTrans" cxnId="{03F784F4-E114-4073-8203-4718E939D556}">
      <dgm:prSet/>
      <dgm:spPr/>
      <dgm:t>
        <a:bodyPr/>
        <a:lstStyle/>
        <a:p>
          <a:endParaRPr lang="uk-UA"/>
        </a:p>
      </dgm:t>
    </dgm:pt>
    <dgm:pt modelId="{DA82F640-A15E-43DE-855C-D4E961E08528}">
      <dgm:prSet phldrT="[Текст]"/>
      <dgm:spPr/>
      <dgm:t>
        <a:bodyPr/>
        <a:lstStyle/>
        <a:p>
          <a:r>
            <a:rPr lang="uk-UA" dirty="0" smtClean="0"/>
            <a:t>Що таке інформація</a:t>
          </a:r>
          <a:endParaRPr lang="uk-UA" dirty="0"/>
        </a:p>
      </dgm:t>
    </dgm:pt>
    <dgm:pt modelId="{7A4E903E-58DC-4638-8019-CBCFB1F9A94F}" type="parTrans" cxnId="{B8B32EED-992A-4F20-A54B-55A7E8FDB557}">
      <dgm:prSet/>
      <dgm:spPr/>
      <dgm:t>
        <a:bodyPr/>
        <a:lstStyle/>
        <a:p>
          <a:endParaRPr lang="uk-UA"/>
        </a:p>
      </dgm:t>
    </dgm:pt>
    <dgm:pt modelId="{F9A8B8FF-2F58-4DE9-8B78-075DD7C0FB2D}" type="sibTrans" cxnId="{B8B32EED-992A-4F20-A54B-55A7E8FDB557}">
      <dgm:prSet/>
      <dgm:spPr/>
      <dgm:t>
        <a:bodyPr/>
        <a:lstStyle/>
        <a:p>
          <a:endParaRPr lang="uk-UA"/>
        </a:p>
      </dgm:t>
    </dgm:pt>
    <dgm:pt modelId="{5F7FF2E4-961F-4172-B390-EF68CB5C8034}">
      <dgm:prSet phldrT="[Текст]"/>
      <dgm:spPr/>
      <dgm:t>
        <a:bodyPr/>
        <a:lstStyle/>
        <a:p>
          <a:r>
            <a:rPr lang="uk-UA" dirty="0" smtClean="0"/>
            <a:t>Як обробляти інформацію</a:t>
          </a:r>
          <a:endParaRPr lang="uk-UA" dirty="0"/>
        </a:p>
      </dgm:t>
    </dgm:pt>
    <dgm:pt modelId="{B35351AF-86DA-482D-ADD8-CBD79A697C4B}" type="parTrans" cxnId="{A2C661C2-5701-4847-8C09-748CA16E6E31}">
      <dgm:prSet/>
      <dgm:spPr/>
      <dgm:t>
        <a:bodyPr/>
        <a:lstStyle/>
        <a:p>
          <a:endParaRPr lang="uk-UA"/>
        </a:p>
      </dgm:t>
    </dgm:pt>
    <dgm:pt modelId="{988394B6-B09F-44C5-9D05-4E56BBBDFCBE}" type="sibTrans" cxnId="{A2C661C2-5701-4847-8C09-748CA16E6E31}">
      <dgm:prSet/>
      <dgm:spPr/>
      <dgm:t>
        <a:bodyPr/>
        <a:lstStyle/>
        <a:p>
          <a:endParaRPr lang="uk-UA"/>
        </a:p>
      </dgm:t>
    </dgm:pt>
    <dgm:pt modelId="{A8396FF2-887E-40E8-8574-BA00470987E7}">
      <dgm:prSet phldrT="[Текст]"/>
      <dgm:spPr/>
      <dgm:t>
        <a:bodyPr/>
        <a:lstStyle/>
        <a:p>
          <a:r>
            <a:rPr lang="uk-UA" dirty="0" smtClean="0"/>
            <a:t>Як зберігати інформацію</a:t>
          </a:r>
          <a:endParaRPr lang="uk-UA" dirty="0"/>
        </a:p>
      </dgm:t>
    </dgm:pt>
    <dgm:pt modelId="{CE47678D-F9DA-4571-83E2-45B27B78836A}" type="parTrans" cxnId="{0E0A02B9-1053-4645-B044-DCB1590B20C5}">
      <dgm:prSet/>
      <dgm:spPr/>
      <dgm:t>
        <a:bodyPr/>
        <a:lstStyle/>
        <a:p>
          <a:endParaRPr lang="uk-UA"/>
        </a:p>
      </dgm:t>
    </dgm:pt>
    <dgm:pt modelId="{4D46FA1E-A501-43AF-9650-B4B1DBFBB48E}" type="sibTrans" cxnId="{0E0A02B9-1053-4645-B044-DCB1590B20C5}">
      <dgm:prSet/>
      <dgm:spPr/>
      <dgm:t>
        <a:bodyPr/>
        <a:lstStyle/>
        <a:p>
          <a:endParaRPr lang="uk-UA"/>
        </a:p>
      </dgm:t>
    </dgm:pt>
    <dgm:pt modelId="{B3914A95-464A-4C98-8DB8-1AC2B6E5CFEC}">
      <dgm:prSet phldrT="[Текст]"/>
      <dgm:spPr/>
      <dgm:t>
        <a:bodyPr/>
        <a:lstStyle/>
        <a:p>
          <a:r>
            <a:rPr lang="uk-UA" dirty="0" smtClean="0"/>
            <a:t>Як передавати інформацію</a:t>
          </a:r>
          <a:endParaRPr lang="uk-UA" dirty="0"/>
        </a:p>
      </dgm:t>
    </dgm:pt>
    <dgm:pt modelId="{E37217C2-BB22-41AC-B10C-5D8671885C50}" type="parTrans" cxnId="{CC01F3A5-8D1F-479F-B70A-997AFA75FB10}">
      <dgm:prSet/>
      <dgm:spPr/>
      <dgm:t>
        <a:bodyPr/>
        <a:lstStyle/>
        <a:p>
          <a:endParaRPr lang="uk-UA"/>
        </a:p>
      </dgm:t>
    </dgm:pt>
    <dgm:pt modelId="{AA1BD089-8CC9-4985-B8DB-2197745094FC}" type="sibTrans" cxnId="{CC01F3A5-8D1F-479F-B70A-997AFA75FB10}">
      <dgm:prSet/>
      <dgm:spPr/>
      <dgm:t>
        <a:bodyPr/>
        <a:lstStyle/>
        <a:p>
          <a:endParaRPr lang="uk-UA"/>
        </a:p>
      </dgm:t>
    </dgm:pt>
    <dgm:pt modelId="{F32B9191-70A7-43B8-B77E-CC48A85C2325}">
      <dgm:prSet phldrT="[Текст]"/>
      <dgm:spPr/>
      <dgm:t>
        <a:bodyPr/>
        <a:lstStyle/>
        <a:p>
          <a:r>
            <a:rPr lang="uk-UA" dirty="0" smtClean="0"/>
            <a:t>Як шукати інформацію</a:t>
          </a:r>
          <a:endParaRPr lang="uk-UA" dirty="0"/>
        </a:p>
      </dgm:t>
    </dgm:pt>
    <dgm:pt modelId="{E41F4485-A53B-4D07-8B23-D84F13780F1C}" type="parTrans" cxnId="{1589CDF4-19FE-4B43-A76F-308C257AA7F7}">
      <dgm:prSet/>
      <dgm:spPr/>
      <dgm:t>
        <a:bodyPr/>
        <a:lstStyle/>
        <a:p>
          <a:endParaRPr lang="uk-UA"/>
        </a:p>
      </dgm:t>
    </dgm:pt>
    <dgm:pt modelId="{C9701753-0549-400C-ADD5-63880CC26D17}" type="sibTrans" cxnId="{1589CDF4-19FE-4B43-A76F-308C257AA7F7}">
      <dgm:prSet/>
      <dgm:spPr/>
      <dgm:t>
        <a:bodyPr/>
        <a:lstStyle/>
        <a:p>
          <a:endParaRPr lang="uk-UA"/>
        </a:p>
      </dgm:t>
    </dgm:pt>
    <dgm:pt modelId="{F6C4F066-1A67-4FD7-8FD0-C181B07E58F1}">
      <dgm:prSet phldrT="[Текст]"/>
      <dgm:spPr/>
      <dgm:t>
        <a:bodyPr/>
        <a:lstStyle/>
        <a:p>
          <a:r>
            <a:rPr lang="uk-UA" dirty="0" smtClean="0"/>
            <a:t>Як збирати інформацію</a:t>
          </a:r>
          <a:endParaRPr lang="uk-UA" dirty="0"/>
        </a:p>
      </dgm:t>
    </dgm:pt>
    <dgm:pt modelId="{3CEF5553-F51E-4C68-891A-34D17DE83CAD}" type="parTrans" cxnId="{3A1589DC-A817-4F7C-BD81-15275805A740}">
      <dgm:prSet/>
      <dgm:spPr/>
      <dgm:t>
        <a:bodyPr/>
        <a:lstStyle/>
        <a:p>
          <a:endParaRPr lang="uk-UA"/>
        </a:p>
      </dgm:t>
    </dgm:pt>
    <dgm:pt modelId="{1354B592-0413-4080-8B03-BE0A497395AC}" type="sibTrans" cxnId="{3A1589DC-A817-4F7C-BD81-15275805A740}">
      <dgm:prSet/>
      <dgm:spPr/>
      <dgm:t>
        <a:bodyPr/>
        <a:lstStyle/>
        <a:p>
          <a:endParaRPr lang="uk-UA"/>
        </a:p>
      </dgm:t>
    </dgm:pt>
    <dgm:pt modelId="{9C56CE0C-D6E7-4DD9-A5FF-A8FB2E81C251}" type="pres">
      <dgm:prSet presAssocID="{F7D5B4FC-F268-47E2-A5CF-C6AB193A0E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137301B-3B26-450E-BEC3-CEEFD18282E0}" type="pres">
      <dgm:prSet presAssocID="{958BC653-68DC-423F-AA64-F5BA552EF066}" presName="centerShape" presStyleLbl="node0" presStyleIdx="0" presStyleCnt="1" custScaleX="294266" custScaleY="82354"/>
      <dgm:spPr/>
      <dgm:t>
        <a:bodyPr/>
        <a:lstStyle/>
        <a:p>
          <a:endParaRPr lang="uk-UA"/>
        </a:p>
      </dgm:t>
    </dgm:pt>
    <dgm:pt modelId="{D283305C-62D1-4573-AF76-A05134038A53}" type="pres">
      <dgm:prSet presAssocID="{7A4E903E-58DC-4638-8019-CBCFB1F9A94F}" presName="parTrans" presStyleLbl="sibTrans2D1" presStyleIdx="0" presStyleCnt="6"/>
      <dgm:spPr/>
      <dgm:t>
        <a:bodyPr/>
        <a:lstStyle/>
        <a:p>
          <a:endParaRPr lang="uk-UA"/>
        </a:p>
      </dgm:t>
    </dgm:pt>
    <dgm:pt modelId="{907A5347-E1ED-4877-AB5A-672D53AA5295}" type="pres">
      <dgm:prSet presAssocID="{7A4E903E-58DC-4638-8019-CBCFB1F9A94F}" presName="connectorText" presStyleLbl="sibTrans2D1" presStyleIdx="0" presStyleCnt="6"/>
      <dgm:spPr/>
      <dgm:t>
        <a:bodyPr/>
        <a:lstStyle/>
        <a:p>
          <a:endParaRPr lang="uk-UA"/>
        </a:p>
      </dgm:t>
    </dgm:pt>
    <dgm:pt modelId="{CAA89DB7-52D2-4C7E-B559-38F3CA2B7183}" type="pres">
      <dgm:prSet presAssocID="{DA82F640-A15E-43DE-855C-D4E961E08528}" presName="node" presStyleLbl="node1" presStyleIdx="0" presStyleCnt="6" custScaleX="228937" custScaleY="82354" custRadScaleRad="100585" custRadScaleInc="34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667F227-E3B5-4701-972B-5599EE17F7FC}" type="pres">
      <dgm:prSet presAssocID="{B35351AF-86DA-482D-ADD8-CBD79A697C4B}" presName="parTrans" presStyleLbl="sibTrans2D1" presStyleIdx="1" presStyleCnt="6"/>
      <dgm:spPr/>
      <dgm:t>
        <a:bodyPr/>
        <a:lstStyle/>
        <a:p>
          <a:endParaRPr lang="uk-UA"/>
        </a:p>
      </dgm:t>
    </dgm:pt>
    <dgm:pt modelId="{3139877B-54AD-46AB-A4A2-462F4AA7C1EF}" type="pres">
      <dgm:prSet presAssocID="{B35351AF-86DA-482D-ADD8-CBD79A697C4B}" presName="connectorText" presStyleLbl="sibTrans2D1" presStyleIdx="1" presStyleCnt="6"/>
      <dgm:spPr/>
      <dgm:t>
        <a:bodyPr/>
        <a:lstStyle/>
        <a:p>
          <a:endParaRPr lang="uk-UA"/>
        </a:p>
      </dgm:t>
    </dgm:pt>
    <dgm:pt modelId="{912D4B4B-6B64-4EED-8E8E-8B9DBECF44EE}" type="pres">
      <dgm:prSet presAssocID="{5F7FF2E4-961F-4172-B390-EF68CB5C8034}" presName="node" presStyleLbl="node1" presStyleIdx="1" presStyleCnt="6" custScaleX="228937" custScaleY="82354" custRadScaleRad="151735" custRadScaleInc="3067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631CD6E-2903-45AA-9804-1388E9BA2FA8}" type="pres">
      <dgm:prSet presAssocID="{CE47678D-F9DA-4571-83E2-45B27B78836A}" presName="parTrans" presStyleLbl="sibTrans2D1" presStyleIdx="2" presStyleCnt="6"/>
      <dgm:spPr/>
      <dgm:t>
        <a:bodyPr/>
        <a:lstStyle/>
        <a:p>
          <a:endParaRPr lang="uk-UA"/>
        </a:p>
      </dgm:t>
    </dgm:pt>
    <dgm:pt modelId="{1840BAA2-2E08-4361-9BB4-5A64924B07DE}" type="pres">
      <dgm:prSet presAssocID="{CE47678D-F9DA-4571-83E2-45B27B78836A}" presName="connectorText" presStyleLbl="sibTrans2D1" presStyleIdx="2" presStyleCnt="6"/>
      <dgm:spPr/>
      <dgm:t>
        <a:bodyPr/>
        <a:lstStyle/>
        <a:p>
          <a:endParaRPr lang="uk-UA"/>
        </a:p>
      </dgm:t>
    </dgm:pt>
    <dgm:pt modelId="{297D9BE3-2812-44DD-8E33-1FB794588566}" type="pres">
      <dgm:prSet presAssocID="{A8396FF2-887E-40E8-8574-BA00470987E7}" presName="node" presStyleLbl="node1" presStyleIdx="2" presStyleCnt="6" custScaleX="228937" custScaleY="82354" custRadScaleRad="151402" custRadScaleInc="-256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0139D44-BEBC-405A-9284-103D07A136F7}" type="pres">
      <dgm:prSet presAssocID="{E37217C2-BB22-41AC-B10C-5D8671885C50}" presName="parTrans" presStyleLbl="sibTrans2D1" presStyleIdx="3" presStyleCnt="6"/>
      <dgm:spPr/>
      <dgm:t>
        <a:bodyPr/>
        <a:lstStyle/>
        <a:p>
          <a:endParaRPr lang="uk-UA"/>
        </a:p>
      </dgm:t>
    </dgm:pt>
    <dgm:pt modelId="{33A3B22F-9D1F-43D9-87DA-8E50FD028257}" type="pres">
      <dgm:prSet presAssocID="{E37217C2-BB22-41AC-B10C-5D8671885C50}" presName="connectorText" presStyleLbl="sibTrans2D1" presStyleIdx="3" presStyleCnt="6"/>
      <dgm:spPr/>
      <dgm:t>
        <a:bodyPr/>
        <a:lstStyle/>
        <a:p>
          <a:endParaRPr lang="uk-UA"/>
        </a:p>
      </dgm:t>
    </dgm:pt>
    <dgm:pt modelId="{6B3E7306-5A22-4BCE-815A-7079BF0EF8A7}" type="pres">
      <dgm:prSet presAssocID="{B3914A95-464A-4C98-8DB8-1AC2B6E5CFEC}" presName="node" presStyleLbl="node1" presStyleIdx="3" presStyleCnt="6" custScaleX="245539" custScaleY="9927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787CAC-D1BB-4428-A4F3-6F874CA9A727}" type="pres">
      <dgm:prSet presAssocID="{3CEF5553-F51E-4C68-891A-34D17DE83CAD}" presName="parTrans" presStyleLbl="sibTrans2D1" presStyleIdx="4" presStyleCnt="6"/>
      <dgm:spPr/>
      <dgm:t>
        <a:bodyPr/>
        <a:lstStyle/>
        <a:p>
          <a:endParaRPr lang="uk-UA"/>
        </a:p>
      </dgm:t>
    </dgm:pt>
    <dgm:pt modelId="{750931C9-434F-4BE8-A276-44C10A4ABD40}" type="pres">
      <dgm:prSet presAssocID="{3CEF5553-F51E-4C68-891A-34D17DE83CAD}" presName="connectorText" presStyleLbl="sibTrans2D1" presStyleIdx="4" presStyleCnt="6"/>
      <dgm:spPr/>
      <dgm:t>
        <a:bodyPr/>
        <a:lstStyle/>
        <a:p>
          <a:endParaRPr lang="uk-UA"/>
        </a:p>
      </dgm:t>
    </dgm:pt>
    <dgm:pt modelId="{8D92F092-6EF2-47FE-A9A6-392091CDB238}" type="pres">
      <dgm:prSet presAssocID="{F6C4F066-1A67-4FD7-8FD0-C181B07E58F1}" presName="node" presStyleLbl="node1" presStyleIdx="4" presStyleCnt="6" custScaleX="228937" custScaleY="82354" custRadScaleRad="146414" custRadScaleInc="229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453779-0B23-47D2-942F-27E11E0787BE}" type="pres">
      <dgm:prSet presAssocID="{E41F4485-A53B-4D07-8B23-D84F13780F1C}" presName="parTrans" presStyleLbl="sibTrans2D1" presStyleIdx="5" presStyleCnt="6"/>
      <dgm:spPr/>
      <dgm:t>
        <a:bodyPr/>
        <a:lstStyle/>
        <a:p>
          <a:endParaRPr lang="uk-UA"/>
        </a:p>
      </dgm:t>
    </dgm:pt>
    <dgm:pt modelId="{ECEF0706-53E7-4AFC-9222-6B5B4784B3AA}" type="pres">
      <dgm:prSet presAssocID="{E41F4485-A53B-4D07-8B23-D84F13780F1C}" presName="connectorText" presStyleLbl="sibTrans2D1" presStyleIdx="5" presStyleCnt="6"/>
      <dgm:spPr/>
      <dgm:t>
        <a:bodyPr/>
        <a:lstStyle/>
        <a:p>
          <a:endParaRPr lang="uk-UA"/>
        </a:p>
      </dgm:t>
    </dgm:pt>
    <dgm:pt modelId="{4F3B906F-65AB-42DF-BB79-0CB2E9029815}" type="pres">
      <dgm:prSet presAssocID="{F32B9191-70A7-43B8-B77E-CC48A85C2325}" presName="node" presStyleLbl="node1" presStyleIdx="5" presStyleCnt="6" custScaleX="228937" custScaleY="82354" custRadScaleRad="152625" custRadScaleInc="-1646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9F71DFC-6363-4538-8FBD-53CEFE848D1B}" type="presOf" srcId="{E37217C2-BB22-41AC-B10C-5D8671885C50}" destId="{90139D44-BEBC-405A-9284-103D07A136F7}" srcOrd="0" destOrd="0" presId="urn:microsoft.com/office/officeart/2005/8/layout/radial5"/>
    <dgm:cxn modelId="{71E51003-C759-4527-9E04-E7290B31FB27}" type="presOf" srcId="{5F7FF2E4-961F-4172-B390-EF68CB5C8034}" destId="{912D4B4B-6B64-4EED-8E8E-8B9DBECF44EE}" srcOrd="0" destOrd="0" presId="urn:microsoft.com/office/officeart/2005/8/layout/radial5"/>
    <dgm:cxn modelId="{18F8F6B5-299C-41DB-BC0D-6080832BE191}" type="presOf" srcId="{E41F4485-A53B-4D07-8B23-D84F13780F1C}" destId="{A9453779-0B23-47D2-942F-27E11E0787BE}" srcOrd="0" destOrd="0" presId="urn:microsoft.com/office/officeart/2005/8/layout/radial5"/>
    <dgm:cxn modelId="{D0A3125C-2A27-4B17-8B5D-8E7F5F7373B2}" type="presOf" srcId="{7A4E903E-58DC-4638-8019-CBCFB1F9A94F}" destId="{907A5347-E1ED-4877-AB5A-672D53AA5295}" srcOrd="1" destOrd="0" presId="urn:microsoft.com/office/officeart/2005/8/layout/radial5"/>
    <dgm:cxn modelId="{03D343FA-3B6B-4C85-BE55-FD96555E03B3}" type="presOf" srcId="{E37217C2-BB22-41AC-B10C-5D8671885C50}" destId="{33A3B22F-9D1F-43D9-87DA-8E50FD028257}" srcOrd="1" destOrd="0" presId="urn:microsoft.com/office/officeart/2005/8/layout/radial5"/>
    <dgm:cxn modelId="{03F784F4-E114-4073-8203-4718E939D556}" srcId="{F7D5B4FC-F268-47E2-A5CF-C6AB193A0EBD}" destId="{958BC653-68DC-423F-AA64-F5BA552EF066}" srcOrd="0" destOrd="0" parTransId="{CBD8108E-16FB-4541-B627-FA6D5CE86B7A}" sibTransId="{9230869A-BCEB-49B4-9DBB-9F8730B828C5}"/>
    <dgm:cxn modelId="{4FE810F1-241A-4A16-A2BC-C0AF4E176021}" type="presOf" srcId="{7A4E903E-58DC-4638-8019-CBCFB1F9A94F}" destId="{D283305C-62D1-4573-AF76-A05134038A53}" srcOrd="0" destOrd="0" presId="urn:microsoft.com/office/officeart/2005/8/layout/radial5"/>
    <dgm:cxn modelId="{B8B32EED-992A-4F20-A54B-55A7E8FDB557}" srcId="{958BC653-68DC-423F-AA64-F5BA552EF066}" destId="{DA82F640-A15E-43DE-855C-D4E961E08528}" srcOrd="0" destOrd="0" parTransId="{7A4E903E-58DC-4638-8019-CBCFB1F9A94F}" sibTransId="{F9A8B8FF-2F58-4DE9-8B78-075DD7C0FB2D}"/>
    <dgm:cxn modelId="{129D298C-0FAD-4A64-A781-6B7C85341F1E}" type="presOf" srcId="{A8396FF2-887E-40E8-8574-BA00470987E7}" destId="{297D9BE3-2812-44DD-8E33-1FB794588566}" srcOrd="0" destOrd="0" presId="urn:microsoft.com/office/officeart/2005/8/layout/radial5"/>
    <dgm:cxn modelId="{8BEFF173-5F78-4A4C-B4BD-A1EF99D83C01}" type="presOf" srcId="{DA82F640-A15E-43DE-855C-D4E961E08528}" destId="{CAA89DB7-52D2-4C7E-B559-38F3CA2B7183}" srcOrd="0" destOrd="0" presId="urn:microsoft.com/office/officeart/2005/8/layout/radial5"/>
    <dgm:cxn modelId="{A8FFB561-9C6A-472A-BC86-86D4E3EB4892}" type="presOf" srcId="{CE47678D-F9DA-4571-83E2-45B27B78836A}" destId="{4631CD6E-2903-45AA-9804-1388E9BA2FA8}" srcOrd="0" destOrd="0" presId="urn:microsoft.com/office/officeart/2005/8/layout/radial5"/>
    <dgm:cxn modelId="{9763C452-C50C-450D-9E6B-CE139B7CE7FF}" type="presOf" srcId="{958BC653-68DC-423F-AA64-F5BA552EF066}" destId="{0137301B-3B26-450E-BEC3-CEEFD18282E0}" srcOrd="0" destOrd="0" presId="urn:microsoft.com/office/officeart/2005/8/layout/radial5"/>
    <dgm:cxn modelId="{130A6812-809C-4056-92BD-73BA876BBFD4}" type="presOf" srcId="{F6C4F066-1A67-4FD7-8FD0-C181B07E58F1}" destId="{8D92F092-6EF2-47FE-A9A6-392091CDB238}" srcOrd="0" destOrd="0" presId="urn:microsoft.com/office/officeart/2005/8/layout/radial5"/>
    <dgm:cxn modelId="{A2C661C2-5701-4847-8C09-748CA16E6E31}" srcId="{958BC653-68DC-423F-AA64-F5BA552EF066}" destId="{5F7FF2E4-961F-4172-B390-EF68CB5C8034}" srcOrd="1" destOrd="0" parTransId="{B35351AF-86DA-482D-ADD8-CBD79A697C4B}" sibTransId="{988394B6-B09F-44C5-9D05-4E56BBBDFCBE}"/>
    <dgm:cxn modelId="{6B0A8428-A8A5-43D9-88C6-88D51F0C8DF3}" type="presOf" srcId="{3CEF5553-F51E-4C68-891A-34D17DE83CAD}" destId="{9F787CAC-D1BB-4428-A4F3-6F874CA9A727}" srcOrd="0" destOrd="0" presId="urn:microsoft.com/office/officeart/2005/8/layout/radial5"/>
    <dgm:cxn modelId="{D10FAB3E-969A-4DB8-8086-68590C484047}" type="presOf" srcId="{B3914A95-464A-4C98-8DB8-1AC2B6E5CFEC}" destId="{6B3E7306-5A22-4BCE-815A-7079BF0EF8A7}" srcOrd="0" destOrd="0" presId="urn:microsoft.com/office/officeart/2005/8/layout/radial5"/>
    <dgm:cxn modelId="{40F1263C-9DF5-4205-AEF2-3057ED5345D5}" type="presOf" srcId="{F7D5B4FC-F268-47E2-A5CF-C6AB193A0EBD}" destId="{9C56CE0C-D6E7-4DD9-A5FF-A8FB2E81C251}" srcOrd="0" destOrd="0" presId="urn:microsoft.com/office/officeart/2005/8/layout/radial5"/>
    <dgm:cxn modelId="{F656B7A3-1C24-47BF-92C6-54C6E570E596}" type="presOf" srcId="{F32B9191-70A7-43B8-B77E-CC48A85C2325}" destId="{4F3B906F-65AB-42DF-BB79-0CB2E9029815}" srcOrd="0" destOrd="0" presId="urn:microsoft.com/office/officeart/2005/8/layout/radial5"/>
    <dgm:cxn modelId="{CA3477F1-820A-43FD-9F42-1D94993D4A3E}" type="presOf" srcId="{E41F4485-A53B-4D07-8B23-D84F13780F1C}" destId="{ECEF0706-53E7-4AFC-9222-6B5B4784B3AA}" srcOrd="1" destOrd="0" presId="urn:microsoft.com/office/officeart/2005/8/layout/radial5"/>
    <dgm:cxn modelId="{087D8945-1D8B-4A05-BBED-B4E83B576347}" type="presOf" srcId="{B35351AF-86DA-482D-ADD8-CBD79A697C4B}" destId="{3667F227-E3B5-4701-972B-5599EE17F7FC}" srcOrd="0" destOrd="0" presId="urn:microsoft.com/office/officeart/2005/8/layout/radial5"/>
    <dgm:cxn modelId="{BE4BB63A-C441-452D-9F31-7231EE2C70DA}" type="presOf" srcId="{CE47678D-F9DA-4571-83E2-45B27B78836A}" destId="{1840BAA2-2E08-4361-9BB4-5A64924B07DE}" srcOrd="1" destOrd="0" presId="urn:microsoft.com/office/officeart/2005/8/layout/radial5"/>
    <dgm:cxn modelId="{93A48617-764E-4085-BE89-39E99AC51AE8}" type="presOf" srcId="{3CEF5553-F51E-4C68-891A-34D17DE83CAD}" destId="{750931C9-434F-4BE8-A276-44C10A4ABD40}" srcOrd="1" destOrd="0" presId="urn:microsoft.com/office/officeart/2005/8/layout/radial5"/>
    <dgm:cxn modelId="{1589CDF4-19FE-4B43-A76F-308C257AA7F7}" srcId="{958BC653-68DC-423F-AA64-F5BA552EF066}" destId="{F32B9191-70A7-43B8-B77E-CC48A85C2325}" srcOrd="5" destOrd="0" parTransId="{E41F4485-A53B-4D07-8B23-D84F13780F1C}" sibTransId="{C9701753-0549-400C-ADD5-63880CC26D17}"/>
    <dgm:cxn modelId="{0E0A02B9-1053-4645-B044-DCB1590B20C5}" srcId="{958BC653-68DC-423F-AA64-F5BA552EF066}" destId="{A8396FF2-887E-40E8-8574-BA00470987E7}" srcOrd="2" destOrd="0" parTransId="{CE47678D-F9DA-4571-83E2-45B27B78836A}" sibTransId="{4D46FA1E-A501-43AF-9650-B4B1DBFBB48E}"/>
    <dgm:cxn modelId="{3A1589DC-A817-4F7C-BD81-15275805A740}" srcId="{958BC653-68DC-423F-AA64-F5BA552EF066}" destId="{F6C4F066-1A67-4FD7-8FD0-C181B07E58F1}" srcOrd="4" destOrd="0" parTransId="{3CEF5553-F51E-4C68-891A-34D17DE83CAD}" sibTransId="{1354B592-0413-4080-8B03-BE0A497395AC}"/>
    <dgm:cxn modelId="{917873C9-A970-4760-B122-F6B1FC61047E}" type="presOf" srcId="{B35351AF-86DA-482D-ADD8-CBD79A697C4B}" destId="{3139877B-54AD-46AB-A4A2-462F4AA7C1EF}" srcOrd="1" destOrd="0" presId="urn:microsoft.com/office/officeart/2005/8/layout/radial5"/>
    <dgm:cxn modelId="{CC01F3A5-8D1F-479F-B70A-997AFA75FB10}" srcId="{958BC653-68DC-423F-AA64-F5BA552EF066}" destId="{B3914A95-464A-4C98-8DB8-1AC2B6E5CFEC}" srcOrd="3" destOrd="0" parTransId="{E37217C2-BB22-41AC-B10C-5D8671885C50}" sibTransId="{AA1BD089-8CC9-4985-B8DB-2197745094FC}"/>
    <dgm:cxn modelId="{753E236A-AB74-4A34-913D-1402E605ED1B}" type="presParOf" srcId="{9C56CE0C-D6E7-4DD9-A5FF-A8FB2E81C251}" destId="{0137301B-3B26-450E-BEC3-CEEFD18282E0}" srcOrd="0" destOrd="0" presId="urn:microsoft.com/office/officeart/2005/8/layout/radial5"/>
    <dgm:cxn modelId="{4A539970-1E2D-45F4-AF2B-9BBA8B51A354}" type="presParOf" srcId="{9C56CE0C-D6E7-4DD9-A5FF-A8FB2E81C251}" destId="{D283305C-62D1-4573-AF76-A05134038A53}" srcOrd="1" destOrd="0" presId="urn:microsoft.com/office/officeart/2005/8/layout/radial5"/>
    <dgm:cxn modelId="{6808023C-E0D2-482D-9B92-272E84BE2739}" type="presParOf" srcId="{D283305C-62D1-4573-AF76-A05134038A53}" destId="{907A5347-E1ED-4877-AB5A-672D53AA5295}" srcOrd="0" destOrd="0" presId="urn:microsoft.com/office/officeart/2005/8/layout/radial5"/>
    <dgm:cxn modelId="{3A8D7CA0-62C0-40E2-BBB4-9F132D5B5E51}" type="presParOf" srcId="{9C56CE0C-D6E7-4DD9-A5FF-A8FB2E81C251}" destId="{CAA89DB7-52D2-4C7E-B559-38F3CA2B7183}" srcOrd="2" destOrd="0" presId="urn:microsoft.com/office/officeart/2005/8/layout/radial5"/>
    <dgm:cxn modelId="{4BA64921-9446-4AC4-AE5D-59B1AA02D26E}" type="presParOf" srcId="{9C56CE0C-D6E7-4DD9-A5FF-A8FB2E81C251}" destId="{3667F227-E3B5-4701-972B-5599EE17F7FC}" srcOrd="3" destOrd="0" presId="urn:microsoft.com/office/officeart/2005/8/layout/radial5"/>
    <dgm:cxn modelId="{BF112BD9-E6BD-4D4E-B55A-DE42178460D7}" type="presParOf" srcId="{3667F227-E3B5-4701-972B-5599EE17F7FC}" destId="{3139877B-54AD-46AB-A4A2-462F4AA7C1EF}" srcOrd="0" destOrd="0" presId="urn:microsoft.com/office/officeart/2005/8/layout/radial5"/>
    <dgm:cxn modelId="{2A944880-EC97-4DFB-8451-B44F0D4C4EE6}" type="presParOf" srcId="{9C56CE0C-D6E7-4DD9-A5FF-A8FB2E81C251}" destId="{912D4B4B-6B64-4EED-8E8E-8B9DBECF44EE}" srcOrd="4" destOrd="0" presId="urn:microsoft.com/office/officeart/2005/8/layout/radial5"/>
    <dgm:cxn modelId="{A79D455B-F13A-43AD-AD18-BBDD22C79825}" type="presParOf" srcId="{9C56CE0C-D6E7-4DD9-A5FF-A8FB2E81C251}" destId="{4631CD6E-2903-45AA-9804-1388E9BA2FA8}" srcOrd="5" destOrd="0" presId="urn:microsoft.com/office/officeart/2005/8/layout/radial5"/>
    <dgm:cxn modelId="{30FA35E0-392C-43BD-B4A1-BF2A7F67B20D}" type="presParOf" srcId="{4631CD6E-2903-45AA-9804-1388E9BA2FA8}" destId="{1840BAA2-2E08-4361-9BB4-5A64924B07DE}" srcOrd="0" destOrd="0" presId="urn:microsoft.com/office/officeart/2005/8/layout/radial5"/>
    <dgm:cxn modelId="{98B78A10-3C16-445F-8C5A-097549EAEF05}" type="presParOf" srcId="{9C56CE0C-D6E7-4DD9-A5FF-A8FB2E81C251}" destId="{297D9BE3-2812-44DD-8E33-1FB794588566}" srcOrd="6" destOrd="0" presId="urn:microsoft.com/office/officeart/2005/8/layout/radial5"/>
    <dgm:cxn modelId="{6C576316-B0C8-4A47-B689-BE2A42F527FB}" type="presParOf" srcId="{9C56CE0C-D6E7-4DD9-A5FF-A8FB2E81C251}" destId="{90139D44-BEBC-405A-9284-103D07A136F7}" srcOrd="7" destOrd="0" presId="urn:microsoft.com/office/officeart/2005/8/layout/radial5"/>
    <dgm:cxn modelId="{3C059BA2-D0B0-4386-B8FF-5DA99F003870}" type="presParOf" srcId="{90139D44-BEBC-405A-9284-103D07A136F7}" destId="{33A3B22F-9D1F-43D9-87DA-8E50FD028257}" srcOrd="0" destOrd="0" presId="urn:microsoft.com/office/officeart/2005/8/layout/radial5"/>
    <dgm:cxn modelId="{BDEE0BBF-3F20-478E-870D-23B68A8CE066}" type="presParOf" srcId="{9C56CE0C-D6E7-4DD9-A5FF-A8FB2E81C251}" destId="{6B3E7306-5A22-4BCE-815A-7079BF0EF8A7}" srcOrd="8" destOrd="0" presId="urn:microsoft.com/office/officeart/2005/8/layout/radial5"/>
    <dgm:cxn modelId="{0575AFD8-93C1-40E2-9DFF-C7F0C062FAC9}" type="presParOf" srcId="{9C56CE0C-D6E7-4DD9-A5FF-A8FB2E81C251}" destId="{9F787CAC-D1BB-4428-A4F3-6F874CA9A727}" srcOrd="9" destOrd="0" presId="urn:microsoft.com/office/officeart/2005/8/layout/radial5"/>
    <dgm:cxn modelId="{65199721-5CDD-4D06-8462-8ABC85B6E6B7}" type="presParOf" srcId="{9F787CAC-D1BB-4428-A4F3-6F874CA9A727}" destId="{750931C9-434F-4BE8-A276-44C10A4ABD40}" srcOrd="0" destOrd="0" presId="urn:microsoft.com/office/officeart/2005/8/layout/radial5"/>
    <dgm:cxn modelId="{E1FFC41B-4C2A-4927-A7F3-36380986B04B}" type="presParOf" srcId="{9C56CE0C-D6E7-4DD9-A5FF-A8FB2E81C251}" destId="{8D92F092-6EF2-47FE-A9A6-392091CDB238}" srcOrd="10" destOrd="0" presId="urn:microsoft.com/office/officeart/2005/8/layout/radial5"/>
    <dgm:cxn modelId="{E50A2904-B720-4165-BDC4-1B40388F7001}" type="presParOf" srcId="{9C56CE0C-D6E7-4DD9-A5FF-A8FB2E81C251}" destId="{A9453779-0B23-47D2-942F-27E11E0787BE}" srcOrd="11" destOrd="0" presId="urn:microsoft.com/office/officeart/2005/8/layout/radial5"/>
    <dgm:cxn modelId="{47338AE3-72EA-469F-AA06-3B214A8FB46C}" type="presParOf" srcId="{A9453779-0B23-47D2-942F-27E11E0787BE}" destId="{ECEF0706-53E7-4AFC-9222-6B5B4784B3AA}" srcOrd="0" destOrd="0" presId="urn:microsoft.com/office/officeart/2005/8/layout/radial5"/>
    <dgm:cxn modelId="{4D30B3A7-E9DC-49E6-9EB3-4763BF56E915}" type="presParOf" srcId="{9C56CE0C-D6E7-4DD9-A5FF-A8FB2E81C251}" destId="{4F3B906F-65AB-42DF-BB79-0CB2E9029815}" srcOrd="12" destOrd="0" presId="urn:microsoft.com/office/officeart/2005/8/layout/radial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657795-2503-45D1-A721-D19152D2077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B82BE07-BF52-4BC6-A0AA-8C2F6FF10308}">
      <dgm:prSet phldrT="[Текст]"/>
      <dgm:spPr/>
      <dgm:t>
        <a:bodyPr/>
        <a:lstStyle/>
        <a:p>
          <a:r>
            <a:rPr lang="uk-UA" b="1" dirty="0" smtClean="0"/>
            <a:t>Як працювалось на уроці?</a:t>
          </a:r>
          <a:endParaRPr lang="ru-RU" b="1" dirty="0"/>
        </a:p>
      </dgm:t>
    </dgm:pt>
    <dgm:pt modelId="{858C43BE-E40C-415A-AB05-43896CAA89B6}" type="parTrans" cxnId="{572B0EB0-7C41-41FF-A99C-4A2AE11E6D59}">
      <dgm:prSet/>
      <dgm:spPr/>
      <dgm:t>
        <a:bodyPr/>
        <a:lstStyle/>
        <a:p>
          <a:endParaRPr lang="ru-RU"/>
        </a:p>
      </dgm:t>
    </dgm:pt>
    <dgm:pt modelId="{C7DA499D-B3D7-441D-85FF-C9D274D2EF35}" type="sibTrans" cxnId="{572B0EB0-7C41-41FF-A99C-4A2AE11E6D59}">
      <dgm:prSet/>
      <dgm:spPr/>
      <dgm:t>
        <a:bodyPr/>
        <a:lstStyle/>
        <a:p>
          <a:endParaRPr lang="ru-RU"/>
        </a:p>
      </dgm:t>
    </dgm:pt>
    <dgm:pt modelId="{A3E34A8A-54B1-4984-B12C-CEC648AFFBA7}">
      <dgm:prSet phldrT="[Текст]" custT="1"/>
      <dgm:spPr/>
      <dgm:t>
        <a:bodyPr/>
        <a:lstStyle/>
        <a:p>
          <a:r>
            <a:rPr lang="uk-UA" sz="2800" b="1" smtClean="0"/>
            <a:t>Легко</a:t>
          </a:r>
          <a:endParaRPr lang="ru-RU" sz="2800" b="1" dirty="0"/>
        </a:p>
      </dgm:t>
    </dgm:pt>
    <dgm:pt modelId="{1AD7302E-E09A-4BB3-88AD-B04A3C1FF313}" type="parTrans" cxnId="{39B0B311-B9A5-4D25-859E-747F0084AEB2}">
      <dgm:prSet/>
      <dgm:spPr/>
      <dgm:t>
        <a:bodyPr/>
        <a:lstStyle/>
        <a:p>
          <a:endParaRPr lang="ru-RU"/>
        </a:p>
      </dgm:t>
    </dgm:pt>
    <dgm:pt modelId="{3BABB232-C1FC-47F0-A7D4-648A498571A5}" type="sibTrans" cxnId="{39B0B311-B9A5-4D25-859E-747F0084AEB2}">
      <dgm:prSet/>
      <dgm:spPr/>
      <dgm:t>
        <a:bodyPr/>
        <a:lstStyle/>
        <a:p>
          <a:endParaRPr lang="ru-RU"/>
        </a:p>
      </dgm:t>
    </dgm:pt>
    <dgm:pt modelId="{9DC94AB4-D3E0-4CF5-9FA3-A2648DC26D3E}">
      <dgm:prSet phldrT="[Текст]" custT="1"/>
      <dgm:spPr/>
      <dgm:t>
        <a:bodyPr/>
        <a:lstStyle/>
        <a:p>
          <a:r>
            <a:rPr lang="uk-UA" sz="2800" b="1" smtClean="0"/>
            <a:t>Цікаво</a:t>
          </a:r>
          <a:endParaRPr lang="ru-RU" sz="2800" b="1" dirty="0"/>
        </a:p>
      </dgm:t>
    </dgm:pt>
    <dgm:pt modelId="{12F99A6B-8214-4C97-8EE7-E609BA78FAAC}" type="parTrans" cxnId="{3957924F-3466-4A47-8BBA-7C4FE601FAB0}">
      <dgm:prSet/>
      <dgm:spPr/>
      <dgm:t>
        <a:bodyPr/>
        <a:lstStyle/>
        <a:p>
          <a:endParaRPr lang="ru-RU"/>
        </a:p>
      </dgm:t>
    </dgm:pt>
    <dgm:pt modelId="{D05C5131-240E-47D2-BCED-22E8BD0B1BC3}" type="sibTrans" cxnId="{3957924F-3466-4A47-8BBA-7C4FE601FAB0}">
      <dgm:prSet/>
      <dgm:spPr/>
      <dgm:t>
        <a:bodyPr/>
        <a:lstStyle/>
        <a:p>
          <a:endParaRPr lang="ru-RU"/>
        </a:p>
      </dgm:t>
    </dgm:pt>
    <dgm:pt modelId="{1054EE13-C516-47E0-9B3B-29DA3ABDB0C5}">
      <dgm:prSet custT="1"/>
      <dgm:spPr/>
      <dgm:t>
        <a:bodyPr/>
        <a:lstStyle/>
        <a:p>
          <a:r>
            <a:rPr lang="uk-UA" sz="2800" b="1" smtClean="0"/>
            <a:t>Важко</a:t>
          </a:r>
          <a:endParaRPr lang="ru-RU" sz="2800" b="1" dirty="0"/>
        </a:p>
      </dgm:t>
    </dgm:pt>
    <dgm:pt modelId="{3ADFFE76-2D94-454C-BFB5-5282B44DA8D1}" type="parTrans" cxnId="{30970414-5AF8-4EC7-8366-7053AC4D9EA8}">
      <dgm:prSet/>
      <dgm:spPr/>
      <dgm:t>
        <a:bodyPr/>
        <a:lstStyle/>
        <a:p>
          <a:endParaRPr lang="ru-RU"/>
        </a:p>
      </dgm:t>
    </dgm:pt>
    <dgm:pt modelId="{7E647773-4E21-4ACA-9E60-6ED8E2B8C07D}" type="sibTrans" cxnId="{30970414-5AF8-4EC7-8366-7053AC4D9EA8}">
      <dgm:prSet/>
      <dgm:spPr/>
      <dgm:t>
        <a:bodyPr/>
        <a:lstStyle/>
        <a:p>
          <a:endParaRPr lang="ru-RU"/>
        </a:p>
      </dgm:t>
    </dgm:pt>
    <dgm:pt modelId="{4C689D8F-B91B-4BD0-8AB0-B558511BE5EB}" type="pres">
      <dgm:prSet presAssocID="{49657795-2503-45D1-A721-D19152D2077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C12CC7-4A87-4ED0-92D0-8B424BBB686E}" type="pres">
      <dgm:prSet presAssocID="{8B82BE07-BF52-4BC6-A0AA-8C2F6FF10308}" presName="hierRoot1" presStyleCnt="0"/>
      <dgm:spPr/>
      <dgm:t>
        <a:bodyPr/>
        <a:lstStyle/>
        <a:p>
          <a:endParaRPr lang="ru-RU"/>
        </a:p>
      </dgm:t>
    </dgm:pt>
    <dgm:pt modelId="{49C21690-446A-4653-AF84-5A9815335730}" type="pres">
      <dgm:prSet presAssocID="{8B82BE07-BF52-4BC6-A0AA-8C2F6FF10308}" presName="composite" presStyleCnt="0"/>
      <dgm:spPr/>
      <dgm:t>
        <a:bodyPr/>
        <a:lstStyle/>
        <a:p>
          <a:endParaRPr lang="ru-RU"/>
        </a:p>
      </dgm:t>
    </dgm:pt>
    <dgm:pt modelId="{B5B8B874-DE1D-47BB-BB80-1D749DADC60B}" type="pres">
      <dgm:prSet presAssocID="{8B82BE07-BF52-4BC6-A0AA-8C2F6FF10308}" presName="background" presStyleLbl="node0" presStyleIdx="0" presStyleCnt="1"/>
      <dgm:spPr/>
      <dgm:t>
        <a:bodyPr/>
        <a:lstStyle/>
        <a:p>
          <a:endParaRPr lang="ru-RU"/>
        </a:p>
      </dgm:t>
    </dgm:pt>
    <dgm:pt modelId="{FB84AA2A-0E40-4340-8313-8062D1332F38}" type="pres">
      <dgm:prSet presAssocID="{8B82BE07-BF52-4BC6-A0AA-8C2F6FF1030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FBCE4D-D48C-4102-8651-C808114A0354}" type="pres">
      <dgm:prSet presAssocID="{8B82BE07-BF52-4BC6-A0AA-8C2F6FF10308}" presName="hierChild2" presStyleCnt="0"/>
      <dgm:spPr/>
      <dgm:t>
        <a:bodyPr/>
        <a:lstStyle/>
        <a:p>
          <a:endParaRPr lang="ru-RU"/>
        </a:p>
      </dgm:t>
    </dgm:pt>
    <dgm:pt modelId="{43AB9FE0-DE49-466F-8E8F-B9AB3C9E776B}" type="pres">
      <dgm:prSet presAssocID="{1AD7302E-E09A-4BB3-88AD-B04A3C1FF31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C83B45CF-5F27-4600-A4C8-68D35E57FC4D}" type="pres">
      <dgm:prSet presAssocID="{A3E34A8A-54B1-4984-B12C-CEC648AFFBA7}" presName="hierRoot2" presStyleCnt="0"/>
      <dgm:spPr/>
      <dgm:t>
        <a:bodyPr/>
        <a:lstStyle/>
        <a:p>
          <a:endParaRPr lang="ru-RU"/>
        </a:p>
      </dgm:t>
    </dgm:pt>
    <dgm:pt modelId="{330A5A85-17EE-440C-A2C0-6A9BAFF7C041}" type="pres">
      <dgm:prSet presAssocID="{A3E34A8A-54B1-4984-B12C-CEC648AFFBA7}" presName="composite2" presStyleCnt="0"/>
      <dgm:spPr/>
      <dgm:t>
        <a:bodyPr/>
        <a:lstStyle/>
        <a:p>
          <a:endParaRPr lang="ru-RU"/>
        </a:p>
      </dgm:t>
    </dgm:pt>
    <dgm:pt modelId="{5244CB27-9277-4943-9624-949A6B5C8A73}" type="pres">
      <dgm:prSet presAssocID="{A3E34A8A-54B1-4984-B12C-CEC648AFFBA7}" presName="background2" presStyleLbl="node2" presStyleIdx="0" presStyleCnt="3"/>
      <dgm:spPr/>
      <dgm:t>
        <a:bodyPr/>
        <a:lstStyle/>
        <a:p>
          <a:endParaRPr lang="ru-RU"/>
        </a:p>
      </dgm:t>
    </dgm:pt>
    <dgm:pt modelId="{EDE69FD1-B7BE-422A-808F-ACB07749BD01}" type="pres">
      <dgm:prSet presAssocID="{A3E34A8A-54B1-4984-B12C-CEC648AFFBA7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D12BDD-EA20-4D53-BAF4-1849F29AF185}" type="pres">
      <dgm:prSet presAssocID="{A3E34A8A-54B1-4984-B12C-CEC648AFFBA7}" presName="hierChild3" presStyleCnt="0"/>
      <dgm:spPr/>
      <dgm:t>
        <a:bodyPr/>
        <a:lstStyle/>
        <a:p>
          <a:endParaRPr lang="ru-RU"/>
        </a:p>
      </dgm:t>
    </dgm:pt>
    <dgm:pt modelId="{0048DA97-E66B-4BEC-9E7B-C39234CF6F51}" type="pres">
      <dgm:prSet presAssocID="{12F99A6B-8214-4C97-8EE7-E609BA78FAAC}" presName="Name10" presStyleLbl="parChTrans1D2" presStyleIdx="1" presStyleCnt="3"/>
      <dgm:spPr/>
      <dgm:t>
        <a:bodyPr/>
        <a:lstStyle/>
        <a:p>
          <a:endParaRPr lang="ru-RU"/>
        </a:p>
      </dgm:t>
    </dgm:pt>
    <dgm:pt modelId="{4E7241F2-3AB8-462E-89F6-2A26EB8D63D5}" type="pres">
      <dgm:prSet presAssocID="{9DC94AB4-D3E0-4CF5-9FA3-A2648DC26D3E}" presName="hierRoot2" presStyleCnt="0"/>
      <dgm:spPr/>
      <dgm:t>
        <a:bodyPr/>
        <a:lstStyle/>
        <a:p>
          <a:endParaRPr lang="ru-RU"/>
        </a:p>
      </dgm:t>
    </dgm:pt>
    <dgm:pt modelId="{6AE3C7B2-CC50-4D90-B3BF-1A4C742F5C1D}" type="pres">
      <dgm:prSet presAssocID="{9DC94AB4-D3E0-4CF5-9FA3-A2648DC26D3E}" presName="composite2" presStyleCnt="0"/>
      <dgm:spPr/>
      <dgm:t>
        <a:bodyPr/>
        <a:lstStyle/>
        <a:p>
          <a:endParaRPr lang="ru-RU"/>
        </a:p>
      </dgm:t>
    </dgm:pt>
    <dgm:pt modelId="{1365D5B4-F456-4EC6-B0AD-7609CABEC766}" type="pres">
      <dgm:prSet presAssocID="{9DC94AB4-D3E0-4CF5-9FA3-A2648DC26D3E}" presName="background2" presStyleLbl="node2" presStyleIdx="1" presStyleCnt="3"/>
      <dgm:spPr/>
      <dgm:t>
        <a:bodyPr/>
        <a:lstStyle/>
        <a:p>
          <a:endParaRPr lang="ru-RU"/>
        </a:p>
      </dgm:t>
    </dgm:pt>
    <dgm:pt modelId="{2A5E9846-D0D0-4E68-8DB4-7514BEBAF722}" type="pres">
      <dgm:prSet presAssocID="{9DC94AB4-D3E0-4CF5-9FA3-A2648DC26D3E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C88724-40EB-4B9C-A38F-E28C084AAC6F}" type="pres">
      <dgm:prSet presAssocID="{9DC94AB4-D3E0-4CF5-9FA3-A2648DC26D3E}" presName="hierChild3" presStyleCnt="0"/>
      <dgm:spPr/>
      <dgm:t>
        <a:bodyPr/>
        <a:lstStyle/>
        <a:p>
          <a:endParaRPr lang="ru-RU"/>
        </a:p>
      </dgm:t>
    </dgm:pt>
    <dgm:pt modelId="{8BD18E22-3EDF-46E5-A244-324CB15BC7F8}" type="pres">
      <dgm:prSet presAssocID="{3ADFFE76-2D94-454C-BFB5-5282B44DA8D1}" presName="Name10" presStyleLbl="parChTrans1D2" presStyleIdx="2" presStyleCnt="3"/>
      <dgm:spPr/>
      <dgm:t>
        <a:bodyPr/>
        <a:lstStyle/>
        <a:p>
          <a:endParaRPr lang="ru-RU"/>
        </a:p>
      </dgm:t>
    </dgm:pt>
    <dgm:pt modelId="{8410A621-66B6-4DCE-A877-14A72AF1A90B}" type="pres">
      <dgm:prSet presAssocID="{1054EE13-C516-47E0-9B3B-29DA3ABDB0C5}" presName="hierRoot2" presStyleCnt="0"/>
      <dgm:spPr/>
      <dgm:t>
        <a:bodyPr/>
        <a:lstStyle/>
        <a:p>
          <a:endParaRPr lang="ru-RU"/>
        </a:p>
      </dgm:t>
    </dgm:pt>
    <dgm:pt modelId="{D127FEBC-2C80-4A85-AE9D-C3DD07F747AB}" type="pres">
      <dgm:prSet presAssocID="{1054EE13-C516-47E0-9B3B-29DA3ABDB0C5}" presName="composite2" presStyleCnt="0"/>
      <dgm:spPr/>
      <dgm:t>
        <a:bodyPr/>
        <a:lstStyle/>
        <a:p>
          <a:endParaRPr lang="ru-RU"/>
        </a:p>
      </dgm:t>
    </dgm:pt>
    <dgm:pt modelId="{9EDA120F-6F0E-4483-B5DB-8021A15B82BC}" type="pres">
      <dgm:prSet presAssocID="{1054EE13-C516-47E0-9B3B-29DA3ABDB0C5}" presName="background2" presStyleLbl="node2" presStyleIdx="2" presStyleCnt="3"/>
      <dgm:spPr/>
      <dgm:t>
        <a:bodyPr/>
        <a:lstStyle/>
        <a:p>
          <a:endParaRPr lang="ru-RU"/>
        </a:p>
      </dgm:t>
    </dgm:pt>
    <dgm:pt modelId="{DB5B671E-C3B1-407C-942C-37B73A9E8679}" type="pres">
      <dgm:prSet presAssocID="{1054EE13-C516-47E0-9B3B-29DA3ABDB0C5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B0E7FA-DC4E-4142-A9BB-B73DD2A3B39A}" type="pres">
      <dgm:prSet presAssocID="{1054EE13-C516-47E0-9B3B-29DA3ABDB0C5}" presName="hierChild3" presStyleCnt="0"/>
      <dgm:spPr/>
      <dgm:t>
        <a:bodyPr/>
        <a:lstStyle/>
        <a:p>
          <a:endParaRPr lang="ru-RU"/>
        </a:p>
      </dgm:t>
    </dgm:pt>
  </dgm:ptLst>
  <dgm:cxnLst>
    <dgm:cxn modelId="{476CDD51-38E9-472E-BDEB-4E2C3B2A124A}" type="presOf" srcId="{49657795-2503-45D1-A721-D19152D20771}" destId="{4C689D8F-B91B-4BD0-8AB0-B558511BE5EB}" srcOrd="0" destOrd="0" presId="urn:microsoft.com/office/officeart/2005/8/layout/hierarchy1"/>
    <dgm:cxn modelId="{C5277B2E-4CC4-4825-AE5B-E908D9C44D3F}" type="presOf" srcId="{8B82BE07-BF52-4BC6-A0AA-8C2F6FF10308}" destId="{FB84AA2A-0E40-4340-8313-8062D1332F38}" srcOrd="0" destOrd="0" presId="urn:microsoft.com/office/officeart/2005/8/layout/hierarchy1"/>
    <dgm:cxn modelId="{0E4B4EC3-B255-4C45-80B8-9A91195CEED6}" type="presOf" srcId="{1054EE13-C516-47E0-9B3B-29DA3ABDB0C5}" destId="{DB5B671E-C3B1-407C-942C-37B73A9E8679}" srcOrd="0" destOrd="0" presId="urn:microsoft.com/office/officeart/2005/8/layout/hierarchy1"/>
    <dgm:cxn modelId="{5CC1EE91-0F1C-42D7-AE0C-695EB2596991}" type="presOf" srcId="{12F99A6B-8214-4C97-8EE7-E609BA78FAAC}" destId="{0048DA97-E66B-4BEC-9E7B-C39234CF6F51}" srcOrd="0" destOrd="0" presId="urn:microsoft.com/office/officeart/2005/8/layout/hierarchy1"/>
    <dgm:cxn modelId="{30970414-5AF8-4EC7-8366-7053AC4D9EA8}" srcId="{8B82BE07-BF52-4BC6-A0AA-8C2F6FF10308}" destId="{1054EE13-C516-47E0-9B3B-29DA3ABDB0C5}" srcOrd="2" destOrd="0" parTransId="{3ADFFE76-2D94-454C-BFB5-5282B44DA8D1}" sibTransId="{7E647773-4E21-4ACA-9E60-6ED8E2B8C07D}"/>
    <dgm:cxn modelId="{572B0EB0-7C41-41FF-A99C-4A2AE11E6D59}" srcId="{49657795-2503-45D1-A721-D19152D20771}" destId="{8B82BE07-BF52-4BC6-A0AA-8C2F6FF10308}" srcOrd="0" destOrd="0" parTransId="{858C43BE-E40C-415A-AB05-43896CAA89B6}" sibTransId="{C7DA499D-B3D7-441D-85FF-C9D274D2EF35}"/>
    <dgm:cxn modelId="{39B0B311-B9A5-4D25-859E-747F0084AEB2}" srcId="{8B82BE07-BF52-4BC6-A0AA-8C2F6FF10308}" destId="{A3E34A8A-54B1-4984-B12C-CEC648AFFBA7}" srcOrd="0" destOrd="0" parTransId="{1AD7302E-E09A-4BB3-88AD-B04A3C1FF313}" sibTransId="{3BABB232-C1FC-47F0-A7D4-648A498571A5}"/>
    <dgm:cxn modelId="{0A8D3A1B-9036-4086-B7B7-CE3E4234A4BF}" type="presOf" srcId="{9DC94AB4-D3E0-4CF5-9FA3-A2648DC26D3E}" destId="{2A5E9846-D0D0-4E68-8DB4-7514BEBAF722}" srcOrd="0" destOrd="0" presId="urn:microsoft.com/office/officeart/2005/8/layout/hierarchy1"/>
    <dgm:cxn modelId="{BDB1EFF9-685C-47D6-A9C1-E6D6C6E41C10}" type="presOf" srcId="{3ADFFE76-2D94-454C-BFB5-5282B44DA8D1}" destId="{8BD18E22-3EDF-46E5-A244-324CB15BC7F8}" srcOrd="0" destOrd="0" presId="urn:microsoft.com/office/officeart/2005/8/layout/hierarchy1"/>
    <dgm:cxn modelId="{3444F500-3B70-40C7-A50C-448A6F778F40}" type="presOf" srcId="{1AD7302E-E09A-4BB3-88AD-B04A3C1FF313}" destId="{43AB9FE0-DE49-466F-8E8F-B9AB3C9E776B}" srcOrd="0" destOrd="0" presId="urn:microsoft.com/office/officeart/2005/8/layout/hierarchy1"/>
    <dgm:cxn modelId="{3957924F-3466-4A47-8BBA-7C4FE601FAB0}" srcId="{8B82BE07-BF52-4BC6-A0AA-8C2F6FF10308}" destId="{9DC94AB4-D3E0-4CF5-9FA3-A2648DC26D3E}" srcOrd="1" destOrd="0" parTransId="{12F99A6B-8214-4C97-8EE7-E609BA78FAAC}" sibTransId="{D05C5131-240E-47D2-BCED-22E8BD0B1BC3}"/>
    <dgm:cxn modelId="{B801DBDA-6949-4D6E-BC00-59CDC41651C8}" type="presOf" srcId="{A3E34A8A-54B1-4984-B12C-CEC648AFFBA7}" destId="{EDE69FD1-B7BE-422A-808F-ACB07749BD01}" srcOrd="0" destOrd="0" presId="urn:microsoft.com/office/officeart/2005/8/layout/hierarchy1"/>
    <dgm:cxn modelId="{EF73127D-2D3F-4316-ACF4-5625A342F65D}" type="presParOf" srcId="{4C689D8F-B91B-4BD0-8AB0-B558511BE5EB}" destId="{E7C12CC7-4A87-4ED0-92D0-8B424BBB686E}" srcOrd="0" destOrd="0" presId="urn:microsoft.com/office/officeart/2005/8/layout/hierarchy1"/>
    <dgm:cxn modelId="{027664F3-588B-4ED8-8463-2D002C0824EF}" type="presParOf" srcId="{E7C12CC7-4A87-4ED0-92D0-8B424BBB686E}" destId="{49C21690-446A-4653-AF84-5A9815335730}" srcOrd="0" destOrd="0" presId="urn:microsoft.com/office/officeart/2005/8/layout/hierarchy1"/>
    <dgm:cxn modelId="{E949BC65-0E10-40F9-A519-4F57F5BAC8D7}" type="presParOf" srcId="{49C21690-446A-4653-AF84-5A9815335730}" destId="{B5B8B874-DE1D-47BB-BB80-1D749DADC60B}" srcOrd="0" destOrd="0" presId="urn:microsoft.com/office/officeart/2005/8/layout/hierarchy1"/>
    <dgm:cxn modelId="{E3AB0B03-FFC3-4532-B914-C33EA075C376}" type="presParOf" srcId="{49C21690-446A-4653-AF84-5A9815335730}" destId="{FB84AA2A-0E40-4340-8313-8062D1332F38}" srcOrd="1" destOrd="0" presId="urn:microsoft.com/office/officeart/2005/8/layout/hierarchy1"/>
    <dgm:cxn modelId="{FB2C5290-60BB-4867-8C85-BEA6166CD5F0}" type="presParOf" srcId="{E7C12CC7-4A87-4ED0-92D0-8B424BBB686E}" destId="{0AFBCE4D-D48C-4102-8651-C808114A0354}" srcOrd="1" destOrd="0" presId="urn:microsoft.com/office/officeart/2005/8/layout/hierarchy1"/>
    <dgm:cxn modelId="{E9BF303B-297F-4493-A2D0-AE2CBB41630E}" type="presParOf" srcId="{0AFBCE4D-D48C-4102-8651-C808114A0354}" destId="{43AB9FE0-DE49-466F-8E8F-B9AB3C9E776B}" srcOrd="0" destOrd="0" presId="urn:microsoft.com/office/officeart/2005/8/layout/hierarchy1"/>
    <dgm:cxn modelId="{EE63730B-01C3-4930-9840-DD698034818D}" type="presParOf" srcId="{0AFBCE4D-D48C-4102-8651-C808114A0354}" destId="{C83B45CF-5F27-4600-A4C8-68D35E57FC4D}" srcOrd="1" destOrd="0" presId="urn:microsoft.com/office/officeart/2005/8/layout/hierarchy1"/>
    <dgm:cxn modelId="{665806EA-C3FA-4C5E-9747-83977526F64B}" type="presParOf" srcId="{C83B45CF-5F27-4600-A4C8-68D35E57FC4D}" destId="{330A5A85-17EE-440C-A2C0-6A9BAFF7C041}" srcOrd="0" destOrd="0" presId="urn:microsoft.com/office/officeart/2005/8/layout/hierarchy1"/>
    <dgm:cxn modelId="{219CACE6-9EEC-4CF7-AF94-648A69B62622}" type="presParOf" srcId="{330A5A85-17EE-440C-A2C0-6A9BAFF7C041}" destId="{5244CB27-9277-4943-9624-949A6B5C8A73}" srcOrd="0" destOrd="0" presId="urn:microsoft.com/office/officeart/2005/8/layout/hierarchy1"/>
    <dgm:cxn modelId="{52BC324A-576D-4DD7-8B1F-BD13D6461F8B}" type="presParOf" srcId="{330A5A85-17EE-440C-A2C0-6A9BAFF7C041}" destId="{EDE69FD1-B7BE-422A-808F-ACB07749BD01}" srcOrd="1" destOrd="0" presId="urn:microsoft.com/office/officeart/2005/8/layout/hierarchy1"/>
    <dgm:cxn modelId="{9AD6678F-F1C6-4D28-BC19-DAAF4561A68C}" type="presParOf" srcId="{C83B45CF-5F27-4600-A4C8-68D35E57FC4D}" destId="{DBD12BDD-EA20-4D53-BAF4-1849F29AF185}" srcOrd="1" destOrd="0" presId="urn:microsoft.com/office/officeart/2005/8/layout/hierarchy1"/>
    <dgm:cxn modelId="{C0796D53-4041-4583-A728-A9F93F6945E9}" type="presParOf" srcId="{0AFBCE4D-D48C-4102-8651-C808114A0354}" destId="{0048DA97-E66B-4BEC-9E7B-C39234CF6F51}" srcOrd="2" destOrd="0" presId="urn:microsoft.com/office/officeart/2005/8/layout/hierarchy1"/>
    <dgm:cxn modelId="{6EB33D39-87C6-469B-A853-798CB7FB6699}" type="presParOf" srcId="{0AFBCE4D-D48C-4102-8651-C808114A0354}" destId="{4E7241F2-3AB8-462E-89F6-2A26EB8D63D5}" srcOrd="3" destOrd="0" presId="urn:microsoft.com/office/officeart/2005/8/layout/hierarchy1"/>
    <dgm:cxn modelId="{93CF4B95-6890-49AC-BD15-1225B5060EAF}" type="presParOf" srcId="{4E7241F2-3AB8-462E-89F6-2A26EB8D63D5}" destId="{6AE3C7B2-CC50-4D90-B3BF-1A4C742F5C1D}" srcOrd="0" destOrd="0" presId="urn:microsoft.com/office/officeart/2005/8/layout/hierarchy1"/>
    <dgm:cxn modelId="{D99412B5-5662-492D-AB74-53294274E1B6}" type="presParOf" srcId="{6AE3C7B2-CC50-4D90-B3BF-1A4C742F5C1D}" destId="{1365D5B4-F456-4EC6-B0AD-7609CABEC766}" srcOrd="0" destOrd="0" presId="urn:microsoft.com/office/officeart/2005/8/layout/hierarchy1"/>
    <dgm:cxn modelId="{BF83FF9A-CFA2-4B3E-BA41-6C98B70EF7FE}" type="presParOf" srcId="{6AE3C7B2-CC50-4D90-B3BF-1A4C742F5C1D}" destId="{2A5E9846-D0D0-4E68-8DB4-7514BEBAF722}" srcOrd="1" destOrd="0" presId="urn:microsoft.com/office/officeart/2005/8/layout/hierarchy1"/>
    <dgm:cxn modelId="{F34008E7-03FD-42AF-B04C-270CEA6A02B5}" type="presParOf" srcId="{4E7241F2-3AB8-462E-89F6-2A26EB8D63D5}" destId="{EDC88724-40EB-4B9C-A38F-E28C084AAC6F}" srcOrd="1" destOrd="0" presId="urn:microsoft.com/office/officeart/2005/8/layout/hierarchy1"/>
    <dgm:cxn modelId="{3FCD0BD2-CCE6-4710-98C5-F71BCA17B834}" type="presParOf" srcId="{0AFBCE4D-D48C-4102-8651-C808114A0354}" destId="{8BD18E22-3EDF-46E5-A244-324CB15BC7F8}" srcOrd="4" destOrd="0" presId="urn:microsoft.com/office/officeart/2005/8/layout/hierarchy1"/>
    <dgm:cxn modelId="{2F84667E-A44F-402E-878D-2A14645834E5}" type="presParOf" srcId="{0AFBCE4D-D48C-4102-8651-C808114A0354}" destId="{8410A621-66B6-4DCE-A877-14A72AF1A90B}" srcOrd="5" destOrd="0" presId="urn:microsoft.com/office/officeart/2005/8/layout/hierarchy1"/>
    <dgm:cxn modelId="{09C78897-168C-4367-A281-2CFCF7A7A50D}" type="presParOf" srcId="{8410A621-66B6-4DCE-A877-14A72AF1A90B}" destId="{D127FEBC-2C80-4A85-AE9D-C3DD07F747AB}" srcOrd="0" destOrd="0" presId="urn:microsoft.com/office/officeart/2005/8/layout/hierarchy1"/>
    <dgm:cxn modelId="{F1A730AC-2EEE-4B97-91A8-6CBDBAB460BA}" type="presParOf" srcId="{D127FEBC-2C80-4A85-AE9D-C3DD07F747AB}" destId="{9EDA120F-6F0E-4483-B5DB-8021A15B82BC}" srcOrd="0" destOrd="0" presId="urn:microsoft.com/office/officeart/2005/8/layout/hierarchy1"/>
    <dgm:cxn modelId="{5ADCC861-EC9E-4408-A12C-3E62190670F2}" type="presParOf" srcId="{D127FEBC-2C80-4A85-AE9D-C3DD07F747AB}" destId="{DB5B671E-C3B1-407C-942C-37B73A9E8679}" srcOrd="1" destOrd="0" presId="urn:microsoft.com/office/officeart/2005/8/layout/hierarchy1"/>
    <dgm:cxn modelId="{614EC927-2030-413D-8E89-EABC2EA74315}" type="presParOf" srcId="{8410A621-66B6-4DCE-A877-14A72AF1A90B}" destId="{98B0E7FA-DC4E-4142-A9BB-B73DD2A3B39A}" srcOrd="1" destOrd="0" presId="urn:microsoft.com/office/officeart/2005/8/layout/hierarchy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25734D6-2AEC-49B0-A826-275B2CDCCA1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AF1DBA9-DFF1-40BC-A0EC-CA8CA13872C5}">
      <dgm:prSet phldrT="[Текст]"/>
      <dgm:spPr/>
      <dgm:t>
        <a:bodyPr/>
        <a:lstStyle/>
        <a:p>
          <a:r>
            <a:rPr lang="uk-UA" dirty="0" smtClean="0"/>
            <a:t>цікавий</a:t>
          </a:r>
          <a:endParaRPr lang="ru-RU" dirty="0"/>
        </a:p>
      </dgm:t>
    </dgm:pt>
    <dgm:pt modelId="{6EC8DE6A-66E3-4492-9747-7008569FF5C8}" type="parTrans" cxnId="{BB2C22E6-80D9-4F7E-B649-368474DD8F06}">
      <dgm:prSet/>
      <dgm:spPr/>
      <dgm:t>
        <a:bodyPr/>
        <a:lstStyle/>
        <a:p>
          <a:endParaRPr lang="ru-RU"/>
        </a:p>
      </dgm:t>
    </dgm:pt>
    <dgm:pt modelId="{F5817433-905C-4B46-B5F0-7BD469A5768D}" type="sibTrans" cxnId="{BB2C22E6-80D9-4F7E-B649-368474DD8F06}">
      <dgm:prSet/>
      <dgm:spPr/>
      <dgm:t>
        <a:bodyPr/>
        <a:lstStyle/>
        <a:p>
          <a:endParaRPr lang="ru-RU"/>
        </a:p>
      </dgm:t>
    </dgm:pt>
    <dgm:pt modelId="{F53DBCB5-ACAF-421C-8134-DC4B8F4589DA}">
      <dgm:prSet phldrT="[Текст]"/>
      <dgm:spPr/>
      <dgm:t>
        <a:bodyPr/>
        <a:lstStyle/>
        <a:p>
          <a:r>
            <a:rPr lang="uk-UA" dirty="0" smtClean="0"/>
            <a:t>складний</a:t>
          </a:r>
          <a:endParaRPr lang="ru-RU" dirty="0"/>
        </a:p>
      </dgm:t>
    </dgm:pt>
    <dgm:pt modelId="{C4B1051A-8EF2-4B4E-8A5E-F4ED28CAF8FF}" type="parTrans" cxnId="{179AE955-4910-40CE-A3BD-E6B99FBF6AFC}">
      <dgm:prSet/>
      <dgm:spPr/>
      <dgm:t>
        <a:bodyPr/>
        <a:lstStyle/>
        <a:p>
          <a:endParaRPr lang="ru-RU"/>
        </a:p>
      </dgm:t>
    </dgm:pt>
    <dgm:pt modelId="{8DBDEAFC-CA76-4926-88FD-8AE52EF08023}" type="sibTrans" cxnId="{179AE955-4910-40CE-A3BD-E6B99FBF6AFC}">
      <dgm:prSet/>
      <dgm:spPr/>
      <dgm:t>
        <a:bodyPr/>
        <a:lstStyle/>
        <a:p>
          <a:endParaRPr lang="ru-RU"/>
        </a:p>
      </dgm:t>
    </dgm:pt>
    <dgm:pt modelId="{E2F24374-BCFC-4A8B-AFFC-FC5F082915BA}">
      <dgm:prSet phldrT="[Текст]"/>
      <dgm:spPr/>
      <dgm:t>
        <a:bodyPr/>
        <a:lstStyle/>
        <a:p>
          <a:r>
            <a:rPr lang="uk-UA" dirty="0" smtClean="0"/>
            <a:t>корисний</a:t>
          </a:r>
          <a:endParaRPr lang="ru-RU" dirty="0"/>
        </a:p>
      </dgm:t>
    </dgm:pt>
    <dgm:pt modelId="{146F9CB0-D01E-4C52-B501-3826789EF95F}" type="parTrans" cxnId="{442D4143-AF8C-489A-A9AD-26FD5226A8DE}">
      <dgm:prSet/>
      <dgm:spPr/>
      <dgm:t>
        <a:bodyPr/>
        <a:lstStyle/>
        <a:p>
          <a:endParaRPr lang="ru-RU"/>
        </a:p>
      </dgm:t>
    </dgm:pt>
    <dgm:pt modelId="{534BD18C-9EAD-4505-B393-B5A01CF37E2C}" type="sibTrans" cxnId="{442D4143-AF8C-489A-A9AD-26FD5226A8DE}">
      <dgm:prSet/>
      <dgm:spPr/>
      <dgm:t>
        <a:bodyPr/>
        <a:lstStyle/>
        <a:p>
          <a:endParaRPr lang="ru-RU"/>
        </a:p>
      </dgm:t>
    </dgm:pt>
    <dgm:pt modelId="{02173DDE-9663-426A-94A0-31F9D9AF4428}">
      <dgm:prSet phldrT="[Текст]"/>
      <dgm:spPr/>
      <dgm:t>
        <a:bodyPr/>
        <a:lstStyle/>
        <a:p>
          <a:r>
            <a:rPr lang="uk-UA" dirty="0" smtClean="0"/>
            <a:t>пізнавальний</a:t>
          </a:r>
          <a:endParaRPr lang="ru-RU" dirty="0"/>
        </a:p>
      </dgm:t>
    </dgm:pt>
    <dgm:pt modelId="{9CB09D41-7423-4EE4-B4A1-7AEC346073C6}" type="parTrans" cxnId="{3B30BCDE-23C1-4F85-A1A8-8571D0EB308D}">
      <dgm:prSet/>
      <dgm:spPr/>
      <dgm:t>
        <a:bodyPr/>
        <a:lstStyle/>
        <a:p>
          <a:endParaRPr lang="ru-RU"/>
        </a:p>
      </dgm:t>
    </dgm:pt>
    <dgm:pt modelId="{C54E33EC-6604-4A79-9B9D-49B7CA1A0758}" type="sibTrans" cxnId="{3B30BCDE-23C1-4F85-A1A8-8571D0EB308D}">
      <dgm:prSet/>
      <dgm:spPr/>
      <dgm:t>
        <a:bodyPr/>
        <a:lstStyle/>
        <a:p>
          <a:endParaRPr lang="ru-RU"/>
        </a:p>
      </dgm:t>
    </dgm:pt>
    <dgm:pt modelId="{AA6B45AE-F542-4620-BCEC-2D8041175C8E}">
      <dgm:prSet phldrT="[Текст]"/>
      <dgm:spPr/>
      <dgm:t>
        <a:bodyPr/>
        <a:lstStyle/>
        <a:p>
          <a:r>
            <a:rPr lang="uk-UA" dirty="0" smtClean="0"/>
            <a:t>нудний</a:t>
          </a:r>
          <a:endParaRPr lang="ru-RU" dirty="0"/>
        </a:p>
      </dgm:t>
    </dgm:pt>
    <dgm:pt modelId="{6657E2DB-2BDB-4605-ADAC-C740D05BBBE8}" type="parTrans" cxnId="{9EDD5E71-1CA2-4926-8BF9-E8E56FB52A12}">
      <dgm:prSet/>
      <dgm:spPr/>
      <dgm:t>
        <a:bodyPr/>
        <a:lstStyle/>
        <a:p>
          <a:endParaRPr lang="ru-RU"/>
        </a:p>
      </dgm:t>
    </dgm:pt>
    <dgm:pt modelId="{060A72DB-F3B4-486D-AE68-B8FC74873BCF}" type="sibTrans" cxnId="{9EDD5E71-1CA2-4926-8BF9-E8E56FB52A12}">
      <dgm:prSet/>
      <dgm:spPr/>
      <dgm:t>
        <a:bodyPr/>
        <a:lstStyle/>
        <a:p>
          <a:endParaRPr lang="ru-RU"/>
        </a:p>
      </dgm:t>
    </dgm:pt>
    <dgm:pt modelId="{783DCB27-5589-4BDF-AFC4-DD20A02B358F}" type="pres">
      <dgm:prSet presAssocID="{425734D6-2AEC-49B0-A826-275B2CDCCA1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38175F-74B5-4603-815A-04C60D768817}" type="pres">
      <dgm:prSet presAssocID="{4AF1DBA9-DFF1-40BC-A0EC-CA8CA13872C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543F0-B1B4-4B26-9B8F-A5E58A21F5AA}" type="pres">
      <dgm:prSet presAssocID="{F5817433-905C-4B46-B5F0-7BD469A5768D}" presName="sibTrans" presStyleCnt="0"/>
      <dgm:spPr/>
      <dgm:t>
        <a:bodyPr/>
        <a:lstStyle/>
        <a:p>
          <a:endParaRPr lang="uk-UA"/>
        </a:p>
      </dgm:t>
    </dgm:pt>
    <dgm:pt modelId="{AD7084D2-AACC-4218-A879-C008B8F6BECC}" type="pres">
      <dgm:prSet presAssocID="{F53DBCB5-ACAF-421C-8134-DC4B8F4589D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0C356-EA82-4D8D-967E-FB0CF4AEAD17}" type="pres">
      <dgm:prSet presAssocID="{8DBDEAFC-CA76-4926-88FD-8AE52EF08023}" presName="sibTrans" presStyleCnt="0"/>
      <dgm:spPr/>
      <dgm:t>
        <a:bodyPr/>
        <a:lstStyle/>
        <a:p>
          <a:endParaRPr lang="uk-UA"/>
        </a:p>
      </dgm:t>
    </dgm:pt>
    <dgm:pt modelId="{A65E2C4D-C8DE-4969-B500-6F1ACDE65F8B}" type="pres">
      <dgm:prSet presAssocID="{E2F24374-BCFC-4A8B-AFFC-FC5F082915B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7DDEB7-45D2-4087-9B7E-CFD7F1E43035}" type="pres">
      <dgm:prSet presAssocID="{534BD18C-9EAD-4505-B393-B5A01CF37E2C}" presName="sibTrans" presStyleCnt="0"/>
      <dgm:spPr/>
      <dgm:t>
        <a:bodyPr/>
        <a:lstStyle/>
        <a:p>
          <a:endParaRPr lang="uk-UA"/>
        </a:p>
      </dgm:t>
    </dgm:pt>
    <dgm:pt modelId="{CE1D250E-E2AC-4043-8133-6D9C60A25101}" type="pres">
      <dgm:prSet presAssocID="{02173DDE-9663-426A-94A0-31F9D9AF442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47066-E336-4339-A107-5215824AA1ED}" type="pres">
      <dgm:prSet presAssocID="{C54E33EC-6604-4A79-9B9D-49B7CA1A0758}" presName="sibTrans" presStyleCnt="0"/>
      <dgm:spPr/>
      <dgm:t>
        <a:bodyPr/>
        <a:lstStyle/>
        <a:p>
          <a:endParaRPr lang="uk-UA"/>
        </a:p>
      </dgm:t>
    </dgm:pt>
    <dgm:pt modelId="{83773902-0391-4371-A6E4-B475E904C72B}" type="pres">
      <dgm:prSet presAssocID="{AA6B45AE-F542-4620-BCEC-2D8041175C8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3F520E-98A4-4729-B3B3-AAAB059327F2}" type="presOf" srcId="{425734D6-2AEC-49B0-A826-275B2CDCCA18}" destId="{783DCB27-5589-4BDF-AFC4-DD20A02B358F}" srcOrd="0" destOrd="0" presId="urn:microsoft.com/office/officeart/2005/8/layout/default"/>
    <dgm:cxn modelId="{9EDD5E71-1CA2-4926-8BF9-E8E56FB52A12}" srcId="{425734D6-2AEC-49B0-A826-275B2CDCCA18}" destId="{AA6B45AE-F542-4620-BCEC-2D8041175C8E}" srcOrd="4" destOrd="0" parTransId="{6657E2DB-2BDB-4605-ADAC-C740D05BBBE8}" sibTransId="{060A72DB-F3B4-486D-AE68-B8FC74873BCF}"/>
    <dgm:cxn modelId="{BB2C22E6-80D9-4F7E-B649-368474DD8F06}" srcId="{425734D6-2AEC-49B0-A826-275B2CDCCA18}" destId="{4AF1DBA9-DFF1-40BC-A0EC-CA8CA13872C5}" srcOrd="0" destOrd="0" parTransId="{6EC8DE6A-66E3-4492-9747-7008569FF5C8}" sibTransId="{F5817433-905C-4B46-B5F0-7BD469A5768D}"/>
    <dgm:cxn modelId="{3B30BCDE-23C1-4F85-A1A8-8571D0EB308D}" srcId="{425734D6-2AEC-49B0-A826-275B2CDCCA18}" destId="{02173DDE-9663-426A-94A0-31F9D9AF4428}" srcOrd="3" destOrd="0" parTransId="{9CB09D41-7423-4EE4-B4A1-7AEC346073C6}" sibTransId="{C54E33EC-6604-4A79-9B9D-49B7CA1A0758}"/>
    <dgm:cxn modelId="{FE3D856F-C21D-4D99-AB33-F8F0604B9234}" type="presOf" srcId="{F53DBCB5-ACAF-421C-8134-DC4B8F4589DA}" destId="{AD7084D2-AACC-4218-A879-C008B8F6BECC}" srcOrd="0" destOrd="0" presId="urn:microsoft.com/office/officeart/2005/8/layout/default"/>
    <dgm:cxn modelId="{179AE955-4910-40CE-A3BD-E6B99FBF6AFC}" srcId="{425734D6-2AEC-49B0-A826-275B2CDCCA18}" destId="{F53DBCB5-ACAF-421C-8134-DC4B8F4589DA}" srcOrd="1" destOrd="0" parTransId="{C4B1051A-8EF2-4B4E-8A5E-F4ED28CAF8FF}" sibTransId="{8DBDEAFC-CA76-4926-88FD-8AE52EF08023}"/>
    <dgm:cxn modelId="{D925036D-C1E7-4FC2-8231-4A32EDD3EE99}" type="presOf" srcId="{AA6B45AE-F542-4620-BCEC-2D8041175C8E}" destId="{83773902-0391-4371-A6E4-B475E904C72B}" srcOrd="0" destOrd="0" presId="urn:microsoft.com/office/officeart/2005/8/layout/default"/>
    <dgm:cxn modelId="{94B702BB-9122-4164-843B-8D76EC6446A3}" type="presOf" srcId="{02173DDE-9663-426A-94A0-31F9D9AF4428}" destId="{CE1D250E-E2AC-4043-8133-6D9C60A25101}" srcOrd="0" destOrd="0" presId="urn:microsoft.com/office/officeart/2005/8/layout/default"/>
    <dgm:cxn modelId="{166BDF2E-ACE9-45C4-8494-62204EB90AD4}" type="presOf" srcId="{E2F24374-BCFC-4A8B-AFFC-FC5F082915BA}" destId="{A65E2C4D-C8DE-4969-B500-6F1ACDE65F8B}" srcOrd="0" destOrd="0" presId="urn:microsoft.com/office/officeart/2005/8/layout/default"/>
    <dgm:cxn modelId="{442D4143-AF8C-489A-A9AD-26FD5226A8DE}" srcId="{425734D6-2AEC-49B0-A826-275B2CDCCA18}" destId="{E2F24374-BCFC-4A8B-AFFC-FC5F082915BA}" srcOrd="2" destOrd="0" parTransId="{146F9CB0-D01E-4C52-B501-3826789EF95F}" sibTransId="{534BD18C-9EAD-4505-B393-B5A01CF37E2C}"/>
    <dgm:cxn modelId="{6513642B-F75C-4D4B-8C38-631D77114ABF}" type="presOf" srcId="{4AF1DBA9-DFF1-40BC-A0EC-CA8CA13872C5}" destId="{AD38175F-74B5-4603-815A-04C60D768817}" srcOrd="0" destOrd="0" presId="urn:microsoft.com/office/officeart/2005/8/layout/default"/>
    <dgm:cxn modelId="{6F4994DB-E565-49B4-A1D3-98F745FA2258}" type="presParOf" srcId="{783DCB27-5589-4BDF-AFC4-DD20A02B358F}" destId="{AD38175F-74B5-4603-815A-04C60D768817}" srcOrd="0" destOrd="0" presId="urn:microsoft.com/office/officeart/2005/8/layout/default"/>
    <dgm:cxn modelId="{3C47E097-3DB8-45CF-AF3E-6DC23B9551E9}" type="presParOf" srcId="{783DCB27-5589-4BDF-AFC4-DD20A02B358F}" destId="{FC7543F0-B1B4-4B26-9B8F-A5E58A21F5AA}" srcOrd="1" destOrd="0" presId="urn:microsoft.com/office/officeart/2005/8/layout/default"/>
    <dgm:cxn modelId="{CEEA2856-1DD0-4758-84AB-A4B47B2AE3BB}" type="presParOf" srcId="{783DCB27-5589-4BDF-AFC4-DD20A02B358F}" destId="{AD7084D2-AACC-4218-A879-C008B8F6BECC}" srcOrd="2" destOrd="0" presId="urn:microsoft.com/office/officeart/2005/8/layout/default"/>
    <dgm:cxn modelId="{B9F906AD-73EA-49F0-A418-1E687E9D4E31}" type="presParOf" srcId="{783DCB27-5589-4BDF-AFC4-DD20A02B358F}" destId="{F5C0C356-EA82-4D8D-967E-FB0CF4AEAD17}" srcOrd="3" destOrd="0" presId="urn:microsoft.com/office/officeart/2005/8/layout/default"/>
    <dgm:cxn modelId="{48677335-6805-4D81-A67F-C45C68CEF84D}" type="presParOf" srcId="{783DCB27-5589-4BDF-AFC4-DD20A02B358F}" destId="{A65E2C4D-C8DE-4969-B500-6F1ACDE65F8B}" srcOrd="4" destOrd="0" presId="urn:microsoft.com/office/officeart/2005/8/layout/default"/>
    <dgm:cxn modelId="{28A20F49-106E-4702-AE94-B69B6379345F}" type="presParOf" srcId="{783DCB27-5589-4BDF-AFC4-DD20A02B358F}" destId="{627DDEB7-45D2-4087-9B7E-CFD7F1E43035}" srcOrd="5" destOrd="0" presId="urn:microsoft.com/office/officeart/2005/8/layout/default"/>
    <dgm:cxn modelId="{1DEA9EB5-07AF-491E-8B4C-57FBB3736062}" type="presParOf" srcId="{783DCB27-5589-4BDF-AFC4-DD20A02B358F}" destId="{CE1D250E-E2AC-4043-8133-6D9C60A25101}" srcOrd="6" destOrd="0" presId="urn:microsoft.com/office/officeart/2005/8/layout/default"/>
    <dgm:cxn modelId="{A05102F3-6127-4669-9BE9-8A1740E77380}" type="presParOf" srcId="{783DCB27-5589-4BDF-AFC4-DD20A02B358F}" destId="{84647066-E336-4339-A107-5215824AA1ED}" srcOrd="7" destOrd="0" presId="urn:microsoft.com/office/officeart/2005/8/layout/default"/>
    <dgm:cxn modelId="{26BCA5E2-B189-4ED3-B4CA-8BFD7A7B688C}" type="presParOf" srcId="{783DCB27-5589-4BDF-AFC4-DD20A02B358F}" destId="{83773902-0391-4371-A6E4-B475E904C72B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40B48-BF38-4646-99C8-4A7D6396036F}" type="datetimeFigureOut">
              <a:rPr lang="uk-UA" smtClean="0"/>
              <a:pPr/>
              <a:t>22.12.2013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E4ADB-5F94-4E01-BEC9-6FE70CC884A8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DA7BB1-8AAA-4B8F-AC23-92039333036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0715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4A5B3-E254-4A34-AD4C-407DE36970E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Компьютер\Ko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12776"/>
            <a:ext cx="4737567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33256"/>
            <a:ext cx="5789438" cy="76845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Компьютер\KompSlid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51895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484313"/>
            <a:ext cx="82296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-31750" y="6623050"/>
            <a:ext cx="12557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100" smtClean="0">
                <a:solidFill>
                  <a:srgbClr val="93CDDD"/>
                </a:solidFill>
              </a:rPr>
              <a:t>ProPowerPoint.Ru</a:t>
            </a:r>
            <a:endParaRPr lang="ru-RU" sz="1100" smtClean="0">
              <a:solidFill>
                <a:srgbClr val="93CDDD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2.png" Type="http://schemas.openxmlformats.org/officeDocument/2006/relationships/image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 ?><Relationships xmlns="http://schemas.openxmlformats.org/package/2006/relationships"><Relationship Id="rId3" Target="../diagrams/layout3.xml" Type="http://schemas.openxmlformats.org/officeDocument/2006/relationships/diagramLayout"/><Relationship Id="rId2" Target="../diagrams/data3.xml" Type="http://schemas.openxmlformats.org/officeDocument/2006/relationships/diagramData"/><Relationship Id="rId1" Target="../slideLayouts/slideLayout2.xml" Type="http://schemas.openxmlformats.org/officeDocument/2006/relationships/slideLayout"/><Relationship Id="rId6" Target="../media/image33.jpeg" Type="http://schemas.openxmlformats.org/officeDocument/2006/relationships/image"/><Relationship Id="rId5" Target="../diagrams/colors3.xml" Type="http://schemas.openxmlformats.org/officeDocument/2006/relationships/diagramColors"/><Relationship Id="rId4" Target="../diagrams/quickStyle3.xml" Type="http://schemas.openxmlformats.org/officeDocument/2006/relationships/diagramQuickStyle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3" Target="../media/image32.png" Type="http://schemas.openxmlformats.org/officeDocument/2006/relationships/image"/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8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 ?><Relationships xmlns="http://schemas.openxmlformats.org/package/2006/relationships"><Relationship Id="rId8" Target="../media/image9.jpeg" Type="http://schemas.openxmlformats.org/officeDocument/2006/relationships/image"/><Relationship Id="rId3" Target="../media/image4.jpeg" Type="http://schemas.openxmlformats.org/officeDocument/2006/relationships/image"/><Relationship Id="rId7" Target="../media/image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Relationship Id="rId9" Target="../media/image10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4143372" y="642918"/>
            <a:ext cx="4737100" cy="2000264"/>
          </a:xfrm>
        </p:spPr>
        <p:txBody>
          <a:bodyPr/>
          <a:lstStyle/>
          <a:p>
            <a:pPr algn="ctr"/>
            <a:r>
              <a:rPr lang="uk-UA" sz="2400" b="1" dirty="0" smtClean="0"/>
              <a:t>2 клас</a:t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>Сходинки</a:t>
            </a:r>
            <a:br>
              <a:rPr lang="uk-UA" sz="2400" b="1" dirty="0" smtClean="0"/>
            </a:br>
            <a:r>
              <a:rPr lang="uk-UA" sz="2400" b="1" dirty="0" smtClean="0"/>
              <a:t>до інформатики</a:t>
            </a:r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3"/>
            <a:ext cx="9144000" cy="38226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0273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" y="1953791"/>
            <a:ext cx="9138366" cy="3851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52768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" y="908720"/>
            <a:ext cx="9142873" cy="384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3976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Місце для нижнього колонтитула 7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0" y="1397000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572008"/>
            <a:ext cx="7572428" cy="777875"/>
          </a:xfrm>
        </p:spPr>
        <p:txBody>
          <a:bodyPr/>
          <a:lstStyle/>
          <a:p>
            <a:pPr algn="ctr"/>
            <a:r>
              <a:rPr lang="uk-UA" sz="3600" spc="1000" dirty="0" smtClean="0">
                <a:solidFill>
                  <a:schemeClr val="tx2">
                    <a:lumMod val="50000"/>
                  </a:schemeClr>
                </a:solidFill>
              </a:rPr>
              <a:t>органи чуття</a:t>
            </a:r>
            <a:endParaRPr lang="uk-UA" sz="3600" spc="1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7881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4"/>
            <a:ext cx="9144000" cy="2004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75" y="2031247"/>
            <a:ext cx="7691049" cy="48487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035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86842" cy="746125"/>
          </a:xfrm>
        </p:spPr>
        <p:txBody>
          <a:bodyPr/>
          <a:lstStyle/>
          <a:p>
            <a:pPr algn="just"/>
            <a:r>
              <a:rPr lang="ru-RU" sz="2800" dirty="0" err="1" smtClean="0"/>
              <a:t>Поясніть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en-US" sz="2800" dirty="0" smtClean="0"/>
              <a:t> </a:t>
            </a:r>
            <a:r>
              <a:rPr lang="ru-RU" sz="2800" dirty="0" err="1" smtClean="0"/>
              <a:t>хочуть</a:t>
            </a:r>
            <a:r>
              <a:rPr lang="en-US" sz="2800" dirty="0" smtClean="0"/>
              <a:t> </a:t>
            </a:r>
            <a:r>
              <a:rPr lang="ru-RU" sz="2800" dirty="0" err="1" smtClean="0"/>
              <a:t>сказати</a:t>
            </a:r>
            <a:r>
              <a:rPr lang="en-US" sz="2800" dirty="0" smtClean="0"/>
              <a:t> </a:t>
            </a:r>
            <a:r>
              <a:rPr lang="ru-RU" sz="2800" dirty="0" err="1" smtClean="0"/>
              <a:t>домашні</a:t>
            </a:r>
            <a:r>
              <a:rPr lang="en-US" sz="2800" dirty="0" smtClean="0"/>
              <a:t> </a:t>
            </a:r>
            <a:r>
              <a:rPr lang="ru-RU" sz="2800" dirty="0" err="1" smtClean="0"/>
              <a:t>тварини</a:t>
            </a:r>
            <a:r>
              <a:rPr lang="en-US" sz="2800" dirty="0" smtClean="0"/>
              <a:t> </a:t>
            </a:r>
            <a:r>
              <a:rPr lang="ru-RU" sz="2800" dirty="0" err="1" smtClean="0"/>
              <a:t>своїм</a:t>
            </a:r>
            <a:r>
              <a:rPr lang="ru-RU" sz="2800" dirty="0" smtClean="0"/>
              <a:t> господарям, коли:</a:t>
            </a:r>
            <a:endParaRPr lang="ru-RU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2844" y="1643050"/>
            <a:ext cx="4572032" cy="362109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кішка</a:t>
            </a:r>
            <a:r>
              <a:rPr lang="en-US" dirty="0" smtClean="0"/>
              <a:t> </a:t>
            </a:r>
            <a:r>
              <a:rPr lang="ru-RU" dirty="0" err="1" smtClean="0"/>
              <a:t>муркоче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собака </a:t>
            </a:r>
            <a:r>
              <a:rPr lang="ru-RU" dirty="0" err="1" smtClean="0"/>
              <a:t>гарчить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кішка</a:t>
            </a:r>
            <a:r>
              <a:rPr lang="en-US" dirty="0" smtClean="0"/>
              <a:t> </a:t>
            </a:r>
            <a:r>
              <a:rPr lang="ru-RU" dirty="0" err="1" smtClean="0"/>
              <a:t>вигинає</a:t>
            </a:r>
            <a:r>
              <a:rPr lang="ru-RU" dirty="0" smtClean="0"/>
              <a:t> спину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собака крутить хвостом</a:t>
            </a:r>
          </a:p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85736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429132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Інформація</a:t>
            </a:r>
            <a:endParaRPr dirty="0" lang="uk-UA"/>
          </a:p>
        </p:txBody>
      </p:sp>
      <p:sp>
        <p:nvSpPr>
          <p:cNvPr id="9" name="Місце для нижнього колонтитула 8"/>
          <p:cNvSpPr>
            <a:spLocks noGrp="1"/>
          </p:cNvSpPr>
          <p:nvPr>
            <p:ph idx="4294967295" sz="quarter" type="ftr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dirty="0"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95400"/>
            <a:ext cx="4191000" cy="290512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308691"/>
            <a:ext cx="4286250" cy="284797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email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42976" y="3748483"/>
            <a:ext cx="2940003" cy="31095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email"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/>
        </p:blipFill>
        <p:spPr>
          <a:xfrm>
            <a:off x="5068018" y="3515440"/>
            <a:ext cx="3284215" cy="3299137"/>
          </a:xfrm>
          <a:prstGeom prst="rect">
            <a:avLst/>
          </a:prstGeom>
        </p:spPr>
      </p:pic>
      <p:pic>
        <p:nvPicPr>
          <p:cNvPr descr="E:\Робота\Вчитель Інформатики\~~~Сайт~~~\teach-inf.at.ua\FTP\krfb_6465.png" id="11" name="Picture 3"/>
          <p:cNvPicPr>
            <a:picLocks noChangeArrowheads="1" noChangeAspect="1"/>
          </p:cNvPicPr>
          <p:nvPr/>
        </p:nvPicPr>
        <p:blipFill>
          <a:blip cstate="email"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76438" y="6529718"/>
            <a:ext cx="321568" cy="32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66307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50" spd="slow">
        <p14:switch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500"/>
                            </p:stCondLst>
                            <p:childTnLst>
                              <p:par>
                                <p:cTn fill="hold" id="17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r>
              <a:rPr lang="uk-UA" dirty="0" smtClean="0"/>
              <a:t>Інформація та повідомлення</a:t>
            </a:r>
            <a:endParaRPr lang="uk-UA" dirty="0"/>
          </a:p>
        </p:txBody>
      </p:sp>
      <p:sp>
        <p:nvSpPr>
          <p:cNvPr id="9" name="Місце для нижнього колонтитула 8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214282" y="1857364"/>
          <a:ext cx="7596198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544302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229600" cy="3054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Місце для нижнього колонтитула 15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8105" y="3005142"/>
            <a:ext cx="21431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92407" y="314096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Це яблуко велике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5838" y="469001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Це яблуко червоне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22231" y="3036091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Це яблуко пахуче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94164" y="4429132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Це яблуко солодке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2051720" y="3541889"/>
            <a:ext cx="857256" cy="428628"/>
          </a:xfrm>
          <a:prstGeom prst="straightConnector1">
            <a:avLst/>
          </a:prstGeom>
          <a:ln w="38100">
            <a:solidFill>
              <a:srgbClr val="FFFF00">
                <a:alpha val="6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299918" y="3464133"/>
            <a:ext cx="847732" cy="357190"/>
          </a:xfrm>
          <a:prstGeom prst="straightConnector1">
            <a:avLst/>
          </a:prstGeom>
          <a:ln w="38100">
            <a:solidFill>
              <a:srgbClr val="FFFF00">
                <a:alpha val="6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051719" y="4463096"/>
            <a:ext cx="795166" cy="550080"/>
          </a:xfrm>
          <a:prstGeom prst="straightConnector1">
            <a:avLst/>
          </a:prstGeom>
          <a:ln w="38100">
            <a:solidFill>
              <a:srgbClr val="FFFF00">
                <a:alpha val="6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99918" y="4247125"/>
            <a:ext cx="642942" cy="537480"/>
          </a:xfrm>
          <a:prstGeom prst="straightConnector1">
            <a:avLst/>
          </a:prstGeom>
          <a:ln w="38100">
            <a:solidFill>
              <a:srgbClr val="FFFF00">
                <a:alpha val="6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51719" y="596122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 ми дізнались про це яблуко?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61434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Повідомлення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686800" cy="35719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1800" dirty="0" smtClean="0"/>
              <a:t>Повідомлення розрізняють за формою подання: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928662" y="1000108"/>
          <a:ext cx="71438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824617681"/>
      </p:ext>
    </p:extLst>
  </p:cSld>
  <p:clrMapOvr>
    <a:masterClrMapping/>
  </p:clrMapOvr>
  <p:transition advTm="14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4143372" y="642918"/>
            <a:ext cx="4737100" cy="2000264"/>
          </a:xfrm>
        </p:spPr>
        <p:txBody>
          <a:bodyPr/>
          <a:lstStyle/>
          <a:p>
            <a:pPr algn="ctr"/>
            <a:r>
              <a:rPr lang="uk-UA" sz="2400" b="1" dirty="0" smtClean="0"/>
              <a:t>Урок №13</a:t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>Що таке інформація</a:t>
            </a:r>
            <a:br>
              <a:rPr lang="uk-UA" sz="2400" b="1" dirty="0" smtClean="0"/>
            </a:br>
            <a:r>
              <a:rPr lang="uk-UA" sz="2400" b="1" dirty="0" smtClean="0"/>
              <a:t>та повідомлення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88063"/>
            <a:ext cx="6286512" cy="769937"/>
          </a:xfrm>
        </p:spPr>
        <p:txBody>
          <a:bodyPr/>
          <a:lstStyle/>
          <a:p>
            <a:r>
              <a:rPr lang="uk-UA" dirty="0" smtClean="0"/>
              <a:t>Сходинки до інформатики. 2 клас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Інформатика</a:t>
            </a:r>
            <a:endParaRPr lang="en-US" sz="4000" dirty="0"/>
          </a:p>
        </p:txBody>
      </p:sp>
      <p:sp>
        <p:nvSpPr>
          <p:cNvPr id="12" name="Місце для нижнього колонтитула 11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Стрілка вниз 2"/>
          <p:cNvSpPr/>
          <p:nvPr/>
        </p:nvSpPr>
        <p:spPr bwMode="auto">
          <a:xfrm>
            <a:off x="4170784" y="2316648"/>
            <a:ext cx="720080" cy="824320"/>
          </a:xfrm>
          <a:prstGeom prst="down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683568" y="3140968"/>
            <a:ext cx="7704856" cy="1518948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5400" dirty="0"/>
              <a:t>ІНФОРМАТИКА</a:t>
            </a:r>
            <a:endParaRPr kumimoji="0" lang="uk-UA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928" y="4659916"/>
            <a:ext cx="2721496" cy="2081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E:\Робота\Вчитель Інформатики\~~~Сайт~~~\teach-inf.at.ua\FTP\krfb_646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6438" y="6529718"/>
            <a:ext cx="321568" cy="321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круглений прямокутник 3"/>
          <p:cNvSpPr/>
          <p:nvPr/>
        </p:nvSpPr>
        <p:spPr bwMode="auto">
          <a:xfrm>
            <a:off x="528851" y="1295400"/>
            <a:ext cx="8147248" cy="102124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uk-UA" sz="4400" dirty="0" err="1">
                <a:solidFill>
                  <a:schemeClr val="tx1"/>
                </a:solidFill>
              </a:rPr>
              <a:t>ІНФОР</a:t>
            </a:r>
            <a:r>
              <a:rPr lang="uk-UA" sz="4400" dirty="0" err="1"/>
              <a:t>мація</a:t>
            </a:r>
            <a:r>
              <a:rPr lang="uk-UA" sz="4400" dirty="0"/>
              <a:t> + </a:t>
            </a:r>
            <a:r>
              <a:rPr lang="uk-UA" sz="4400" dirty="0" err="1"/>
              <a:t>автоМАТИКА</a:t>
            </a:r>
            <a:endParaRPr lang="uk-UA" sz="4400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Rectangle 28"/>
          <p:cNvSpPr>
            <a:spLocks noGrp="1" noChangeArrowheads="1"/>
          </p:cNvSpPr>
          <p:nvPr>
            <p:ph type="title"/>
          </p:nvPr>
        </p:nvSpPr>
        <p:spPr>
          <a:xfrm>
            <a:off x="1223213" y="57177"/>
            <a:ext cx="7772400" cy="1143000"/>
          </a:xfrm>
        </p:spPr>
        <p:txBody>
          <a:bodyPr/>
          <a:lstStyle/>
          <a:p>
            <a:r>
              <a:rPr lang="uk-UA" sz="4000" dirty="0" smtClean="0"/>
              <a:t>Що вивчає інформатика</a:t>
            </a:r>
            <a:endParaRPr lang="en-US" sz="4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527165975"/>
              </p:ext>
            </p:extLst>
          </p:nvPr>
        </p:nvGraphicFramePr>
        <p:xfrm>
          <a:off x="179512" y="1295400"/>
          <a:ext cx="8964488" cy="544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r>
              <a:rPr dirty="0" lang="uk-UA" smtClean="0"/>
              <a:t>Робота з міні-зошитом</a:t>
            </a:r>
            <a:endParaRPr dirty="0" lang="uk-UA"/>
          </a:p>
        </p:txBody>
      </p:sp>
      <p:sp>
        <p:nvSpPr>
          <p:cNvPr id="8" name="Місце для вмісту 6"/>
          <p:cNvSpPr txBox="1">
            <a:spLocks/>
          </p:cNvSpPr>
          <p:nvPr/>
        </p:nvSpPr>
        <p:spPr bwMode="auto">
          <a:xfrm>
            <a:off x="5643570" y="1428736"/>
            <a:ext cx="268604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Char char="•"/>
              <a:tabLst/>
              <a:defRPr/>
            </a:pPr>
            <a:endParaRPr b="0" baseline="0" cap="none" i="0" kern="1200" kumimoji="0" lang="uk-UA" noProof="0" normalizeH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 b="33" r="72"/>
          <a:stretch>
            <a:fillRect/>
          </a:stretch>
        </p:blipFill>
        <p:spPr bwMode="auto">
          <a:xfrm>
            <a:off x="500034" y="1643050"/>
            <a:ext cx="314327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rrowheads="1" noChangeAspect="1"/>
          </p:cNvPicPr>
          <p:nvPr/>
        </p:nvPicPr>
        <p:blipFill>
          <a:blip r:embed="rId3"/>
          <a:srcRect b="15"/>
          <a:stretch>
            <a:fillRect/>
          </a:stretch>
        </p:blipFill>
        <p:spPr bwMode="auto">
          <a:xfrm>
            <a:off x="4714875" y="1643050"/>
            <a:ext cx="326762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r>
              <a:rPr dirty="0" lang="uk-UA" smtClean="0" sz="4000"/>
              <a:t>Працюємо з </a:t>
            </a:r>
            <a:r>
              <a:rPr dirty="0" err="1" lang="uk-UA" smtClean="0" sz="4000"/>
              <a:t>комп</a:t>
            </a:r>
            <a:r>
              <a:rPr dirty="0" lang="en-US" smtClean="0" sz="4000"/>
              <a:t>’</a:t>
            </a:r>
            <a:r>
              <a:rPr dirty="0" err="1" lang="uk-UA" smtClean="0" sz="4000"/>
              <a:t>ютерною</a:t>
            </a:r>
            <a:r>
              <a:rPr dirty="0" lang="uk-UA" smtClean="0" sz="4000"/>
              <a:t> програмою</a:t>
            </a:r>
            <a:r>
              <a:rPr dirty="0" lang="en-US" smtClean="0" sz="4000"/>
              <a:t> </a:t>
            </a:r>
            <a:r>
              <a:rPr dirty="0" err="1" lang="en-US" smtClean="0" sz="4000"/>
              <a:t>GCompris</a:t>
            </a:r>
            <a:endParaRPr dirty="0" lang="uk-UA" sz="400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idx="4294967295" sz="quarter" type="ftr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dirty="0"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18" t="-1473"/>
          <a:stretch/>
        </p:blipFill>
        <p:spPr>
          <a:xfrm>
            <a:off x="827583" y="1484784"/>
            <a:ext cx="7416825" cy="4958124"/>
          </a:xfrm>
          <a:prstGeom prst="rect">
            <a:avLst/>
          </a:prstGeom>
        </p:spPr>
      </p:pic>
      <p:sp>
        <p:nvSpPr>
          <p:cNvPr id="6" name="Округлена прямокутна виноска 5"/>
          <p:cNvSpPr/>
          <p:nvPr/>
        </p:nvSpPr>
        <p:spPr>
          <a:xfrm>
            <a:off x="2051720" y="3935629"/>
            <a:ext cx="4680520" cy="1296144"/>
          </a:xfrm>
          <a:prstGeom prst="wedgeRoundRectCallout">
            <a:avLst>
              <a:gd fmla="val 564" name="adj1"/>
              <a:gd fmla="val 75938" name="adj2"/>
              <a:gd fmla="val 16667" name="adj3"/>
            </a:avLst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4800">
                <a:solidFill>
                  <a:schemeClr val="bg2"/>
                </a:solidFill>
              </a:rPr>
              <a:t>Код 121212</a:t>
            </a:r>
            <a:endParaRPr b="1" dirty="0" i="1" lang="uk-UA" sz="4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119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50" spd="slow">
        <p14:switch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r>
              <a:rPr lang="uk-UA" dirty="0" smtClean="0"/>
              <a:t>Намалюйте по числах</a:t>
            </a:r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92" y="1556792"/>
            <a:ext cx="7602016" cy="49128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5920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r>
              <a:rPr lang="uk-UA" dirty="0"/>
              <a:t>Намалюйте по числах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678" y="1484784"/>
            <a:ext cx="7730643" cy="5005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08356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</p:nvPr>
        </p:nvGraphicFramePr>
        <p:xfrm>
          <a:off x="323850" y="1593850"/>
          <a:ext cx="8229600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ижнього колонтитула 3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УРОК</a:t>
            </a:r>
            <a:endParaRPr lang="ru-RU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</p:nvPr>
        </p:nvGraphicFramePr>
        <p:xfrm>
          <a:off x="323850" y="1593850"/>
          <a:ext cx="8229600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ижнього колонтитула 3"/>
          <p:cNvSpPr>
            <a:spLocks noGrp="1"/>
          </p:cNvSpPr>
          <p:nvPr>
            <p:ph type="ftr" sz="quarter" idx="4294967295"/>
          </p:nvPr>
        </p:nvSpPr>
        <p:spPr>
          <a:xfrm>
            <a:off x="500034" y="1142984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нижнього колонтитула 6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428736"/>
            <a:ext cx="5091140" cy="411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8802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4143372" y="642918"/>
            <a:ext cx="4737100" cy="2000264"/>
          </a:xfrm>
        </p:spPr>
        <p:txBody>
          <a:bodyPr/>
          <a:lstStyle/>
          <a:p>
            <a:pPr algn="ctr"/>
            <a:r>
              <a:rPr lang="uk-UA" sz="2400" b="1" dirty="0" smtClean="0"/>
              <a:t>Дякую </a:t>
            </a:r>
            <a:r>
              <a:rPr lang="uk-UA" sz="2400" b="1" smtClean="0"/>
              <a:t>за роботу!</a:t>
            </a:r>
            <a:br>
              <a:rPr lang="uk-UA" sz="2400" b="1" smtClean="0"/>
            </a:br>
            <a:r>
              <a:rPr lang="uk-UA" sz="2400" b="1" smtClean="0"/>
              <a:t/>
            </a:r>
            <a:br>
              <a:rPr lang="uk-UA" sz="2400" b="1" smtClean="0"/>
            </a:br>
            <a:r>
              <a:rPr lang="uk-UA" sz="2400" b="1" smtClean="0"/>
              <a:t>До </a:t>
            </a:r>
            <a:r>
              <a:rPr lang="uk-UA" sz="2400" b="1" dirty="0" smtClean="0"/>
              <a:t>зустрічі!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88063"/>
            <a:ext cx="6286512" cy="769937"/>
          </a:xfrm>
        </p:spPr>
        <p:txBody>
          <a:bodyPr/>
          <a:lstStyle/>
          <a:p>
            <a:r>
              <a:rPr lang="uk-UA" dirty="0" smtClean="0"/>
              <a:t>Сходинки до інформатики. 2 клас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Місце для нижнього колонтитула 13"/>
          <p:cNvSpPr>
            <a:spLocks noGrp="1"/>
          </p:cNvSpPr>
          <p:nvPr>
            <p:ph idx="4294967295" sz="quarter" type="ftr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dirty="0" lang="en-US"/>
          </a:p>
        </p:txBody>
      </p:sp>
      <p:pic>
        <p:nvPicPr>
          <p:cNvPr id="6" name="Picture 2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4286256"/>
            <a:ext cx="2714644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1714488"/>
            <a:ext cx="1862137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643050"/>
            <a:ext cx="185261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929066"/>
            <a:ext cx="1862137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714488"/>
            <a:ext cx="185261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0" y="1714488"/>
            <a:ext cx="190023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rrowheads="1"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0" y="4000504"/>
            <a:ext cx="18526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rrowheads="1"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929066"/>
            <a:ext cx="18811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0" y="0"/>
            <a:ext cx="51895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4400" u="none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Стежина безпеки</a:t>
            </a:r>
            <a:endParaRPr b="0" baseline="0" cap="none" dirty="0" i="0" kern="1200" kumimoji="0" lang="uk-UA" noProof="0" normalizeH="0" spc="0" strike="noStrike" sz="4400" u="none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419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50" spd="slow">
        <p14:switch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1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000"/>
                            </p:stCondLst>
                            <p:childTnLst>
                              <p:par>
                                <p:cTn fill="hold" id="1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1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3000"/>
                            </p:stCondLst>
                            <p:childTnLst>
                              <p:par>
                                <p:cTn fill="hold" id="17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1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4000"/>
                            </p:stCondLst>
                            <p:childTnLst>
                              <p:par>
                                <p:cTn fill="hold" id="21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23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5000"/>
                            </p:stCondLst>
                            <p:childTnLst>
                              <p:par>
                                <p:cTn fill="hold" id="25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27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6000"/>
                            </p:stCondLst>
                            <p:childTnLst>
                              <p:par>
                                <p:cTn fill="hold" id="2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3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7000"/>
                            </p:stCondLst>
                            <p:childTnLst>
                              <p:par>
                                <p:cTn fill="hold" id="3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3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нижнього колонтитула 6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428736"/>
            <a:ext cx="5091140" cy="411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8802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0076" y="2250155"/>
            <a:ext cx="227247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600" b="1" dirty="0" err="1" smtClean="0"/>
              <a:t>ін</a:t>
            </a:r>
            <a:endParaRPr lang="uk-UA" sz="16600" b="1" dirty="0"/>
          </a:p>
        </p:txBody>
      </p:sp>
      <p:pic>
        <p:nvPicPr>
          <p:cNvPr id="9" name="Picture 2" descr="http://images.ua.prom.st/13420612_w640_h640_13303z.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300" y="2285992"/>
            <a:ext cx="2268252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72034" y="2241857"/>
            <a:ext cx="407196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600" b="1" dirty="0" err="1" smtClean="0"/>
              <a:t>ція</a:t>
            </a:r>
            <a:endParaRPr lang="uk-UA" sz="16600" b="1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Ребус</a:t>
            </a:r>
            <a:endParaRPr lang="uk-UA" dirty="0"/>
          </a:p>
        </p:txBody>
      </p:sp>
      <p:sp>
        <p:nvSpPr>
          <p:cNvPr id="12" name="Місце для вмісту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3318802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нижнього колонтитула 6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428736"/>
            <a:ext cx="5091140" cy="411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8802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4143372" y="642918"/>
            <a:ext cx="4737100" cy="2000264"/>
          </a:xfrm>
        </p:spPr>
        <p:txBody>
          <a:bodyPr/>
          <a:lstStyle/>
          <a:p>
            <a:pPr algn="ctr"/>
            <a:r>
              <a:rPr lang="uk-UA" sz="2400" b="1" dirty="0" smtClean="0"/>
              <a:t>інформація</a:t>
            </a:r>
            <a:br>
              <a:rPr lang="uk-UA" sz="2400" b="1" dirty="0" smtClean="0"/>
            </a:br>
            <a:r>
              <a:rPr lang="uk-UA" sz="2400" b="1" dirty="0" smtClean="0"/>
              <a:t>повідомлення</a:t>
            </a:r>
            <a:br>
              <a:rPr lang="uk-UA" sz="2400" b="1" dirty="0" smtClean="0"/>
            </a:br>
            <a:r>
              <a:rPr lang="uk-UA" sz="2000" b="1" dirty="0" smtClean="0"/>
              <a:t>сприйняття повідомлень</a:t>
            </a:r>
            <a:br>
              <a:rPr lang="uk-UA" sz="2000" b="1" dirty="0" smtClean="0"/>
            </a:br>
            <a:r>
              <a:rPr lang="uk-UA" sz="2000" b="1" dirty="0" smtClean="0"/>
              <a:t>подання повідомлень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88063"/>
            <a:ext cx="6286512" cy="769937"/>
          </a:xfrm>
        </p:spPr>
        <p:txBody>
          <a:bodyPr/>
          <a:lstStyle/>
          <a:p>
            <a:r>
              <a:rPr lang="uk-UA" dirty="0" smtClean="0"/>
              <a:t>Сходинки до інформатики. 2 клас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51895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Словничок уроку</a:t>
            </a: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4" y="-6378"/>
            <a:ext cx="9132168" cy="18455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11" y="1839195"/>
            <a:ext cx="8296267" cy="50188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7881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4294967295"/>
          </p:nvPr>
        </p:nvSpPr>
        <p:spPr>
          <a:xfrm>
            <a:off x="457200" y="1143000"/>
            <a:ext cx="8458200" cy="2397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8776"/>
            <a:ext cx="9144000" cy="3806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01542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mput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Komputer</Template>
  <TotalTime>43</TotalTime>
  <Words>258</Words>
  <Application>Microsoft Office PowerPoint</Application>
  <PresentationFormat>Екран (4:3)</PresentationFormat>
  <Paragraphs>77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29</vt:i4>
      </vt:variant>
    </vt:vector>
  </HeadingPairs>
  <TitlesOfParts>
    <vt:vector size="30" baseType="lpstr">
      <vt:lpstr>Komputer</vt:lpstr>
      <vt:lpstr>2 клас  Сходинки до інформатики</vt:lpstr>
      <vt:lpstr>Урок №13  Що таке інформація та повідомлення</vt:lpstr>
      <vt:lpstr>Слайд 3</vt:lpstr>
      <vt:lpstr>Слайд 4</vt:lpstr>
      <vt:lpstr>Ребус</vt:lpstr>
      <vt:lpstr>Слайд 6</vt:lpstr>
      <vt:lpstr>інформація повідомлення сприйняття повідомлень подання повідомлень</vt:lpstr>
      <vt:lpstr>Слайд 8</vt:lpstr>
      <vt:lpstr>Слайд 9</vt:lpstr>
      <vt:lpstr>Слайд 10</vt:lpstr>
      <vt:lpstr>Слайд 11</vt:lpstr>
      <vt:lpstr>Слайд 12</vt:lpstr>
      <vt:lpstr>органи чуття</vt:lpstr>
      <vt:lpstr>Слайд 14</vt:lpstr>
      <vt:lpstr>Поясніть, що хочуть сказати домашні тварини своїм господарям, коли:</vt:lpstr>
      <vt:lpstr>Інформація</vt:lpstr>
      <vt:lpstr>Інформація та повідомлення</vt:lpstr>
      <vt:lpstr>Слайд 18</vt:lpstr>
      <vt:lpstr>Повідомлення</vt:lpstr>
      <vt:lpstr>Інформатика</vt:lpstr>
      <vt:lpstr>Що вивчає інформатика</vt:lpstr>
      <vt:lpstr>Робота з міні-зошитом</vt:lpstr>
      <vt:lpstr>Працюємо з комп’ютерною програмою GCompris</vt:lpstr>
      <vt:lpstr>Намалюйте по числах</vt:lpstr>
      <vt:lpstr>Намалюйте по числах</vt:lpstr>
      <vt:lpstr>Слайд 26</vt:lpstr>
      <vt:lpstr>УРОК</vt:lpstr>
      <vt:lpstr>Слайд 28</vt:lpstr>
      <vt:lpstr>Дякую за роботу!  До зустрічі!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№13  Що таке інформація та повідомлення</dc:title>
  <dc:subject>Компьютер</dc:subject>
  <dc:creator>сергей</dc:creator>
  <dc:description>http://propowerpoint.ru - Бесплатные шаблоны для презентаций. Полезные советы и уроки PowerPoint .</dc:description>
  <cp:lastModifiedBy>сергей</cp:lastModifiedBy>
  <cp:revision>7</cp:revision>
  <dcterms:created xsi:type="dcterms:W3CDTF">2013-12-18T18:08:01Z</dcterms:created>
  <dcterms:modified xsi:type="dcterms:W3CDTF">2013-12-22T15:29:00Z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1911117</vt:lpwstr>
  </property>
  <property fmtid="{D5CDD505-2E9C-101B-9397-08002B2CF9AE}" name="NXPowerLiteVersion" pid="3">
    <vt:lpwstr>D4.1.4</vt:lpwstr>
  </property>
</Properties>
</file>