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notesMaster+xml" PartName="/ppt/notesMasters/notesMaster1.xml"/>
  <Override ContentType="application/vnd.openxmlformats-officedocument.presentationml.handoutMaster+xml" PartName="/ppt/handoutMasters/handout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8" r:id="rId1"/>
  </p:sldMasterIdLst>
  <p:notesMasterIdLst>
    <p:notesMasterId r:id="rId24"/>
  </p:notesMasterIdLst>
  <p:handoutMasterIdLst>
    <p:handoutMasterId r:id="rId25"/>
  </p:handoutMasterIdLst>
  <p:sldIdLst>
    <p:sldId id="287" r:id="rId2"/>
    <p:sldId id="279" r:id="rId3"/>
    <p:sldId id="280" r:id="rId4"/>
    <p:sldId id="260" r:id="rId5"/>
    <p:sldId id="261" r:id="rId6"/>
    <p:sldId id="281" r:id="rId7"/>
    <p:sldId id="274" r:id="rId8"/>
    <p:sldId id="262" r:id="rId9"/>
    <p:sldId id="286" r:id="rId10"/>
    <p:sldId id="278" r:id="rId11"/>
    <p:sldId id="263" r:id="rId12"/>
    <p:sldId id="264" r:id="rId13"/>
    <p:sldId id="275" r:id="rId14"/>
    <p:sldId id="283" r:id="rId15"/>
    <p:sldId id="276" r:id="rId16"/>
    <p:sldId id="267" r:id="rId17"/>
    <p:sldId id="284" r:id="rId18"/>
    <p:sldId id="288" r:id="rId19"/>
    <p:sldId id="265" r:id="rId20"/>
    <p:sldId id="289" r:id="rId21"/>
    <p:sldId id="290" r:id="rId22"/>
    <p:sldId id="285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5" autoAdjust="0"/>
    <p:restoredTop sz="86398" autoAdjust="0"/>
  </p:normalViewPr>
  <p:slideViewPr>
    <p:cSldViewPr>
      <p:cViewPr>
        <p:scale>
          <a:sx n="87" d="100"/>
          <a:sy n="87" d="100"/>
        </p:scale>
        <p:origin x="-87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196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F3931C-4ABA-470A-A6EE-7407EFC7CA28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Кузенко Галина Романівна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BA640-E7A5-4177-9FEF-B50F0DF19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57769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2B6A7-0D23-4C1D-8C58-36C628FB503C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Кузенко Галина Романівна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787DE8-1D45-4B97-B3F0-2AD0ABB9A5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11960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Кузенко Галина Романівна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787DE8-1D45-4B97-B3F0-2AD0ABB9A5C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432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787DE8-1D45-4B97-B3F0-2AD0ABB9A5C1}" type="slidenum">
              <a:rPr lang="ru-RU" smtClean="0"/>
              <a:t>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Кузенко Галина Романівна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090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787DE8-1D45-4B97-B3F0-2AD0ABB9A5C1}" type="slidenum">
              <a:rPr lang="ru-RU" smtClean="0"/>
              <a:t>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Кузенко Галина Романівна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762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513519-BB68-4CEB-8695-AE7C5850DFFD}" type="datetime1">
              <a:rPr lang="ru-RU" smtClean="0"/>
              <a:t>06.10.2013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4EAD1A5E-5216-428E-A254-DAAD0A0F68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82BA03-C61B-4DB0-B465-00B6889647E6}" type="datetime1">
              <a:rPr lang="ru-RU" smtClean="0"/>
              <a:t>06.10.2013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3E55F5-3EC2-41DB-BA36-A71309E8C5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CDB1F2-1C7B-4A65-83C6-96FF64DB334F}" type="datetime1">
              <a:rPr lang="ru-RU" smtClean="0"/>
              <a:t>06.10.2013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A38584-D3A4-42E0-9F5D-AE9D8A188B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8CDFF6-AFD0-4102-9DD7-21CAD2358833}" type="datetime1">
              <a:rPr lang="ru-RU" smtClean="0"/>
              <a:t>06.10.2013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7A5940-4FBA-4895-86FD-E19FD52B2C25}" type="datetime1">
              <a:rPr lang="ru-RU" smtClean="0"/>
              <a:t>06.10.2013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5223AB-93C4-435D-9746-DF9F1CCC0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DB202D-5D1A-45FC-9711-9D70615D6466}" type="datetime1">
              <a:rPr lang="ru-RU" smtClean="0"/>
              <a:t>06.10.2013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D0A8EE-393D-43D3-B12C-514511D400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904625-F143-4AB8-BA95-E93E38C4636A}" type="datetime1">
              <a:rPr lang="ru-RU" smtClean="0"/>
              <a:t>06.10.2013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25EBA17D-8832-4B77-B7CB-D7D24792F2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4E7E07-7E9B-4EC7-8DC2-3B9092B14E81}" type="datetime1">
              <a:rPr lang="ru-RU" smtClean="0"/>
              <a:t>06.10.2013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9FFF7B-C8E0-4D13-9E96-2363BE9A50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B11500-93CD-431A-98CA-1E7F44A23B00}" type="datetime1">
              <a:rPr lang="ru-RU" smtClean="0"/>
              <a:t>06.10.2013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BB4B07-DF37-4219-8213-3C438E0CA9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15CECC-B8FA-47A0-9C0C-AADB2FC044E2}" type="datetime1">
              <a:rPr lang="ru-RU" smtClean="0"/>
              <a:t>06.10.2013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43E1A-305D-4FA0-B609-D988FD4E0E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E22ADB-4B53-4122-B3E8-E8D1C91321C3}" type="datetime1">
              <a:rPr lang="ru-RU" smtClean="0"/>
              <a:t>06.10.2013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10BDAC-0591-4717-ABDE-4FF4843642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FF1B890-6D68-444E-9077-571833727554}" type="datetime1">
              <a:rPr lang="ru-RU" smtClean="0"/>
              <a:t>06.10.2013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374F322-0590-4B23-8D0D-11C0AD4F12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6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843677"/>
            <a:ext cx="8352928" cy="48628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ctr">
              <a:buNone/>
            </a:pPr>
            <a:r>
              <a:rPr lang="uk-UA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Презентація до уроку читання у 3 класі</a:t>
            </a:r>
          </a:p>
          <a:p>
            <a:pPr marL="0" indent="0" algn="ctr">
              <a:buNone/>
            </a:pPr>
            <a:r>
              <a:rPr lang="uk-UA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на тему: </a:t>
            </a:r>
          </a:p>
          <a:p>
            <a:pPr marL="0" indent="0" algn="ctr">
              <a:buNone/>
            </a:pPr>
            <a:r>
              <a:rPr lang="uk-UA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«</a:t>
            </a:r>
            <a:r>
              <a:rPr lang="ru-RU" sz="5400" b="1" cap="none" spc="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Хто</a:t>
            </a:r>
            <a:r>
              <a:rPr lang="ru-RU" sz="54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танцює</a:t>
            </a:r>
            <a:r>
              <a:rPr lang="ru-RU" sz="54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і </a:t>
            </a:r>
            <a:r>
              <a:rPr lang="ru-RU" sz="5400" b="1" cap="none" spc="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грає</a:t>
            </a:r>
            <a:r>
              <a:rPr lang="ru-RU" sz="54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восени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?»</a:t>
            </a:r>
          </a:p>
          <a:p>
            <a:pPr marL="0" indent="0" algn="r">
              <a:buNone/>
            </a:pPr>
            <a:r>
              <a:rPr lang="uk-UA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Вчитель </a:t>
            </a:r>
            <a:r>
              <a:rPr lang="uk-UA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Кузенко</a:t>
            </a:r>
            <a:r>
              <a:rPr lang="uk-UA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Г.Р.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2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1506" name="Picture 2" descr="G:\Новая папка (3)\82475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1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D:\Gala\Сниниця\0_64b39_b746cd62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429" y="2"/>
            <a:ext cx="40862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F:\Новая папка (3)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3" y="2924176"/>
            <a:ext cx="2992439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 descr="F:\Новая папка (3)\cveti-iz-carstva-georgin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6591" y="-16197"/>
            <a:ext cx="4106863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F:\Новая папка (3)\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8676" y="2905128"/>
            <a:ext cx="2879725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F:\Новая папка (3)\i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97001" y="5137153"/>
            <a:ext cx="1743075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7" descr="F:\Новая папка (3)\418287809006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7191" y="5191125"/>
            <a:ext cx="2125663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D:\Gala\Сниниця\132026132838325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4" y="1588"/>
            <a:ext cx="5184775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132859"/>
            <a:ext cx="8686800" cy="3947269"/>
          </a:xfrm>
        </p:spPr>
        <p:txBody>
          <a:bodyPr>
            <a:normAutofit/>
          </a:bodyPr>
          <a:lstStyle/>
          <a:p>
            <a:pPr marL="0" indent="0" algn="ctr" fontAlgn="auto">
              <a:spcAft>
                <a:spcPts val="0"/>
              </a:spcAft>
              <a:buClr>
                <a:srgbClr val="F0A22E"/>
              </a:buClr>
              <a:buFont typeface="Wingdings 2"/>
              <a:buNone/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Микола Сингаївський</a:t>
            </a:r>
          </a:p>
          <a:p>
            <a:pPr marL="0" indent="0" algn="ctr" fontAlgn="auto">
              <a:spcAft>
                <a:spcPts val="0"/>
              </a:spcAft>
              <a:buClr>
                <a:srgbClr val="F0A22E"/>
              </a:buClr>
              <a:buFont typeface="Wingdings 2"/>
              <a:buNone/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«Осіння гра»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(«</a:t>
            </a:r>
            <a:r>
              <a:rPr lang="ru-RU" dirty="0" err="1" smtClean="0"/>
              <a:t>Навчаючи-вчися</a:t>
            </a:r>
            <a:r>
              <a:rPr lang="ru-RU" dirty="0" smtClean="0"/>
              <a:t>»).</a:t>
            </a:r>
          </a:p>
          <a:p>
            <a:pPr marL="0" indent="0">
              <a:buNone/>
            </a:pPr>
            <a:r>
              <a:rPr lang="ru-RU" dirty="0" smtClean="0"/>
              <a:t>— </a:t>
            </a:r>
            <a:r>
              <a:rPr lang="ru-RU" dirty="0" err="1" smtClean="0"/>
              <a:t>Доберіть</a:t>
            </a:r>
            <a:r>
              <a:rPr lang="ru-RU" dirty="0" smtClean="0"/>
              <a:t> до </a:t>
            </a:r>
            <a:r>
              <a:rPr lang="ru-RU" dirty="0" err="1" smtClean="0"/>
              <a:t>слів</a:t>
            </a:r>
            <a:r>
              <a:rPr lang="ru-RU" dirty="0" smtClean="0"/>
              <a:t> </a:t>
            </a:r>
            <a:r>
              <a:rPr lang="ru-RU" dirty="0" err="1" smtClean="0"/>
              <a:t>однієї</a:t>
            </a:r>
            <a:r>
              <a:rPr lang="ru-RU" dirty="0" smtClean="0"/>
              <a:t> колонки </a:t>
            </a:r>
            <a:r>
              <a:rPr lang="ru-RU" dirty="0" err="1" smtClean="0"/>
              <a:t>пояснення</a:t>
            </a:r>
            <a:r>
              <a:rPr lang="ru-RU" dirty="0" smtClean="0"/>
              <a:t> з </a:t>
            </a:r>
            <a:r>
              <a:rPr lang="ru-RU" dirty="0" err="1" smtClean="0"/>
              <a:t>іншої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err="1" smtClean="0"/>
              <a:t>Клопоти</a:t>
            </a:r>
            <a:r>
              <a:rPr lang="ru-RU" dirty="0" smtClean="0"/>
              <a:t> •                                          •привести до ладу</a:t>
            </a:r>
          </a:p>
          <a:p>
            <a:pPr marL="0" indent="0">
              <a:buNone/>
            </a:pPr>
            <a:r>
              <a:rPr lang="ru-RU" dirty="0" err="1" smtClean="0"/>
              <a:t>Впорядити</a:t>
            </a:r>
            <a:r>
              <a:rPr lang="ru-RU" dirty="0" smtClean="0"/>
              <a:t> •                                     • </a:t>
            </a:r>
            <a:r>
              <a:rPr lang="ru-RU" dirty="0" err="1" smtClean="0"/>
              <a:t>турботливі</a:t>
            </a:r>
            <a:r>
              <a:rPr lang="ru-RU" dirty="0" smtClean="0"/>
              <a:t> думки</a:t>
            </a:r>
          </a:p>
          <a:p>
            <a:pPr marL="0" indent="0">
              <a:buNone/>
            </a:pPr>
            <a:r>
              <a:rPr lang="ru-RU" dirty="0" err="1" smtClean="0"/>
              <a:t>Замаскувати</a:t>
            </a:r>
            <a:r>
              <a:rPr lang="ru-RU" dirty="0" smtClean="0"/>
              <a:t> •                                  • </a:t>
            </a:r>
            <a:r>
              <a:rPr lang="ru-RU" dirty="0" err="1" smtClean="0"/>
              <a:t>потепління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Відлига</a:t>
            </a:r>
            <a:r>
              <a:rPr lang="ru-RU" dirty="0" smtClean="0"/>
              <a:t> •                                            • </a:t>
            </a:r>
            <a:r>
              <a:rPr lang="ru-RU" dirty="0" err="1" smtClean="0"/>
              <a:t>зробити</a:t>
            </a:r>
            <a:r>
              <a:rPr lang="ru-RU" dirty="0" smtClean="0"/>
              <a:t> </a:t>
            </a:r>
            <a:r>
              <a:rPr lang="ru-RU" dirty="0" err="1" smtClean="0"/>
              <a:t>непомітним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Не </a:t>
            </a:r>
            <a:r>
              <a:rPr lang="ru-RU" dirty="0" err="1" smtClean="0"/>
              <a:t>втямиш</a:t>
            </a:r>
            <a:r>
              <a:rPr lang="ru-RU" dirty="0" smtClean="0"/>
              <a:t> •                                      • весело</a:t>
            </a:r>
          </a:p>
          <a:p>
            <a:pPr marL="0" indent="0">
              <a:buNone/>
            </a:pPr>
            <a:r>
              <a:rPr lang="ru-RU" dirty="0" err="1" smtClean="0"/>
              <a:t>Безжурно</a:t>
            </a:r>
            <a:r>
              <a:rPr lang="ru-RU" dirty="0" smtClean="0"/>
              <a:t> •                                        • не </a:t>
            </a:r>
            <a:r>
              <a:rPr lang="ru-RU" dirty="0" err="1" smtClean="0"/>
              <a:t>зрозумієш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Завірюха</a:t>
            </a:r>
            <a:r>
              <a:rPr lang="ru-RU" dirty="0" smtClean="0"/>
              <a:t> •                                          • </a:t>
            </a:r>
            <a:r>
              <a:rPr lang="ru-RU" dirty="0" err="1" smtClean="0"/>
              <a:t>грається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Розважається</a:t>
            </a:r>
            <a:r>
              <a:rPr lang="ru-RU" dirty="0" smtClean="0"/>
              <a:t> •                                  • </a:t>
            </a:r>
            <a:r>
              <a:rPr lang="ru-RU" dirty="0" err="1" smtClean="0"/>
              <a:t>метелиця</a:t>
            </a:r>
            <a:r>
              <a:rPr lang="ru-RU" dirty="0" smtClean="0"/>
              <a:t>,  </a:t>
            </a:r>
            <a:r>
              <a:rPr lang="ru-RU" dirty="0" err="1" smtClean="0"/>
              <a:t>хуртовина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91372" y="404664"/>
            <a:ext cx="71612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Словникова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робота.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3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F:\Новая папка (3)\27939-img-46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4926"/>
            <a:ext cx="3924821" cy="28164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7650" name="Picture 3" descr="F:\Новая папка (3)\192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908720"/>
            <a:ext cx="3579882" cy="32972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221133"/>
            <a:ext cx="4124974" cy="335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D:\Gala\Сниниця\80041_835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4427537" cy="33147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8675" name="Picture 4" descr="D:\Gala\Сниниця\02b7d34569a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0388" y="2564904"/>
            <a:ext cx="4722813" cy="35417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971600" y="1412777"/>
            <a:ext cx="3456384" cy="4691063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dirty="0"/>
              <a:t> </a:t>
            </a:r>
            <a:endParaRPr lang="uk-UA" dirty="0" smtClean="0"/>
          </a:p>
          <a:p>
            <a:pPr algn="ctr"/>
            <a:r>
              <a:rPr lang="uk-UA" sz="1800" dirty="0" smtClean="0"/>
              <a:t>Народився </a:t>
            </a:r>
            <a:r>
              <a:rPr lang="uk-UA" sz="1800" dirty="0"/>
              <a:t>Микола Сингаївський в </a:t>
            </a:r>
            <a:r>
              <a:rPr lang="uk-UA" sz="1800" dirty="0" smtClean="0"/>
              <a:t>на </a:t>
            </a:r>
            <a:r>
              <a:rPr lang="uk-UA" sz="1800" dirty="0"/>
              <a:t>Житомирщині  в сім’ї хліборобів. Сім’я була велика – дванадцятеро дітей і жилося всім нелегко. Особливо дісталося сім’ї в роки війни. Голод, злидні, страх однак не зламали  </a:t>
            </a:r>
            <a:r>
              <a:rPr lang="uk-UA" sz="1800" dirty="0" smtClean="0"/>
              <a:t>його духу. </a:t>
            </a:r>
            <a:endParaRPr lang="ru-RU" sz="1800" dirty="0"/>
          </a:p>
          <a:p>
            <a:pPr algn="ctr"/>
            <a:r>
              <a:rPr lang="ru-RU" sz="1800" dirty="0" smtClean="0"/>
              <a:t>Чудова </a:t>
            </a:r>
            <a:r>
              <a:rPr lang="ru-RU" sz="1800" dirty="0" err="1"/>
              <a:t>природа,серед</a:t>
            </a:r>
            <a:r>
              <a:rPr lang="ru-RU" sz="1800" dirty="0"/>
              <a:t> </a:t>
            </a:r>
            <a:r>
              <a:rPr lang="ru-RU" sz="1800" dirty="0" err="1"/>
              <a:t>якої</a:t>
            </a:r>
            <a:r>
              <a:rPr lang="ru-RU" sz="1800" dirty="0"/>
              <a:t> минуло </a:t>
            </a:r>
            <a:r>
              <a:rPr lang="ru-RU" sz="1800" dirty="0" smtClean="0"/>
              <a:t>  </a:t>
            </a:r>
            <a:r>
              <a:rPr lang="ru-RU" sz="1800" dirty="0" err="1"/>
              <a:t>дитинство</a:t>
            </a:r>
            <a:r>
              <a:rPr lang="ru-RU" sz="1800" dirty="0"/>
              <a:t> </a:t>
            </a:r>
            <a:r>
              <a:rPr lang="ru-RU" sz="1800" dirty="0" err="1"/>
              <a:t>відобразилосяу</a:t>
            </a:r>
            <a:r>
              <a:rPr lang="ru-RU" sz="1800" dirty="0"/>
              <a:t> </a:t>
            </a:r>
            <a:r>
              <a:rPr lang="ru-RU" sz="1800" dirty="0" err="1" smtClean="0"/>
              <a:t>віршах,та</a:t>
            </a:r>
            <a:r>
              <a:rPr lang="ru-RU" sz="1800" dirty="0" smtClean="0"/>
              <a:t>  </a:t>
            </a:r>
            <a:r>
              <a:rPr lang="ru-RU" sz="1800" dirty="0" err="1" smtClean="0"/>
              <a:t>вилив</a:t>
            </a:r>
            <a:r>
              <a:rPr lang="ru-RU" sz="1800" dirty="0" smtClean="0"/>
              <a:t>  </a:t>
            </a:r>
            <a:r>
              <a:rPr lang="ru-RU" sz="1800" dirty="0"/>
              <a:t>у </a:t>
            </a:r>
            <a:r>
              <a:rPr lang="ru-RU" sz="1800" dirty="0" err="1"/>
              <a:t>першій</a:t>
            </a:r>
            <a:r>
              <a:rPr lang="ru-RU" sz="1800" dirty="0"/>
              <a:t> </a:t>
            </a:r>
            <a:r>
              <a:rPr lang="ru-RU" sz="1800" dirty="0" err="1"/>
              <a:t>збірці</a:t>
            </a:r>
            <a:r>
              <a:rPr lang="ru-RU" sz="1800" dirty="0"/>
              <a:t> «Жива </a:t>
            </a:r>
            <a:r>
              <a:rPr lang="ru-RU" sz="1800" dirty="0" err="1"/>
              <a:t>криниця</a:t>
            </a:r>
            <a:r>
              <a:rPr lang="ru-RU" sz="1800" dirty="0" smtClean="0"/>
              <a:t>».Для </a:t>
            </a:r>
            <a:r>
              <a:rPr lang="ru-RU" sz="1800" dirty="0" err="1"/>
              <a:t>дітей</a:t>
            </a:r>
            <a:r>
              <a:rPr lang="ru-RU" sz="1800" dirty="0"/>
              <a:t> </a:t>
            </a:r>
            <a:r>
              <a:rPr lang="ru-RU" sz="1800" dirty="0" err="1"/>
              <a:t>видав</a:t>
            </a:r>
            <a:r>
              <a:rPr lang="ru-RU" sz="1800" dirty="0"/>
              <a:t> </a:t>
            </a:r>
            <a:r>
              <a:rPr lang="ru-RU" sz="1800" dirty="0" err="1"/>
              <a:t>збірки</a:t>
            </a:r>
            <a:r>
              <a:rPr lang="ru-RU" sz="1800" dirty="0"/>
              <a:t> «</a:t>
            </a:r>
            <a:r>
              <a:rPr lang="ru-RU" sz="1800" dirty="0" err="1"/>
              <a:t>Метелик</a:t>
            </a:r>
            <a:r>
              <a:rPr lang="ru-RU" sz="1800" dirty="0"/>
              <a:t> у </a:t>
            </a:r>
            <a:r>
              <a:rPr lang="ru-RU" sz="1800" dirty="0" err="1"/>
              <a:t>портфелі</a:t>
            </a:r>
            <a:r>
              <a:rPr lang="ru-RU" sz="1800" dirty="0"/>
              <a:t>»,»Босоногий </a:t>
            </a:r>
            <a:r>
              <a:rPr lang="ru-RU" sz="1800" dirty="0" err="1"/>
              <a:t>дощ</a:t>
            </a:r>
            <a:r>
              <a:rPr lang="ru-RU" sz="1800" dirty="0" smtClean="0"/>
              <a:t>».</a:t>
            </a:r>
            <a:r>
              <a:rPr lang="ru-RU" sz="1800" dirty="0" err="1" smtClean="0"/>
              <a:t>Йому</a:t>
            </a:r>
            <a:r>
              <a:rPr lang="ru-RU" sz="1800" dirty="0" smtClean="0"/>
              <a:t>  </a:t>
            </a:r>
            <a:r>
              <a:rPr lang="ru-RU" sz="1800" dirty="0"/>
              <a:t>належать слава </a:t>
            </a:r>
            <a:r>
              <a:rPr lang="ru-RU" sz="1800" dirty="0" err="1"/>
              <a:t>відомої</a:t>
            </a:r>
            <a:r>
              <a:rPr lang="ru-RU" sz="1800" dirty="0"/>
              <a:t> </a:t>
            </a:r>
            <a:r>
              <a:rPr lang="ru-RU" sz="1800" dirty="0" err="1"/>
              <a:t>пісні</a:t>
            </a:r>
            <a:r>
              <a:rPr lang="ru-RU" sz="1800" dirty="0"/>
              <a:t> «</a:t>
            </a:r>
            <a:r>
              <a:rPr lang="ru-RU" sz="1800" dirty="0" err="1"/>
              <a:t>Чорнобривці</a:t>
            </a:r>
            <a:r>
              <a:rPr lang="ru-RU" sz="1800" dirty="0"/>
              <a:t> </a:t>
            </a:r>
            <a:r>
              <a:rPr lang="ru-RU" sz="1800" dirty="0" err="1"/>
              <a:t>насіяла</a:t>
            </a:r>
            <a:r>
              <a:rPr lang="ru-RU" sz="1800" dirty="0"/>
              <a:t> </a:t>
            </a:r>
            <a:r>
              <a:rPr lang="ru-RU" sz="1800" dirty="0" err="1"/>
              <a:t>мати</a:t>
            </a:r>
            <a:r>
              <a:rPr lang="ru-RU" sz="1800" dirty="0"/>
              <a:t>»…</a:t>
            </a:r>
          </a:p>
          <a:p>
            <a:pPr algn="ctr"/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00" y="1576387"/>
            <a:ext cx="2381250" cy="2867025"/>
          </a:xfrm>
        </p:spPr>
      </p:pic>
      <p:sp>
        <p:nvSpPr>
          <p:cNvPr id="7" name="Прямоугольник 6"/>
          <p:cNvSpPr/>
          <p:nvPr/>
        </p:nvSpPr>
        <p:spPr>
          <a:xfrm>
            <a:off x="107330" y="332656"/>
            <a:ext cx="9006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Микола Сингаївський 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43E1A-305D-4FA0-B609-D988FD4E0E7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81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01752" y="457200"/>
            <a:ext cx="7942656" cy="4988024"/>
          </a:xfrm>
        </p:spPr>
        <p:txBody>
          <a:bodyPr/>
          <a:lstStyle/>
          <a:p>
            <a:pPr algn="ctr"/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група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Переказ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частини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оповідання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err="1" smtClean="0">
                <a:effectLst/>
              </a:rPr>
              <a:t>Завдання:переказати</a:t>
            </a:r>
            <a:r>
              <a:rPr lang="ru-RU" i="1" dirty="0" smtClean="0">
                <a:effectLst/>
              </a:rPr>
              <a:t>  ту </a:t>
            </a:r>
            <a:r>
              <a:rPr lang="ru-RU" i="1" dirty="0" err="1" smtClean="0">
                <a:effectLst/>
              </a:rPr>
              <a:t>частинку</a:t>
            </a:r>
            <a:r>
              <a:rPr lang="ru-RU" i="1" dirty="0" smtClean="0">
                <a:effectLst/>
              </a:rPr>
              <a:t>  </a:t>
            </a:r>
            <a:r>
              <a:rPr lang="ru-RU" i="1" dirty="0" err="1">
                <a:effectLst/>
              </a:rPr>
              <a:t>тексту,де</a:t>
            </a:r>
            <a:r>
              <a:rPr lang="ru-RU" i="1" dirty="0">
                <a:effectLst/>
              </a:rPr>
              <a:t> </a:t>
            </a:r>
            <a:r>
              <a:rPr lang="ru-RU" i="1" dirty="0" err="1">
                <a:effectLst/>
              </a:rPr>
              <a:t>описано,як</a:t>
            </a:r>
            <a:r>
              <a:rPr lang="ru-RU" i="1" dirty="0">
                <a:effectLst/>
              </a:rPr>
              <a:t> </a:t>
            </a:r>
            <a:r>
              <a:rPr lang="ru-RU" i="1" dirty="0" err="1">
                <a:effectLst/>
              </a:rPr>
              <a:t>білочка</a:t>
            </a:r>
            <a:r>
              <a:rPr lang="ru-RU" i="1" dirty="0">
                <a:effectLst/>
              </a:rPr>
              <a:t> </a:t>
            </a:r>
            <a:r>
              <a:rPr lang="ru-RU" i="1" dirty="0" err="1">
                <a:effectLst/>
              </a:rPr>
              <a:t>готується</a:t>
            </a:r>
            <a:r>
              <a:rPr lang="ru-RU" i="1" dirty="0">
                <a:effectLst/>
              </a:rPr>
              <a:t> до </a:t>
            </a:r>
            <a:r>
              <a:rPr lang="ru-RU" i="1" dirty="0" err="1">
                <a:effectLst/>
              </a:rPr>
              <a:t>зими</a:t>
            </a:r>
            <a:r>
              <a:rPr lang="ru-RU" i="1" dirty="0">
                <a:effectLst/>
              </a:rPr>
              <a:t>.</a:t>
            </a:r>
            <a:br>
              <a:rPr lang="ru-RU" i="1" dirty="0">
                <a:effectLst/>
              </a:rPr>
            </a:br>
            <a:endParaRPr lang="ru-RU" i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9FFF7B-C8E0-4D13-9E96-2363BE9A5007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78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2"/>
          <p:cNvSpPr>
            <a:spLocks noGrp="1"/>
          </p:cNvSpPr>
          <p:nvPr>
            <p:ph idx="1"/>
          </p:nvPr>
        </p:nvSpPr>
        <p:spPr>
          <a:xfrm>
            <a:off x="250825" y="404815"/>
            <a:ext cx="8686800" cy="5903912"/>
          </a:xfrm>
        </p:spPr>
        <p:txBody>
          <a:bodyPr>
            <a:normAutofit fontScale="92500" lnSpcReduction="10000"/>
          </a:bodyPr>
          <a:lstStyle/>
          <a:p>
            <a:pPr algn="ctr">
              <a:buFont typeface="Wingdings 2" pitchFamily="18" charset="2"/>
              <a:buNone/>
            </a:pPr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Wingdings 2" pitchFamily="18" charset="2"/>
              <a:buNone/>
            </a:pPr>
            <a:r>
              <a:rPr lang="ru-RU" sz="3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Завдання:Читання</a:t>
            </a:r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деформованого</a:t>
            </a:r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тексту. </a:t>
            </a:r>
          </a:p>
          <a:p>
            <a:pPr algn="ctr">
              <a:buFont typeface="Wingdings 2" pitchFamily="18" charset="2"/>
              <a:buNone/>
            </a:pPr>
            <a:r>
              <a:rPr lang="uk-UA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ліБка</a:t>
            </a:r>
            <a:endParaRPr lang="uk-UA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 2" pitchFamily="18" charset="2"/>
              <a:buNone/>
            </a:pP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Бікла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спрівжнай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вітпоряний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акробат.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Завдяик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камтикіг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нова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когел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зитьла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оп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деверах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риСпнот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перестбуватири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домагапоє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говдий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наспухтйи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стіхв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ніВ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жислуть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кермом і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рапашутом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564904"/>
            <a:ext cx="3888432" cy="3528392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260649"/>
            <a:ext cx="5410944" cy="6264695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endParaRPr lang="uk-UA" dirty="0" smtClean="0">
              <a:effectLst/>
              <a:latin typeface="Times New Roman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uk-UA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dirty="0" smtClean="0">
                <a:effectLst/>
                <a:latin typeface="Times New Roman"/>
                <a:ea typeface="Times New Roman"/>
              </a:rPr>
              <a:t>Скільки барв кругом розлито: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dirty="0" smtClean="0">
                <a:effectLst/>
                <a:latin typeface="Times New Roman"/>
                <a:ea typeface="Times New Roman"/>
              </a:rPr>
              <a:t>Пурпур,</a:t>
            </a:r>
            <a:r>
              <a:rPr lang="uk-UA" dirty="0" err="1" smtClean="0">
                <a:effectLst/>
                <a:latin typeface="Times New Roman"/>
                <a:ea typeface="Times New Roman"/>
              </a:rPr>
              <a:t>охра</a:t>
            </a:r>
            <a:r>
              <a:rPr lang="uk-UA" dirty="0" smtClean="0">
                <a:effectLst/>
                <a:latin typeface="Times New Roman"/>
                <a:ea typeface="Times New Roman"/>
              </a:rPr>
              <a:t>,зелень,просинь.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dirty="0" smtClean="0">
                <a:effectLst/>
                <a:latin typeface="Times New Roman"/>
                <a:ea typeface="Times New Roman"/>
              </a:rPr>
              <a:t>Це минає тепле літо,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dirty="0" smtClean="0">
                <a:effectLst/>
                <a:latin typeface="Times New Roman"/>
                <a:ea typeface="Times New Roman"/>
              </a:rPr>
              <a:t>Золота надходить осінь.</a:t>
            </a:r>
            <a:endParaRPr lang="ru-RU" sz="2000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sz="2400" i="1" dirty="0" smtClean="0">
                <a:effectLst/>
                <a:latin typeface="Times New Roman"/>
                <a:ea typeface="Times New Roman"/>
              </a:rPr>
              <a:t>(На слайді картина 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2400" i="1" dirty="0" smtClean="0">
                <a:effectLst/>
                <a:latin typeface="Times New Roman"/>
                <a:ea typeface="Times New Roman"/>
              </a:rPr>
              <a:t>І.Левітана 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2400" i="1" dirty="0" smtClean="0">
                <a:effectLst/>
                <a:latin typeface="Times New Roman"/>
                <a:ea typeface="Times New Roman"/>
              </a:rPr>
              <a:t>«Золота осінь»)</a:t>
            </a:r>
            <a:endParaRPr lang="ru-RU" sz="24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08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36"/>
          <p:cNvSpPr>
            <a:spLocks noChangeArrowheads="1"/>
          </p:cNvSpPr>
          <p:nvPr/>
        </p:nvSpPr>
        <p:spPr bwMode="auto">
          <a:xfrm>
            <a:off x="288405" y="1219986"/>
            <a:ext cx="8244408" cy="301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3 група</a:t>
            </a:r>
            <a:endParaRPr kumimoji="0" lang="ru-RU" sz="1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Завдання:Дивлячись на малюнок,користуючись словами для довідок,доповніть розповідь про білку.</a:t>
            </a:r>
            <a:endParaRPr kumimoji="0" lang="ru-RU" sz="1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Білка — це невеличке ___________ . Хутро в неї влітку _____ , а взимку —_____. Живе у _______ і _______, в </a:t>
            </a:r>
            <a:r>
              <a:rPr kumimoji="0" 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_________дер</a:t>
            </a: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ев. Живиться __________,___________,___________і__________. Її найлютіший ворог — куниця.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(руде, звірятко, сіре, грибами, горіхами, лісах і садах, жолудями і шишками, в дуплах).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9FFF7B-C8E0-4D13-9E96-2363BE9A5007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24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980728"/>
            <a:ext cx="8686800" cy="4608512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4 група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Завдання</a:t>
            </a: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: Скласти асоціативну павутинку до слова «Осінь»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 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uk-UA" dirty="0">
                <a:effectLst/>
                <a:latin typeface="Times New Roman"/>
                <a:ea typeface="Times New Roman"/>
              </a:rPr>
              <a:t> 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uk-UA" dirty="0">
                <a:effectLst/>
                <a:latin typeface="Times New Roman"/>
                <a:ea typeface="Times New Roman"/>
              </a:rPr>
              <a:t>                                      </a:t>
            </a:r>
            <a:r>
              <a:rPr lang="uk-UA" dirty="0" smtClean="0">
                <a:effectLst/>
                <a:latin typeface="Times New Roman"/>
                <a:ea typeface="Times New Roman"/>
              </a:rPr>
              <a:t/>
            </a:r>
            <a:br>
              <a:rPr lang="uk-UA" dirty="0" smtClean="0">
                <a:effectLst/>
                <a:latin typeface="Times New Roman"/>
                <a:ea typeface="Times New Roman"/>
              </a:rPr>
            </a:br>
            <a:r>
              <a:rPr lang="uk-UA" dirty="0" smtClean="0">
                <a:effectLst/>
                <a:latin typeface="Times New Roman"/>
                <a:ea typeface="Times New Roman"/>
              </a:rPr>
              <a:t>ОСІНЬ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r>
              <a:rPr lang="uk-UA" dirty="0">
                <a:effectLst/>
                <a:latin typeface="Times New Roman"/>
                <a:ea typeface="Times New Roman"/>
              </a:rPr>
              <a:t> 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r>
              <a:rPr lang="uk-UA" dirty="0">
                <a:effectLst/>
                <a:latin typeface="Times New Roman"/>
                <a:ea typeface="Times New Roman"/>
              </a:rPr>
              <a:t> 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r>
              <a:rPr lang="uk-UA" dirty="0">
                <a:effectLst/>
                <a:latin typeface="Times New Roman"/>
                <a:ea typeface="Times New Roman"/>
              </a:rPr>
              <a:t> 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5220072" y="3356992"/>
            <a:ext cx="1008112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 flipV="1">
            <a:off x="4355976" y="2564904"/>
            <a:ext cx="72008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3347864" y="3212976"/>
            <a:ext cx="648072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915816" y="4149080"/>
            <a:ext cx="864096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671900" y="4365104"/>
            <a:ext cx="756084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788024" y="4581128"/>
            <a:ext cx="432048" cy="11521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112060" y="4257092"/>
            <a:ext cx="1224136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788024" y="2852936"/>
            <a:ext cx="432048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9FFF7B-C8E0-4D13-9E96-2363BE9A5007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58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Gala\Сниниця\0092.jpg" id="10" name="Picture 2"/>
          <p:cNvPicPr>
            <a:picLocks noChangeArrowheads="1" noChangeAspect="1" noGrp="1"/>
          </p:cNvPicPr>
          <p:nvPr>
            <p:ph idx="1" type="pic"/>
          </p:nvPr>
        </p:nvPicPr>
        <p:blipFill>
          <a:blip cstate="print" r:embed="rId2"/>
          <a:srcRect b="89"/>
          <a:stretch>
            <a:fillRect/>
          </a:stretch>
        </p:blipFill>
        <p:spPr bwMode="auto">
          <a:xfrm>
            <a:off x="3563888" y="1412776"/>
            <a:ext cx="5029200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cap="rnd" w="190500">
            <a:solidFill>
              <a:srgbClr val="FFFFFF"/>
            </a:solidFill>
          </a:ln>
          <a:effectLst>
            <a:outerShdw algn="tl" blurRad="36195" dir="11400000" dist="12700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dir="t" rig="soft"/>
          </a:scene3d>
          <a:sp3d contourW="12700" prstMaterial="matte">
            <a:bevelT h="50800" w="63500"/>
            <a:contourClr>
              <a:srgbClr val="C0C0C0"/>
            </a:contourClr>
          </a:sp3d>
        </p:spPr>
      </p:pic>
      <p:sp>
        <p:nvSpPr>
          <p:cNvPr id="8" name="Текст 7"/>
          <p:cNvSpPr>
            <a:spLocks noGrp="1"/>
          </p:cNvSpPr>
          <p:nvPr>
            <p:ph idx="2" sz="half" type="body"/>
          </p:nvPr>
        </p:nvSpPr>
        <p:spPr>
          <a:xfrm>
            <a:off x="323528" y="1340768"/>
            <a:ext cx="3528392" cy="5184576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0"/>
              </a:spcAft>
            </a:pPr>
            <a:endParaRPr dirty="0" lang="ru-RU" smtClean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Широко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поширена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думка,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що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білка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харчується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горіхами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. Далеко не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тільки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горіхами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і,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тим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більше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, не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лише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лісовими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горіхами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. Все,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що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є в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лісі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їстівного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, входить в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її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меню: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всіляке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насіння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, зерна,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бруньки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,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гілки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,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ягоди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,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молоді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пагони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,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гриби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, ну і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звичайно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,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вміст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шишок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хвойних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дерев. Але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це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тільки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вегетаріанська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кухня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білки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. Не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всі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знають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,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що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вона охоче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поїдає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</a:t>
            </a:r>
            <a:r>
              <a:rPr dirty="0" err="1" lang="ru-RU" smtClean="0" sz="2000">
                <a:effectLst/>
                <a:latin charset="0" pitchFamily="2" typeface="Segoe Print"/>
                <a:ea typeface="Times New Roman"/>
              </a:rPr>
              <a:t>також</a:t>
            </a:r>
            <a:r>
              <a:rPr dirty="0" lang="ru-RU" smtClean="0" sz="2000">
                <a:effectLst/>
                <a:latin charset="0" pitchFamily="2" typeface="Segoe Print"/>
                <a:ea typeface="Times New Roman"/>
              </a:rPr>
              <a:t> комах.</a:t>
            </a:r>
          </a:p>
          <a:p>
            <a:pPr algn="ctr"/>
            <a:endParaRPr dirty="0" lang="ru-RU" sz="2000">
              <a:latin charset="0" pitchFamily="2" typeface="Segoe Prin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260648"/>
            <a:ext cx="7304307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>
                <a:rot lat="0" lon="0" rev="0"/>
              </a:camera>
              <a:lightRig dir="t" rig="glow">
                <a:rot lat="0" lon="0" rev="3600000"/>
              </a:lightRig>
            </a:scene3d>
            <a:sp3d prstMaterial="softEdge">
              <a:bevelT h="16510" w="292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b="1" cap="none" dirty="0" lang="uk-UA" smtClean="0" spc="0" sz="540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algn="tl" blurRad="88000" dir="5040000" dist="50800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ea typeface="Times New Roman"/>
              </a:rPr>
              <a:t>Хвилинка –</a:t>
            </a:r>
            <a:r>
              <a:rPr b="1" cap="none" dirty="0" err="1" lang="uk-UA" smtClean="0" spc="0" sz="540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algn="tl" blurRad="88000" dir="5040000" dist="50800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ea typeface="Times New Roman"/>
              </a:rPr>
              <a:t>цікавинка</a:t>
            </a:r>
            <a:r>
              <a:rPr b="1" cap="none" dirty="0" lang="uk-UA" smtClean="0" spc="0" sz="540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algn="tl" blurRad="88000" dir="5040000" dist="50800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ea typeface="Times New Roman"/>
              </a:rPr>
              <a:t>.</a:t>
            </a:r>
            <a:endParaRPr b="1" cap="none" dirty="0" lang="ru-RU" spc="0" sz="540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algn="tl" blurRad="88000" dir="5040000" dist="50800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>
              <a:defRPr/>
            </a:pPr>
            <a:fld id="{0010BDAC-0591-4717-ABDE-4FF484364264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4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/>
    </mc:Choice>
    <mc:Fallback xmlns="">
      <p:transition spd="slow"/>
    </mc:Fallback>
  </mc:AlternateContent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Фонетична </a:t>
            </a:r>
            <a:r>
              <a:rPr lang="uk-UA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зарядка.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dirty="0" err="1"/>
              <a:t>-Як</a:t>
            </a:r>
            <a:r>
              <a:rPr lang="uk-UA" dirty="0"/>
              <a:t> шелестить листя в саду?</a:t>
            </a:r>
            <a:endParaRPr lang="ru-RU" dirty="0"/>
          </a:p>
          <a:p>
            <a:pPr marL="0" indent="0">
              <a:buNone/>
            </a:pPr>
            <a:r>
              <a:rPr lang="uk-UA" dirty="0" err="1"/>
              <a:t>-Як</a:t>
            </a:r>
            <a:r>
              <a:rPr lang="uk-UA" dirty="0"/>
              <a:t> завиває вітер?</a:t>
            </a:r>
            <a:endParaRPr lang="ru-RU" dirty="0"/>
          </a:p>
          <a:p>
            <a:pPr marL="0" indent="0">
              <a:buNone/>
            </a:pPr>
            <a:r>
              <a:rPr lang="uk-UA" dirty="0" err="1"/>
              <a:t>-Як</a:t>
            </a:r>
            <a:r>
              <a:rPr lang="uk-UA" dirty="0"/>
              <a:t> капають дощові краплини?</a:t>
            </a:r>
            <a:endParaRPr lang="ru-RU" dirty="0"/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39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2"/>
          <p:cNvSpPr>
            <a:spLocks noGrp="1"/>
          </p:cNvSpPr>
          <p:nvPr>
            <p:ph idx="1"/>
          </p:nvPr>
        </p:nvSpPr>
        <p:spPr>
          <a:xfrm>
            <a:off x="107951" y="1196978"/>
            <a:ext cx="88392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uk-UA" sz="4800" b="1" smtClean="0">
                <a:latin typeface="Times New Roman" pitchFamily="18" charset="0"/>
                <a:cs typeface="Times New Roman" pitchFamily="18" charset="0"/>
              </a:rPr>
              <a:t>Ла-ла-ла – осінь вже прийшла.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uk-UA" sz="4800" b="1" smtClean="0">
                <a:latin typeface="Times New Roman" pitchFamily="18" charset="0"/>
                <a:cs typeface="Times New Roman" pitchFamily="18" charset="0"/>
              </a:rPr>
              <a:t>Са-са-са – навколо краса.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uk-UA" sz="4800" b="1" smtClean="0">
                <a:latin typeface="Times New Roman" pitchFamily="18" charset="0"/>
                <a:cs typeface="Times New Roman" pitchFamily="18" charset="0"/>
              </a:rPr>
              <a:t>Лі-лі-лі – летять журавлі.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uk-UA" sz="4800" b="1" smtClean="0">
                <a:latin typeface="Times New Roman" pitchFamily="18" charset="0"/>
                <a:cs typeface="Times New Roman" pitchFamily="18" charset="0"/>
              </a:rPr>
              <a:t>Ві-ві-ві – у теплі краї.</a:t>
            </a:r>
            <a:endParaRPr lang="ru-RU" sz="48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idx="1"/>
          </p:nvPr>
        </p:nvSpPr>
        <p:spPr>
          <a:xfrm>
            <a:off x="1692278" y="404813"/>
            <a:ext cx="6192839" cy="4525962"/>
          </a:xfrm>
        </p:spPr>
        <p:txBody>
          <a:bodyPr/>
          <a:lstStyle/>
          <a:p>
            <a:pPr>
              <a:spcBef>
                <a:spcPct val="0"/>
              </a:spcBef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  <a:cs typeface="Times New Roman" pitchFamily="18" charset="0"/>
              </a:rPr>
              <a:t>Осінь мила, осінь люба,</a:t>
            </a:r>
          </a:p>
          <a:p>
            <a:pPr>
              <a:spcBef>
                <a:spcPct val="0"/>
              </a:spcBef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  <a:cs typeface="Times New Roman" pitchFamily="18" charset="0"/>
              </a:rPr>
              <a:t>Ти усе нам розмалюй!</a:t>
            </a:r>
          </a:p>
          <a:p>
            <a:pPr>
              <a:spcBef>
                <a:spcPct val="0"/>
              </a:spcBef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  <a:cs typeface="Times New Roman" pitchFamily="18" charset="0"/>
              </a:rPr>
              <a:t>Залишайся в нашім саді, </a:t>
            </a:r>
          </a:p>
          <a:p>
            <a:pPr>
              <a:spcBef>
                <a:spcPct val="0"/>
              </a:spcBef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  <a:cs typeface="Times New Roman" pitchFamily="18" charset="0"/>
              </a:rPr>
              <a:t>Погуляй і потанцюй.</a:t>
            </a:r>
            <a:endParaRPr lang="ru-RU" sz="4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3" descr="D:\Gala\Сниниця\62663938_gif2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8701" y="3141666"/>
            <a:ext cx="4537075" cy="370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5649492"/>
          </a:xfrm>
        </p:spPr>
        <p:txBody>
          <a:bodyPr/>
          <a:lstStyle/>
          <a:p>
            <a:pPr marL="0" indent="0">
              <a:buNone/>
            </a:pPr>
            <a:r>
              <a:rPr lang="uk-UA" b="1" dirty="0" smtClean="0"/>
              <a:t>                              </a:t>
            </a:r>
            <a:endParaRPr lang="uk-UA" b="1" dirty="0"/>
          </a:p>
          <a:p>
            <a:pPr marL="0" indent="0" algn="ctr">
              <a:buNone/>
            </a:pPr>
            <a:endParaRPr lang="uk-UA" i="1" dirty="0" smtClean="0"/>
          </a:p>
          <a:p>
            <a:pPr marL="0" indent="0" algn="ctr">
              <a:buNone/>
            </a:pPr>
            <a:endParaRPr lang="uk-UA" i="1" dirty="0"/>
          </a:p>
          <a:p>
            <a:pPr marL="0" indent="0" algn="ctr">
              <a:buNone/>
            </a:pPr>
            <a:endParaRPr lang="uk-UA" i="1" dirty="0" smtClean="0"/>
          </a:p>
          <a:p>
            <a:pPr marL="0" indent="0" algn="ctr">
              <a:buNone/>
            </a:pPr>
            <a:endParaRPr lang="uk-UA" sz="3200" i="1" dirty="0" smtClean="0"/>
          </a:p>
          <a:p>
            <a:pPr marL="0" indent="0" algn="ctr">
              <a:buNone/>
            </a:pPr>
            <a:r>
              <a:rPr lang="uk-UA" sz="3200" i="1" dirty="0" smtClean="0"/>
              <a:t>Ми </a:t>
            </a:r>
            <a:r>
              <a:rPr lang="uk-UA" sz="3200" i="1" dirty="0"/>
              <a:t>будемо опрацьовувати вірш К.</a:t>
            </a:r>
            <a:r>
              <a:rPr lang="uk-UA" sz="3200" i="1" dirty="0" err="1"/>
              <a:t>Перелісної</a:t>
            </a:r>
            <a:r>
              <a:rPr lang="uk-UA" sz="3200" i="1" dirty="0"/>
              <a:t> «Осінні танці»,та оповідання  М.Сингаївського «Осіння гра».</a:t>
            </a:r>
            <a:endParaRPr lang="ru-RU" sz="3200" i="1" dirty="0"/>
          </a:p>
          <a:p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908720"/>
            <a:ext cx="8051234" cy="63094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uk-UA" sz="40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uk-UA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Хто </a:t>
            </a:r>
            <a:r>
              <a:rPr lang="uk-UA" sz="40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танцює і грає восени</a:t>
            </a:r>
            <a:r>
              <a:rPr lang="uk-UA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?</a:t>
            </a:r>
          </a:p>
          <a:p>
            <a:pPr algn="ctr"/>
            <a:endParaRPr lang="uk-UA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endParaRPr lang="uk-U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endParaRPr lang="uk-U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endParaRPr lang="uk-UA" sz="5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endParaRPr lang="uk-UA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88640"/>
            <a:ext cx="83113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</a:t>
            </a:r>
            <a:r>
              <a:rPr lang="uk-UA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НАШОГО 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УРОКУ: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04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1"/>
            <a:ext cx="8686800" cy="4988024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6600" dirty="0" smtClean="0"/>
              <a:t>Катерина </a:t>
            </a:r>
            <a:r>
              <a:rPr lang="uk-UA" sz="6600" dirty="0" err="1" smtClean="0"/>
              <a:t>Перелісна</a:t>
            </a:r>
            <a:r>
              <a:rPr lang="uk-UA" sz="6600" dirty="0" smtClean="0"/>
              <a:t/>
            </a:r>
            <a:br>
              <a:rPr lang="uk-UA" sz="6600" dirty="0" smtClean="0"/>
            </a:br>
            <a:r>
              <a:rPr lang="uk-UA" sz="6600" dirty="0" smtClean="0"/>
              <a:t>«Осінні танці»</a:t>
            </a:r>
            <a:endParaRPr lang="ru-RU" sz="66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F:\Новая папка (3)\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7" y="42866"/>
            <a:ext cx="4968875" cy="671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38450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sz="4000" i="1" dirty="0" smtClean="0"/>
              <a:t>Сопілка-музичний </a:t>
            </a:r>
            <a:r>
              <a:rPr lang="uk-UA" sz="4000" i="1" dirty="0"/>
              <a:t>інструмент.</a:t>
            </a:r>
            <a:endParaRPr lang="ru-RU" sz="4000" i="1" dirty="0"/>
          </a:p>
          <a:p>
            <a:pPr marL="0" indent="0">
              <a:buNone/>
            </a:pPr>
            <a:r>
              <a:rPr lang="uk-UA" sz="4000" i="1" dirty="0"/>
              <a:t>Рудий-жовтогарячий,рижий.</a:t>
            </a:r>
            <a:endParaRPr lang="ru-RU" sz="4000" i="1" dirty="0"/>
          </a:p>
          <a:p>
            <a:pPr marL="0" indent="0">
              <a:buNone/>
            </a:pPr>
            <a:r>
              <a:rPr lang="uk-UA" sz="4000" i="1" dirty="0"/>
              <a:t>Вербички-маленькі верби.</a:t>
            </a:r>
            <a:endParaRPr lang="ru-RU" sz="4000" i="1" dirty="0"/>
          </a:p>
          <a:p>
            <a:pPr marL="0" indent="0">
              <a:buNone/>
            </a:pPr>
            <a:r>
              <a:rPr lang="uk-UA" sz="4000" i="1" dirty="0"/>
              <a:t>Жовтавий-жовтий.</a:t>
            </a:r>
            <a:endParaRPr lang="ru-RU" sz="4000" i="1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476672"/>
            <a:ext cx="69688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Словникова робота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732CD-169F-41BF-AED1-7EA2F90F32C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03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390</TotalTime>
  <Words>414</Words>
  <Application>Microsoft Office PowerPoint</Application>
  <PresentationFormat>Экран (4:3)</PresentationFormat>
  <Paragraphs>105</Paragraphs>
  <Slides>22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Катерина Перелісна «Осінні танці»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 група  Переказ частини оповідання. Завдання:переказати  ту частинку  тексту,де описано,як білочка готується до зими. </vt:lpstr>
      <vt:lpstr>Презентация PowerPoint</vt:lpstr>
      <vt:lpstr>Презентация PowerPoint</vt:lpstr>
      <vt:lpstr>4 група Завдання: Скласти асоціативну павутинку до слова «Осінь»                                             ОСІНЬ       </vt:lpstr>
      <vt:lpstr>Презентация PowerPoint</vt:lpstr>
    </vt:vector>
  </TitlesOfParts>
  <Company>WolfishLair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Grey Wolf</dc:creator>
  <cp:lastModifiedBy>User</cp:lastModifiedBy>
  <cp:revision>57</cp:revision>
  <cp:lastPrinted>2013-10-05T19:37:09Z</cp:lastPrinted>
  <dcterms:created xsi:type="dcterms:W3CDTF">2012-10-14T11:32:23Z</dcterms:created>
  <dcterms:modified xsi:type="dcterms:W3CDTF">2013-10-06T09:53:59Z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2051140</vt:lpwstr>
  </property>
  <property fmtid="{D5CDD505-2E9C-101B-9397-08002B2CF9AE}" name="NXPowerLiteVersion" pid="3">
    <vt:lpwstr>D4.1.4</vt:lpwstr>
  </property>
</Properties>
</file>