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63" r:id="rId3"/>
    <p:sldId id="329" r:id="rId4"/>
    <p:sldId id="327" r:id="rId5"/>
    <p:sldId id="321" r:id="rId6"/>
    <p:sldId id="322" r:id="rId7"/>
    <p:sldId id="323" r:id="rId8"/>
    <p:sldId id="330" r:id="rId9"/>
    <p:sldId id="324" r:id="rId10"/>
    <p:sldId id="310" r:id="rId11"/>
    <p:sldId id="305" r:id="rId12"/>
    <p:sldId id="342" r:id="rId13"/>
    <p:sldId id="281" r:id="rId14"/>
    <p:sldId id="265" r:id="rId15"/>
    <p:sldId id="282" r:id="rId16"/>
    <p:sldId id="341" r:id="rId17"/>
    <p:sldId id="331" r:id="rId18"/>
    <p:sldId id="325" r:id="rId19"/>
    <p:sldId id="326" r:id="rId20"/>
    <p:sldId id="344" r:id="rId21"/>
    <p:sldId id="343" r:id="rId22"/>
    <p:sldId id="306" r:id="rId23"/>
    <p:sldId id="345" r:id="rId24"/>
    <p:sldId id="332" r:id="rId25"/>
    <p:sldId id="333" r:id="rId26"/>
    <p:sldId id="334" r:id="rId27"/>
    <p:sldId id="335" r:id="rId28"/>
    <p:sldId id="336" r:id="rId29"/>
    <p:sldId id="337" r:id="rId30"/>
    <p:sldId id="339" r:id="rId31"/>
    <p:sldId id="338" r:id="rId32"/>
    <p:sldId id="328" r:id="rId33"/>
    <p:sldId id="318" r:id="rId34"/>
    <p:sldId id="340" r:id="rId35"/>
    <p:sldId id="314" r:id="rId36"/>
    <p:sldId id="292" r:id="rId37"/>
    <p:sldId id="346" r:id="rId38"/>
    <p:sldId id="299" r:id="rId39"/>
    <p:sldId id="273" r:id="rId40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9832D-4FA0-47D3-907E-7E335E90AFF9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6B3F-26E1-4C29-86AA-CF5B619CA20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28A5-25E2-4A14-8163-B116EE145404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AD1B5-5697-4F25-86F2-D487EB9B20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CF978-7D2F-498D-8404-4B18D3C714E6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41F29-F034-4C0C-AD14-C46C7AE1990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0CA6-33B2-48ED-A781-BD9BD14C8817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FC9E-C5C0-4C01-9CB4-4E46D9DC43F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B596D-BF63-4DCD-8B02-5FA437103D0A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46F0B-03C8-4022-815F-B0D604BED76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C223C-4C00-4EED-9506-4917A561228B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5E964-8F82-4C85-A36D-B8CA423661F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30E59-AC8E-490B-8CC2-B00DA4C061C8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178B6-91CB-4B61-A4F9-43EA10E3BD0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70665-57A4-4CDB-BAF4-1D6412641714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A949F-97B1-4A49-A95A-ABCAF14E679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0AD4C-C946-4100-8794-C13E3A13B788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30BE0-6072-4A31-AC52-A0B80214F4E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18B56-8B7A-4B4F-9A95-2C5073AE8648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1037D-A935-46ED-8DB5-03EE64BD974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B2AB-3DB0-48AD-819D-61C7A58031A8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25BFF-AAC0-4AA6-B290-57A1E0E1B30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C59FA5-AA5B-4036-9971-9ABE1E0C914A}" type="datetimeFigureOut">
              <a:rPr lang="uk-UA"/>
              <a:pPr>
                <a:defRPr/>
              </a:pPr>
              <a:t>13.03.2014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474E01-FC52-4B8C-B3BB-7251B9F90FB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strips dir="r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4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8" Target="../media/image50.jpeg" Type="http://schemas.openxmlformats.org/officeDocument/2006/relationships/image"/><Relationship Id="rId3" Target="../media/image45.jpeg" Type="http://schemas.openxmlformats.org/officeDocument/2006/relationships/image"/><Relationship Id="rId7" Target="../media/image49.gif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8.jpeg" Type="http://schemas.openxmlformats.org/officeDocument/2006/relationships/image"/><Relationship Id="rId5" Target="../media/image47.png" Type="http://schemas.openxmlformats.org/officeDocument/2006/relationships/image"/><Relationship Id="rId4" Target="../media/image46.pn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5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58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3" Target="../media/image60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1.xml.rels><?xml version="1.0" encoding="UTF-8" standalone="yes" ?><Relationships xmlns="http://schemas.openxmlformats.org/package/2006/relationships"><Relationship Id="rId3" Target="../media/image64.jpeg" Type="http://schemas.openxmlformats.org/officeDocument/2006/relationships/image"/><Relationship Id="rId2" Target="../media/image6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5.png" Type="http://schemas.openxmlformats.org/officeDocument/2006/relationships/image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9.xml.rels><?xml version="1.0" encoding="UTF-8" standalone="yes" ?><Relationships xmlns="http://schemas.openxmlformats.org/package/2006/relationships"><Relationship Id="rId3" Target="../media/image68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9.pn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7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6775" y="3519488"/>
            <a:ext cx="192722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4" descr="\\Solnce\D\ДОКУМЕНТАЦИЯ\ПРЕЗЕНТАЦІЇ\шаблоны\анимация\букви\з листочками і ніжками\c31efee9da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3825" y="2054225"/>
            <a:ext cx="14636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1463" y="1916113"/>
            <a:ext cx="1611312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3713" y="-182563"/>
            <a:ext cx="1655762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4925" y="4364038"/>
            <a:ext cx="155257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1838" y="-77788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\\Solnce\D\ДОКУМЕНТАЦИЯ\ПРЕЗЕНТАЦІЇ\шаблоны\анимация\букви\з листочками і ніжками\1915d3ea98e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9788" y="-77788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3575" y="-57150"/>
            <a:ext cx="1493838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2" descr="\\Solnce\D\ДОКУМЕНТАЦИЯ\ПРЕЗЕНТАЦІЇ\шаблоны\анимация\букви\з листочками і ніжками\fd8fbe32d07d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83238" y="-195263"/>
            <a:ext cx="1590675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4" descr="\\Solnce\D\ДОКУМЕНТАЦИЯ\ПРЕЗЕНТАЦІЇ\шаблоны\анимация\букви\з листочками і ніжками\cc0134368572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88125" y="-28575"/>
            <a:ext cx="1522413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5" descr="\\Solnce\D\ДОКУМЕНТАЦИЯ\ПРЕЗЕНТАЦІЇ\шаблоны\анимация\букви\з листочками і ніжками\be723291265b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0513" y="1916113"/>
            <a:ext cx="17145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03663" y="2000250"/>
            <a:ext cx="149383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6" descr="\\Solnce\D\ДОКУМЕНТАЦИЯ\ПРЕЗЕНТАЦІЇ\шаблоны\анимация\букви\з листочками і ніжками\760a4918d26a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156325" y="3005138"/>
            <a:ext cx="1347788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1" descr="\\Solnce\D\ДОКУМЕНТАЦИЯ\ПРЕЗЕНТАЦІЇ\шаблоны\анимация\букви\з листочками і ніжками\c9a9f154ba07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73913" y="3128963"/>
            <a:ext cx="1030287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2" descr="\\Solnce\D\ДОКУМЕНТАЦИЯ\ПРЕЗЕНТАЦІЇ\шаблоны\анимация\букви\з листочками і ніжками\1915d3ea98e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0350" y="43434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1250" y="45720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30338" y="43434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03775" y="4448175"/>
            <a:ext cx="1493838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7" descr="\\Solnce\D\ДОКУМЕНТАЦИЯ\ПРЕЗЕНТАЦІЇ\шаблоны\анимация\букви\509d16d9767d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0" y="4341813"/>
            <a:ext cx="24892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00204" y="404664"/>
            <a:ext cx="6471580" cy="175432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ПРАЦЮЄ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 ПІДРУЧНИКОМ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2531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-22225"/>
            <a:ext cx="9504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93025" y="404664"/>
            <a:ext cx="7885941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ПОПЕРЕДЖАЄ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3555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75" y="0"/>
            <a:ext cx="9505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59" y="908720"/>
            <a:ext cx="819787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ПРИЧИНИ ВИНИКНЕННЯ ПОЖЕЖІ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6" name="Picture 7" descr="S50010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643174" y="1643050"/>
            <a:ext cx="3664546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857364"/>
            <a:ext cx="3364101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59" y="908720"/>
            <a:ext cx="819787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ПРИЧИНИ ВИНИКНЕННЯ ПОЖЕЖІ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857364"/>
            <a:ext cx="3274947" cy="4045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26627" name="Picture 2" descr="C:\Documents and Settings\Admin\Рабочий стол\18. вогонь-друг ворог\2008042923523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2060575"/>
            <a:ext cx="5216525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83567" y="260648"/>
            <a:ext cx="8197873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НІКОЛИ НЕ РОБИ,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ЩОБ НЕ БУЛО БІДИ!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08998" cy="371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73475"/>
            <a:ext cx="3286125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285982" y="3709193"/>
            <a:ext cx="2858018" cy="3148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/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67362" y="0"/>
            <a:ext cx="3076638" cy="3643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http://www.prokatis.ru/upload/catalogue/rows/9825880231035321978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14678" y="0"/>
            <a:ext cx="2786082" cy="3643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3714750"/>
            <a:ext cx="3000375" cy="3143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71480"/>
            <a:ext cx="819787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ПРИЧИНИ ВИНИКНЕННЯ ПОЖЕЖІ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428736"/>
            <a:ext cx="7715304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гри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тей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вогнем;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недотримання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користування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електроприладами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печами;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непогашені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сірники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багаття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підпали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Несправність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побутового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обладнання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Порушення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поводження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легкозаймистими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та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вибухонебезпечними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речовинами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предметами;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Неправильне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використання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свічок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піротехнічних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засобів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Просушування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білизни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над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піччю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плитою,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каміном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02856" y="404664"/>
            <a:ext cx="6066277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НАВЧАЄ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9699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75" y="0"/>
            <a:ext cx="9505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Набирай номер 101.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Чітко скажи: “У нас пожежа. Адреса (вулиця, будинок, квартира).</a:t>
            </a:r>
          </a:p>
          <a:p>
            <a:pPr eaLnBrk="1" hangingPunct="1"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Вам телефонує (прізвище та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я)”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dir="t" rig="threeP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descr="imagesCAX8ACRK" id="6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3528" y="430644"/>
            <a:ext cx="3859212" cy="27416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imagesCA7K2GWB" id="7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84903" y="3427303"/>
            <a:ext cx="4149725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http://images.reklama.com.ua/2009-09-18/244841/photos0-800x600.jpeg" id="4098" name="Picture 2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/>
            </a:extLst>
          </a:blip>
          <a:stretch/>
        </p:blipFill>
        <p:spPr bwMode="auto">
          <a:xfrm>
            <a:off x="3753594" y="377355"/>
            <a:ext cx="5008477" cy="305572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/>
          </a:extLst>
        </p:spPr>
      </p:pic>
      <p:pic>
        <p:nvPicPr>
          <p:cNvPr descr="http://www.autocentre.ua/truck/09/01/images/07/m/fire-Zaglav_Right.jpg" id="4100" name="Picture 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788456" y="3181385"/>
            <a:ext cx="4868085" cy="330334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ransition spd="slow"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10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1000" id="1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000"/>
                            </p:stCondLst>
                            <p:childTnLst>
                              <p:par>
                                <p:cTn fill="hold" id="13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3000"/>
                            </p:stCondLst>
                            <p:childTnLst>
                              <p:par>
                                <p:cTn fill="hold" id="20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500438"/>
            <a:ext cx="19288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4" descr="\\Solnce\D\ДОКУМЕНТАЦИЯ\ПРЕЗЕНТАЦІЇ\шаблоны\анимация\букви\з листочками і ніжками\c31efee9da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88913"/>
            <a:ext cx="1235075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188913"/>
            <a:ext cx="1295400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161925"/>
            <a:ext cx="13144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\\Solnce\D\ДОКУМЕНТАЦИЯ\ПРЕЗЕНТАЦІЇ\шаблоны\анимация\букви\з листочками і ніжками\debc48d0b8d9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36513"/>
            <a:ext cx="13747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\\Solnce\D\ДОКУМЕНТАЦИЯ\ПРЕЗЕНТАЦІЇ\шаблоны\анимация\букви\з листочками і ніжками\ad8f743938e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73850" y="549275"/>
            <a:ext cx="1235075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9" descr="\\Solnce\D\ДОКУМЕНТАЦИЯ\ПРЕЗЕНТАЦІЇ\шаблоны\анимация\букви\з листочками і ніжками\ac544f237e4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784350"/>
            <a:ext cx="1704975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0" descr="\\Solnce\D\ДОКУМЕНТАЦИЯ\ПРЕЗЕНТАЦІЇ\шаблоны\анимация\букви\з листочками і ніжками\64d817944174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14450" y="1868488"/>
            <a:ext cx="1538288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32038" y="1852613"/>
            <a:ext cx="1376362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1" descr="\\Solnce\D\ДОКУМЕНТАЦИЯ\ПРЕЗЕНТАЦІЇ\шаблоны\анимация\букви\з листочками і ніжками\c9a9f154ba0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76613" y="1935163"/>
            <a:ext cx="1238250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2" descr="\\Solnce\D\ДОКУМЕНТАЦИЯ\ПРЕЗЕНТАЦІЇ\шаблоны\анимация\букви\з листочками і ніжками\fd8fbe32d07d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30688" y="1908175"/>
            <a:ext cx="1352550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7" descr="\\Solnce\D\ДОКУМЕНТАЦИЯ\ПРЕЗЕНТАЦІЇ\шаблоны\анимация\букви\з листочками і ніжками\debc48d0b8d9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9075" y="1908175"/>
            <a:ext cx="13747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939925"/>
            <a:ext cx="13144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3" descr="\\Solnce\D\ДОКУМЕНТАЦИЯ\ПРЕЗЕНТАЦІЇ\шаблоны\анимация\букви\з листочками і ніжками\9224f0705835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91388" y="1719263"/>
            <a:ext cx="16446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18365" y="404664"/>
            <a:ext cx="7628820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ВІДПОЧИВАЄ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2771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12775" y="142875"/>
            <a:ext cx="9505950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57158" y="428604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9202" y="1142984"/>
            <a:ext cx="8864798" cy="3477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Вогню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боятися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не треба,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Якщо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порядок в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домі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тебе,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Якщо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працюють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справно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речі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телевізор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й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газплита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Пожежа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в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дім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не 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завіта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!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18365" y="404664"/>
            <a:ext cx="7035260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ЗАСТЕРІГАЄ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4819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12775" y="115888"/>
            <a:ext cx="9505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71480"/>
            <a:ext cx="819787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ПРИЧИНИ ВИНИКНЕННЯ ПОЖЕЖІ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428736"/>
            <a:ext cx="7715304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гри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тей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вогнем;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недотримання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користування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електроприладами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печами;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непогашені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сірники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багаття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підпали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Несправність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побутового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обладнання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Порушення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поводження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легкозаймистими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та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вибухонебезпечними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речовинами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предметами;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Неправильне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використання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свічок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піротехнічних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засобів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Просушування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білизни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над 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піччю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, плитою,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каміном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392113"/>
            <a:ext cx="8332788" cy="596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0" y="325438"/>
            <a:ext cx="4741863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92113"/>
            <a:ext cx="8413750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dir="t" rig="threeP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39939" name="Picture 2"/>
          <p:cNvPicPr>
            <a:picLocks noChangeArrowheads="1" noChangeAspect="1"/>
          </p:cNvPicPr>
          <p:nvPr/>
        </p:nvPicPr>
        <p:blipFill>
          <a:blip r:embed="rId3"/>
          <a:srcRect r="69"/>
          <a:stretch>
            <a:fillRect/>
          </a:stretch>
        </p:blipFill>
        <p:spPr bwMode="auto">
          <a:xfrm>
            <a:off x="2636838" y="392113"/>
            <a:ext cx="3849687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1825" y="303213"/>
            <a:ext cx="5400675" cy="613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7188" y="412750"/>
            <a:ext cx="5868987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1251" y="764704"/>
            <a:ext cx="420083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ДЕВІЗ УРОКУ: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008" y="1916832"/>
            <a:ext cx="8928992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Ми будем працювати швидко, старанно,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Щоб жодна хвилинка не втратилась марно!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43011" name="Picture 2" descr="http://www.prokatis.ru/upload/catalogue/rows/982588023103532197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143000"/>
            <a:ext cx="41481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8" descr="http://2.imimg.com/data2/SC/OG/MY-1724480/acetylene-gas-cylinder-250x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00125"/>
            <a:ext cx="3571875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" descr="http://www.prokatis.ru/upload/catalogue/rows/982588023103532197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43000"/>
            <a:ext cx="4148138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288" y="1414463"/>
            <a:ext cx="4537075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66713"/>
            <a:ext cx="3671887" cy="60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418954" y="343295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1582" y="692696"/>
            <a:ext cx="8676456" cy="63094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НЕ МОЖНА: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</a:t>
            </a: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ГРАТИСЯ СІРНИКАМИ;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-ЗАЛИШАТИ ЕЛЕКТРОПРИЛАДИ БЕЗ НАГЛЯДУ;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-ВМИКАТИ В ОДНУ РОЗЕТКУ ДЕКІЛЬКА ЕЛЕКТРОПРИЛАДІВ;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-ВМИКАТИ ОБІГРІВАЧ БЛИЗЬКО БІЛЯ ТКАНИНИ;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-ПРИКРАШАТИ ЯЛИНКУ СВІЧКАМИ, БЕНГАЛЬСЬКИМИ ВОГНЯМИ;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-РОЗПАЛЮВАТИ БАГАТТЯ У ЛІСІ, В ПРИМІЩЕННІ;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-РОЗПАЛЮВАТИ ВОГОНЬ БІЛЯ ЛЕГКОЗАЙМИСТИХ І ВИБУХОНЕБЕЗПЕЧНИХ  РЕЧОВИН І ПРЕДМЕТІВ;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-СУШИТИ ОДЯГ НАД ГАЗОМ.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Треба правильно використовувати печі, каміни.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4610" y="-72204"/>
            <a:ext cx="848334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Правила пожежної безпеки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803" y="404664"/>
            <a:ext cx="8900386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МУЛЬТФІЛЬМ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ВІД ЖАРИНКИ</a:t>
            </a:r>
          </a:p>
        </p:txBody>
      </p:sp>
      <p:pic>
        <p:nvPicPr>
          <p:cNvPr id="46083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-242888"/>
            <a:ext cx="950436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00204" y="404664"/>
            <a:ext cx="6471580" cy="175432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ПРАЦЮЄ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 ЗОШИТІ</a:t>
            </a:r>
          </a:p>
        </p:txBody>
      </p:sp>
      <p:pic>
        <p:nvPicPr>
          <p:cNvPr id="47107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0"/>
            <a:ext cx="9504363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3569" y="404664"/>
            <a:ext cx="6704849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ЖАРИНКА ПЕРЕВІРЯЄ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48131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5900" y="0"/>
            <a:ext cx="9504363" cy="69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98493"/>
            <a:ext cx="819787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ГРА « НЕЗАКІНЧЕНІ РЕЧЕННЯ»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763" y="1308100"/>
            <a:ext cx="4176712" cy="1200150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Для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розваги</a:t>
            </a: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 і для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гри</a:t>
            </a: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 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3800" y="3416300"/>
            <a:ext cx="3600450" cy="1201738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СІРНИКИ ТИ НЕ БЕРИ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2954338"/>
            <a:ext cx="4165600" cy="1200150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Не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розпалюй</a:t>
            </a: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 сам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багаття</a:t>
            </a: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,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7688" y="4700588"/>
            <a:ext cx="3860800" cy="1200150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З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грубки</a:t>
            </a:r>
            <a:r>
              <a:rPr lang="ru-RU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 жару не </a:t>
            </a:r>
            <a:r>
              <a:rPr lang="ru-RU" sz="3600" b="1" kern="0" dirty="0" err="1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беріть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3800" y="1557338"/>
            <a:ext cx="3600450" cy="1200150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АНІ В ЛІСІ , АНІ В ХАТІ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3800" y="5240338"/>
            <a:ext cx="3600450" cy="1201737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kern="0" dirty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ЖАР В СОБІ ВОГОНЬ ТАЇТЬ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408488" y="2624138"/>
            <a:ext cx="1144587" cy="660400"/>
          </a:xfrm>
          <a:prstGeom prst="straightConnector1">
            <a:avLst/>
          </a:prstGeom>
          <a:ln w="920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435475" y="2787650"/>
            <a:ext cx="1865313" cy="1001713"/>
          </a:xfrm>
          <a:prstGeom prst="straightConnector1">
            <a:avLst/>
          </a:prstGeom>
          <a:ln w="920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408488" y="4618038"/>
            <a:ext cx="1892300" cy="534987"/>
          </a:xfrm>
          <a:prstGeom prst="straightConnector1">
            <a:avLst/>
          </a:prstGeom>
          <a:ln w="920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Documents and Settings\Admin\Рабочий стол\18. вогонь-друг ворог\13416787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3938" y="2124075"/>
            <a:ext cx="381000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6503" y="29774"/>
            <a:ext cx="8197873" cy="132343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ІНТЕРАКТИВНА ВПРАВА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 АСОЦІАТИВНИЙ КУЩ»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50179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1350" y="1601788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8038" y="5059363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5825" y="5026025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1738" y="4473575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1738" y="2863850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7775" y="1814513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4171950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2535238"/>
            <a:ext cx="809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2"/>
          <p:cNvSpPr txBox="1"/>
          <p:nvPr/>
        </p:nvSpPr>
        <p:spPr>
          <a:xfrm>
            <a:off x="527050" y="6119813"/>
            <a:ext cx="2286000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ТЕПЛО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851400" y="6115050"/>
            <a:ext cx="2286000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СЛЬОЗИ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813550" y="5549900"/>
            <a:ext cx="2286000" cy="646113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СІРНИКИ</a:t>
            </a:r>
            <a:endParaRPr lang="uk-UA" sz="36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508750" y="3973513"/>
            <a:ext cx="2509838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ПОЖЕЖІ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365750" y="2973388"/>
            <a:ext cx="2286000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ВОРОГ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1150938" y="2860675"/>
            <a:ext cx="2286000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ДРУГ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7416" y="1091691"/>
            <a:ext cx="8053857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ВОГОНЬ</a:t>
            </a:r>
            <a:endParaRPr lang="ru-RU" sz="8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75" y="4786313"/>
            <a:ext cx="2312988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ЇЖА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5" y="3714750"/>
            <a:ext cx="2312988" cy="708025"/>
          </a:xfrm>
          <a:prstGeom prst="rect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prstClr val="white"/>
                </a:solidFill>
                <a:latin typeface="Cambria" pitchFamily="18" charset="0"/>
                <a:ea typeface="Batang" pitchFamily="18" charset="-127"/>
              </a:rPr>
              <a:t>світло</a:t>
            </a:r>
            <a:endParaRPr lang="uk-UA" sz="4000" b="1" kern="0" dirty="0">
              <a:solidFill>
                <a:prstClr val="white"/>
              </a:solidFill>
              <a:latin typeface="Cambria" pitchFamily="18" charset="0"/>
              <a:ea typeface="Batang" pitchFamily="18" charset="-127"/>
            </a:endParaRPr>
          </a:p>
        </p:txBody>
      </p:sp>
    </p:spTree>
  </p:cSld>
  <p:clrMapOvr>
    <a:masterClrMapping/>
  </p:clrMapOvr>
  <p:transition spd="slow">
    <p:strips dir="r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6775" y="3519488"/>
            <a:ext cx="192722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4" descr="\\Solnce\D\ДОКУМЕНТАЦИЯ\ПРЕЗЕНТАЦІЇ\шаблоны\анимация\букви\з листочками і ніжками\c31efee9da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3825" y="2054225"/>
            <a:ext cx="14636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1463" y="1916113"/>
            <a:ext cx="1611312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3713" y="-182563"/>
            <a:ext cx="1655762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\\Solnce\D\ДОКУМЕНТАЦИЯ\ПРЕЗЕНТАЦІЇ\шаблоны\анимация\букви\з листочками і ніжками\71ad111ba47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4925" y="4364038"/>
            <a:ext cx="155257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1838" y="-77788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2" descr="\\Solnce\D\ДОКУМЕНТАЦИЯ\ПРЕЗЕНТАЦІЇ\шаблоны\анимация\букви\з листочками і ніжками\1915d3ea98e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9788" y="-77788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3575" y="-57150"/>
            <a:ext cx="1493838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12" descr="\\Solnce\D\ДОКУМЕНТАЦИЯ\ПРЕЗЕНТАЦІЇ\шаблоны\анимация\букви\з листочками і ніжками\fd8fbe32d07d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83238" y="-195263"/>
            <a:ext cx="1590675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4" descr="\\Solnce\D\ДОКУМЕНТАЦИЯ\ПРЕЗЕНТАЦІЇ\шаблоны\анимация\букви\з листочками і ніжками\cc0134368572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88125" y="-28575"/>
            <a:ext cx="1522413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5" descr="\\Solnce\D\ДОКУМЕНТАЦИЯ\ПРЕЗЕНТАЦІЇ\шаблоны\анимация\букви\з листочками і ніжками\be723291265b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0513" y="1916113"/>
            <a:ext cx="17145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03663" y="2000250"/>
            <a:ext cx="149383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Picture 6" descr="\\Solnce\D\ДОКУМЕНТАЦИЯ\ПРЕЗЕНТАЦІЇ\шаблоны\анимация\букви\з листочками і ніжками\760a4918d26a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156325" y="3005138"/>
            <a:ext cx="1347788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4" name="Picture 11" descr="\\Solnce\D\ДОКУМЕНТАЦИЯ\ПРЕЗЕНТАЦІЇ\шаблоны\анимация\букви\з листочками і ніжками\c9a9f154ba07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73913" y="3128963"/>
            <a:ext cx="1030287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Picture 2" descr="\\Solnce\D\ДОКУМЕНТАЦИЯ\ПРЕЗЕНТАЦІЇ\шаблоны\анимация\букви\з листочками і ніжками\1915d3ea98e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0350" y="43434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6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1250" y="45720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7" name="Picture 6" descr="\\Solnce\D\ДОКУМЕНТАЦИЯ\ПРЕЗЕНТАЦІЇ\шаблоны\анимация\букви\з листочками і ніжками\14a7b007cff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30338" y="4343400"/>
            <a:ext cx="150812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8" name="Picture 3" descr="\\Solnce\D\ДОКУМЕНТАЦИЯ\ПРЕЗЕНТАЦІЇ\шаблоны\анимация\букви\з листочками і ніжками\703a8970ad8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03775" y="4448175"/>
            <a:ext cx="1493838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9" name="Picture 7" descr="\\Solnce\D\ДОКУМЕНТАЦИЯ\ПРЕЗЕНТАЦІЇ\шаблоны\анимация\букви\509d16d9767d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0" y="4341813"/>
            <a:ext cx="24892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20688"/>
            <a:ext cx="4392488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Вчіть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правила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пожежні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Будьте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завжди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обережнi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Знає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хай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дитина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кожна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Жартувать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з вогнем не </a:t>
            </a:r>
            <a:r>
              <a:rPr lang="ru-RU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можна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!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692150"/>
            <a:ext cx="4427537" cy="560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0888" y="476250"/>
            <a:ext cx="161607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C:\Documents and Settings\Admin\Рабочий стол\18. вогонь-друг ворог\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592263"/>
            <a:ext cx="3024188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\\Solnce\D\ДОКУМЕНТАЦИЯ\ПРЕЗЕНТАЦІЇ\шаблоны\фони\рамки УГОЛКИ\a853fa29087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12775" y="115888"/>
            <a:ext cx="9505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2107" y="404664"/>
            <a:ext cx="7567777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ЖАРИНКА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РОЗПОВІДАЄ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dir="t" rig="threeP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descr="C:\Documents and Settings\User\Рабочий стол\вогонь\огонь\1367660915_306.jpg" id="2050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699792" y="233839"/>
            <a:ext cx="3096344" cy="6170407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/>
          </a:extLst>
        </p:spPr>
      </p:pic>
      <p:pic>
        <p:nvPicPr>
          <p:cNvPr descr="C:\Documents and Settings\User\Рабочий стол\вогонь\огонь\06569265.jpg" id="2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2205038"/>
            <a:ext cx="3117850" cy="2333625"/>
          </a:xfrm>
          <a:prstGeom prst="rect">
            <a:avLst/>
          </a:prstGeom>
          <a:ln cap="sq" w="127000">
            <a:solidFill>
              <a:srgbClr val="000000"/>
            </a:solidFill>
            <a:miter lim="800000"/>
          </a:ln>
          <a:effectLst>
            <a:outerShdw algn="tl" blurRad="57150" dir="2700000" dist="50800" rotWithShape="0">
              <a:srgbClr val="000000">
                <a:alpha val="4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descr="0_1dcf1_3873e3f7_XL" id="7" name="Picture 12"/>
          <p:cNvPicPr>
            <a:picLocks noChangeArrowheads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20638" y="1747838"/>
            <a:ext cx="2786063" cy="2757487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dir="t" rig="threeP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descr="G:\вогонь\1222201636.jpg"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92113"/>
            <a:ext cx="3035300" cy="6049962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descr="http://www.samara.ru/screenshots/pic_61071.jpg" id="1031" name="Picture 7"/>
          <p:cNvPicPr>
            <a:picLocks noChangeArrowheads="1" noChangeAspect="1"/>
          </p:cNvPicPr>
          <p:nvPr/>
        </p:nvPicPr>
        <p:blipFill rotWithShape="1">
          <a:blip r:embed="rId4"/>
          <a:srcRect t="-122"/>
          <a:stretch/>
        </p:blipFill>
        <p:spPr bwMode="auto">
          <a:xfrm>
            <a:off x="468313" y="434975"/>
            <a:ext cx="2519362" cy="5964238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4149725"/>
            <a:ext cx="287972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edsonlegal.com/wp-content/uploads/2012/12/Vector-candle.jpg" id="2" name="Picture 2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2420938"/>
            <a:ext cx="2879725" cy="2016125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descr="0_21a1c_6da08dbc_XL" id="10" name="Picture 11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87675" y="392113"/>
            <a:ext cx="2879725" cy="2243137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434238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dir="t" rig="threeP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descr="C:\Documents and Settings\User\Рабочий стол\вогонь\7b22186aac3d.jpg" id="4098" name="Picture 2"/>
          <p:cNvPicPr>
            <a:picLocks noChangeArrowheads="1" noChangeAspect="1"/>
          </p:cNvPicPr>
          <p:nvPr/>
        </p:nvPicPr>
        <p:blipFill rotWithShape="1">
          <a:blip r:embed="rId3"/>
          <a:srcRect b="46" r="34"/>
          <a:stretch/>
        </p:blipFill>
        <p:spPr bwMode="auto">
          <a:xfrm>
            <a:off x="107950" y="115888"/>
            <a:ext cx="3448050" cy="2524125"/>
          </a:xfrm>
          <a:prstGeom prst="rect">
            <a:avLst/>
          </a:prstGeom>
          <a:ln cap="sq" w="127000">
            <a:solidFill>
              <a:srgbClr val="000000"/>
            </a:solidFill>
            <a:miter lim="800000"/>
          </a:ln>
          <a:effectLst>
            <a:outerShdw algn="tl" blurRad="57150" dir="2700000" dist="50800" rotWithShape="0">
              <a:srgbClr val="000000">
                <a:alpha val="4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descr="http://www.youthvoices.net/sites/default/files/image/20694/oct/screen_shot_2012-10-07_at_12.34.35_pm.png" id="2050" name="Picture 2"/>
          <p:cNvPicPr>
            <a:picLocks noChangeArrowheads="1" noChangeAspect="1"/>
          </p:cNvPicPr>
          <p:nvPr/>
        </p:nvPicPr>
        <p:blipFill>
          <a:blip r:embed="rId4"/>
          <a:srcRect b="79"/>
          <a:stretch>
            <a:fillRect/>
          </a:stretch>
        </p:blipFill>
        <p:spPr bwMode="auto">
          <a:xfrm>
            <a:off x="2411413" y="2349500"/>
            <a:ext cx="3902075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sferi.ru/foto/foto/7a7aeb04fda5_A937/image_thumb_3.png" id="2052" name="Picture 4"/>
          <p:cNvPicPr>
            <a:picLocks noChangeArrowheads="1" noChangeAspect="1"/>
          </p:cNvPicPr>
          <p:nvPr/>
        </p:nvPicPr>
        <p:blipFill rotWithShape="1">
          <a:blip r:embed="rId5"/>
          <a:srcRect b="115"/>
          <a:stretch/>
        </p:blipFill>
        <p:spPr bwMode="auto">
          <a:xfrm>
            <a:off x="5435600" y="4221163"/>
            <a:ext cx="3616325" cy="2376487"/>
          </a:xfrm>
          <a:prstGeom prst="rect">
            <a:avLst/>
          </a:prstGeom>
          <a:ln cap="sq" w="127000">
            <a:solidFill>
              <a:srgbClr val="000000"/>
            </a:solidFill>
            <a:miter lim="800000"/>
          </a:ln>
          <a:effectLst>
            <a:outerShdw algn="tl" blurRad="57150" dir="2700000" dist="50800" rotWithShape="0">
              <a:srgbClr val="000000">
                <a:alpha val="40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49300" y="692696"/>
            <a:ext cx="7645400" cy="51845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/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23813"/>
            <a:ext cx="91646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395536" y="392722"/>
            <a:ext cx="8413897" cy="6048672"/>
          </a:xfrm>
          <a:prstGeom prst="flowChartAlternateProcess">
            <a:avLst/>
          </a:prstGeom>
          <a:solidFill>
            <a:schemeClr val="bg1">
              <a:alpha val="81000"/>
            </a:schemeClr>
          </a:solidFill>
          <a:ln w="13335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6657" y="547463"/>
            <a:ext cx="6692858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Будьте ж, д</a:t>
            </a: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і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 вогнем обережні!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ВчІть</a:t>
            </a: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правила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Протипожежні!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5122" name="Picture 2" descr="C:\Documents and Settings\User\Рабочий стол\вогонь\imagesCASJYQD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623448" y="3936316"/>
            <a:ext cx="1819275" cy="2505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56</Words>
  <Application>Microsoft Office PowerPoint</Application>
  <PresentationFormat>Экран (4:3)</PresentationFormat>
  <Paragraphs>17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6" baseType="lpstr">
      <vt:lpstr>Calibri</vt:lpstr>
      <vt:lpstr>Arial</vt:lpstr>
      <vt:lpstr>Times New Roman</vt:lpstr>
      <vt:lpstr>Wingdings</vt:lpstr>
      <vt:lpstr>Cambria</vt:lpstr>
      <vt:lpstr>Batang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alex</cp:lastModifiedBy>
  <cp:revision>88</cp:revision>
  <dcterms:created xsi:type="dcterms:W3CDTF">2013-07-21T03:32:39Z</dcterms:created>
  <dcterms:modified xsi:type="dcterms:W3CDTF">2014-03-13T13:14:44Z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3364157</vt:lpwstr>
  </property>
  <property fmtid="{D5CDD505-2E9C-101B-9397-08002B2CF9AE}" name="NXPowerLiteVersion" pid="3">
    <vt:lpwstr>D4.1.4</vt:lpwstr>
  </property>
</Properties>
</file>