
<file path=[Content_Types].xml><?xml version="1.0" encoding="utf-8"?>
<Types xmlns="http://schemas.openxmlformats.org/package/2006/content-types"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theme+xml" PartName="/ppt/theme/theme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Default ContentType="image/gif" Extension="gif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5" r:id="rId8"/>
    <p:sldId id="264" r:id="rId9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C0912E-CEF1-4705-A9FA-79AADE876DE5}" type="datetimeFigureOut">
              <a:rPr lang="uk-UA" smtClean="0"/>
              <a:t>05.04.2014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47273E-1C3D-43CC-9525-EDECE949630D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C0912E-CEF1-4705-A9FA-79AADE876DE5}" type="datetimeFigureOut">
              <a:rPr lang="uk-UA" smtClean="0"/>
              <a:t>05.04.2014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47273E-1C3D-43CC-9525-EDECE949630D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C0912E-CEF1-4705-A9FA-79AADE876DE5}" type="datetimeFigureOut">
              <a:rPr lang="uk-UA" smtClean="0"/>
              <a:t>05.04.2014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47273E-1C3D-43CC-9525-EDECE949630D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C0912E-CEF1-4705-A9FA-79AADE876DE5}" type="datetimeFigureOut">
              <a:rPr lang="uk-UA" smtClean="0"/>
              <a:t>05.04.2014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47273E-1C3D-43CC-9525-EDECE949630D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C0912E-CEF1-4705-A9FA-79AADE876DE5}" type="datetimeFigureOut">
              <a:rPr lang="uk-UA" smtClean="0"/>
              <a:t>05.04.2014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47273E-1C3D-43CC-9525-EDECE949630D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C0912E-CEF1-4705-A9FA-79AADE876DE5}" type="datetimeFigureOut">
              <a:rPr lang="uk-UA" smtClean="0"/>
              <a:t>05.04.2014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47273E-1C3D-43CC-9525-EDECE949630D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C0912E-CEF1-4705-A9FA-79AADE876DE5}" type="datetimeFigureOut">
              <a:rPr lang="uk-UA" smtClean="0"/>
              <a:t>05.04.2014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47273E-1C3D-43CC-9525-EDECE949630D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C0912E-CEF1-4705-A9FA-79AADE876DE5}" type="datetimeFigureOut">
              <a:rPr lang="uk-UA" smtClean="0"/>
              <a:t>05.04.2014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47273E-1C3D-43CC-9525-EDECE949630D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C0912E-CEF1-4705-A9FA-79AADE876DE5}" type="datetimeFigureOut">
              <a:rPr lang="uk-UA" smtClean="0"/>
              <a:t>05.04.2014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47273E-1C3D-43CC-9525-EDECE949630D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C0912E-CEF1-4705-A9FA-79AADE876DE5}" type="datetimeFigureOut">
              <a:rPr lang="uk-UA" smtClean="0"/>
              <a:t>05.04.2014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47273E-1C3D-43CC-9525-EDECE949630D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C0912E-CEF1-4705-A9FA-79AADE876DE5}" type="datetimeFigureOut">
              <a:rPr lang="uk-UA" smtClean="0"/>
              <a:t>05.04.2014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47273E-1C3D-43CC-9525-EDECE949630D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path path="circle">
            <a:fillToRect l="100000" t="10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C0912E-CEF1-4705-A9FA-79AADE876DE5}" type="datetimeFigureOut">
              <a:rPr lang="uk-UA" smtClean="0"/>
              <a:t>05.04.2014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47273E-1C3D-43CC-9525-EDECE949630D}" type="slidenum">
              <a:rPr lang="uk-UA" smtClean="0"/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D:\Олюська\мамина наука, а Оліна мука\відкритий урок 1 клас\матеріали презентація\Shevchenko.Tara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472608" cy="6858000"/>
          </a:xfrm>
          <a:prstGeom prst="rect">
            <a:avLst/>
          </a:prstGeom>
          <a:ln>
            <a:noFill/>
          </a:ln>
          <a:effectLst>
            <a:softEdge rad="635000"/>
          </a:effectLst>
        </p:spPr>
      </p:pic>
      <p:sp>
        <p:nvSpPr>
          <p:cNvPr id="5" name="TextBox 4"/>
          <p:cNvSpPr txBox="1"/>
          <p:nvPr/>
        </p:nvSpPr>
        <p:spPr>
          <a:xfrm>
            <a:off x="2987824" y="2492896"/>
            <a:ext cx="7544053" cy="2616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            ТАРАС ШЕВЧЕНКО </a:t>
            </a:r>
          </a:p>
          <a:p>
            <a:r>
              <a:rPr lang="uk-UA" sz="3200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                     ВЕЛИКИЙ</a:t>
            </a:r>
          </a:p>
          <a:p>
            <a:r>
              <a:rPr lang="uk-UA" sz="3200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                 УКРАЇНСЬКИЙ</a:t>
            </a:r>
          </a:p>
          <a:p>
            <a:r>
              <a:rPr lang="uk-UA" sz="3200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 		         ПОЕТ</a:t>
            </a:r>
          </a:p>
          <a:p>
            <a:endParaRPr lang="uk-UA" sz="3600" dirty="0">
              <a:solidFill>
                <a:schemeClr val="tx2">
                  <a:lumMod val="75000"/>
                </a:schemeClr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Олюська\мамина наука, а Оліна мука\відкритий урок 1 клас\матеріали презентація\baner_taras_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836712"/>
            <a:ext cx="8352927" cy="46805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wheel spokes="3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831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6" name="Рисунок 5" descr="foto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55576" y="2182288"/>
            <a:ext cx="3020194" cy="4179295"/>
          </a:xfrm>
          <a:prstGeom prst="ellipse">
            <a:avLst/>
          </a:prstGeom>
          <a:ln>
            <a:noFill/>
          </a:ln>
          <a:effectLst>
            <a:softEdge rad="635000"/>
          </a:effectLst>
        </p:spPr>
      </p:pic>
      <p:pic>
        <p:nvPicPr>
          <p:cNvPr id="7" name="Рисунок 6" descr="bg_stars_ani2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557414" y="188640"/>
            <a:ext cx="4351462" cy="4464496"/>
          </a:xfrm>
          <a:prstGeom prst="rect">
            <a:avLst/>
          </a:prstGeom>
          <a:ln>
            <a:noFill/>
          </a:ln>
          <a:effectLst>
            <a:softEdge rad="635000"/>
          </a:effectLst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565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27584" y="188640"/>
            <a:ext cx="7776864" cy="2561244"/>
          </a:xfrm>
          <a:prstGeom prst="rect">
            <a:avLst/>
          </a:prstGeom>
          <a:ln>
            <a:noFill/>
          </a:ln>
          <a:effectLst>
            <a:softEdge rad="6350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755576" y="2492896"/>
            <a:ext cx="7359708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Monotype Corsiva" pitchFamily="66" charset="0"/>
              </a:rPr>
              <a:t>ЗОРЯ ШЕВЧЕНКОВОГО</a:t>
            </a:r>
          </a:p>
          <a:p>
            <a:pPr algn="ctr"/>
            <a:r>
              <a:rPr lang="ru-RU" sz="5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Monotype Corsiva" pitchFamily="66" charset="0"/>
              </a:rPr>
              <a:t>ДИТИНСТВА</a:t>
            </a:r>
            <a:endParaRPr lang="ru-RU" sz="54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Monotype Corsiva" pitchFamily="66" charset="0"/>
            </a:endParaRPr>
          </a:p>
        </p:txBody>
      </p:sp>
      <p:pic>
        <p:nvPicPr>
          <p:cNvPr id="6" name="Рисунок 5" descr="Taras_Shevchenko_ukr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331640" y="3933056"/>
            <a:ext cx="6667500" cy="2641600"/>
          </a:xfrm>
          <a:prstGeom prst="rect">
            <a:avLst/>
          </a:prstGeom>
          <a:effectLst>
            <a:softEdge rad="635000"/>
          </a:effectLst>
        </p:spPr>
      </p:pic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07cf7505d9af059b9c4c1d4dbd593d11.gif"/>
          <p:cNvPicPr>
            <a:picLocks noChangeAspect="1"/>
          </p:cNvPicPr>
          <p:nvPr/>
        </p:nvPicPr>
        <p:blipFill>
          <a:blip r:embed="rId2" cstate="print">
            <a:lum bright="70000" contrast="-7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635000"/>
          </a:effectLst>
        </p:spPr>
      </p:pic>
      <p:pic>
        <p:nvPicPr>
          <p:cNvPr id="5" name="Рисунок 4" descr="2983486-02c3eee6cc510637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868144" y="2420888"/>
            <a:ext cx="2733675" cy="1933575"/>
          </a:xfrm>
          <a:prstGeom prst="rect">
            <a:avLst/>
          </a:prstGeom>
          <a:effectLst>
            <a:softEdge rad="635000"/>
          </a:effectLst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362263748_mam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5536" y="333375"/>
            <a:ext cx="4667250" cy="6524625"/>
          </a:xfrm>
          <a:prstGeom prst="rect">
            <a:avLst/>
          </a:prstGeom>
          <a:ln>
            <a:noFill/>
          </a:ln>
          <a:effectLst>
            <a:softEdge rad="635000"/>
          </a:effectLst>
        </p:spPr>
      </p:pic>
      <p:pic>
        <p:nvPicPr>
          <p:cNvPr id="5" name="Рисунок 4" descr="5077581_fde0d05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60032" y="3356992"/>
            <a:ext cx="4131568" cy="3098676"/>
          </a:xfrm>
          <a:prstGeom prst="rect">
            <a:avLst/>
          </a:prstGeom>
          <a:ln>
            <a:noFill/>
          </a:ln>
          <a:effectLst>
            <a:softEdge rad="635000"/>
          </a:effectLst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4987551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55576" y="548680"/>
            <a:ext cx="3987800" cy="24892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Рисунок 3" descr="image00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04048" y="1052736"/>
            <a:ext cx="3916344" cy="5445224"/>
          </a:xfrm>
          <a:prstGeom prst="rect">
            <a:avLst/>
          </a:prstGeom>
          <a:ln>
            <a:noFill/>
          </a:ln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Олюська\мамина наука, а Оліна мука\відкритий урок 1 клас\матеріали презентація\f2b83fda3805d449e1de53cfb0f11e1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635000"/>
          </a:effectLst>
        </p:spPr>
      </p:pic>
      <p:pic>
        <p:nvPicPr>
          <p:cNvPr id="3" name="Рисунок 2" descr="images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1520" y="2859063"/>
            <a:ext cx="2376264" cy="3998937"/>
          </a:xfrm>
          <a:prstGeom prst="rect">
            <a:avLst/>
          </a:prstGeom>
          <a:ln>
            <a:noFill/>
          </a:ln>
          <a:effectLst>
            <a:softEdge rad="635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105</TotalTime>
  <Words>11</Words>
  <Application>Microsoft Office PowerPoint</Application>
  <PresentationFormat>Экран (4:3)</PresentationFormat>
  <Paragraphs>6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Катя</dc:creator>
  <cp:lastModifiedBy>Катя</cp:lastModifiedBy>
  <cp:revision>11</cp:revision>
  <dcterms:created xsi:type="dcterms:W3CDTF">2014-04-05T20:28:42Z</dcterms:created>
  <dcterms:modified xsi:type="dcterms:W3CDTF">2014-04-05T22:14:14Z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851516</vt:lpwstr>
  </property>
  <property fmtid="{D5CDD505-2E9C-101B-9397-08002B2CF9AE}" name="NXPowerLiteVersion" pid="3">
    <vt:lpwstr>D4.1.4</vt:lpwstr>
  </property>
</Properties>
</file>