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2" r:id="rId5"/>
    <p:sldId id="260" r:id="rId6"/>
    <p:sldId id="261" r:id="rId7"/>
    <p:sldId id="258" r:id="rId8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38829-C885-48B0-92FF-757AB9939D5D}" type="datetimeFigureOut">
              <a:rPr lang="uk-UA" smtClean="0"/>
              <a:pPr/>
              <a:t>06.04.2014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9FE85-A386-4519-99D0-B157D67BB4A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38829-C885-48B0-92FF-757AB9939D5D}" type="datetimeFigureOut">
              <a:rPr lang="uk-UA" smtClean="0"/>
              <a:pPr/>
              <a:t>06.04.2014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9FE85-A386-4519-99D0-B157D67BB4A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38829-C885-48B0-92FF-757AB9939D5D}" type="datetimeFigureOut">
              <a:rPr lang="uk-UA" smtClean="0"/>
              <a:pPr/>
              <a:t>06.04.2014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9FE85-A386-4519-99D0-B157D67BB4A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38829-C885-48B0-92FF-757AB9939D5D}" type="datetimeFigureOut">
              <a:rPr lang="uk-UA" smtClean="0"/>
              <a:pPr/>
              <a:t>06.04.2014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9FE85-A386-4519-99D0-B157D67BB4A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38829-C885-48B0-92FF-757AB9939D5D}" type="datetimeFigureOut">
              <a:rPr lang="uk-UA" smtClean="0"/>
              <a:pPr/>
              <a:t>06.04.2014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9FE85-A386-4519-99D0-B157D67BB4A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38829-C885-48B0-92FF-757AB9939D5D}" type="datetimeFigureOut">
              <a:rPr lang="uk-UA" smtClean="0"/>
              <a:pPr/>
              <a:t>06.04.2014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9FE85-A386-4519-99D0-B157D67BB4A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38829-C885-48B0-92FF-757AB9939D5D}" type="datetimeFigureOut">
              <a:rPr lang="uk-UA" smtClean="0"/>
              <a:pPr/>
              <a:t>06.04.2014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9FE85-A386-4519-99D0-B157D67BB4A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38829-C885-48B0-92FF-757AB9939D5D}" type="datetimeFigureOut">
              <a:rPr lang="uk-UA" smtClean="0"/>
              <a:pPr/>
              <a:t>06.04.2014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9FE85-A386-4519-99D0-B157D67BB4A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38829-C885-48B0-92FF-757AB9939D5D}" type="datetimeFigureOut">
              <a:rPr lang="uk-UA" smtClean="0"/>
              <a:pPr/>
              <a:t>06.04.2014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9FE85-A386-4519-99D0-B157D67BB4A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38829-C885-48B0-92FF-757AB9939D5D}" type="datetimeFigureOut">
              <a:rPr lang="uk-UA" smtClean="0"/>
              <a:pPr/>
              <a:t>06.04.2014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9FE85-A386-4519-99D0-B157D67BB4A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38829-C885-48B0-92FF-757AB9939D5D}" type="datetimeFigureOut">
              <a:rPr lang="uk-UA" smtClean="0"/>
              <a:pPr/>
              <a:t>06.04.2014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9FE85-A386-4519-99D0-B157D67BB4A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D38829-C885-48B0-92FF-757AB9939D5D}" type="datetimeFigureOut">
              <a:rPr lang="uk-UA" smtClean="0"/>
              <a:pPr/>
              <a:t>06.04.2014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69FE85-A386-4519-99D0-B157D67BB4A1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>
                <a:alpha val="33000"/>
              </a:srgbClr>
            </a:gs>
            <a:gs pos="50000">
              <a:srgbClr val="9CB86E"/>
            </a:gs>
            <a:gs pos="100000">
              <a:srgbClr val="156B13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332656"/>
            <a:ext cx="6210353" cy="39703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3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не знаю, </a:t>
            </a:r>
            <a:r>
              <a:rPr lang="ru-RU" sz="3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називають</a:t>
            </a:r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Хатину</a:t>
            </a:r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3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гаї</a:t>
            </a:r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тихим </a:t>
            </a:r>
            <a:r>
              <a:rPr lang="ru-RU" sz="3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раєм</a:t>
            </a:r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 в </a:t>
            </a:r>
            <a:r>
              <a:rPr lang="ru-RU" sz="3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хаті</a:t>
            </a:r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мучився</a:t>
            </a:r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колись,</a:t>
            </a:r>
            <a:b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Мої</a:t>
            </a:r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там </a:t>
            </a:r>
            <a:r>
              <a:rPr lang="ru-RU" sz="3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сльози</a:t>
            </a:r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пролились,</a:t>
            </a:r>
            <a:b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Найперші</a:t>
            </a:r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сльози</a:t>
            </a:r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Я не знаю,</a:t>
            </a:r>
            <a:b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єсть</a:t>
            </a:r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у Бога </a:t>
            </a:r>
            <a:r>
              <a:rPr lang="ru-RU" sz="3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люте</a:t>
            </a:r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зло,</a:t>
            </a:r>
            <a:b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б у </a:t>
            </a:r>
            <a:r>
              <a:rPr lang="ru-RU" sz="3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тій</a:t>
            </a:r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хаті</a:t>
            </a:r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 жило?</a:t>
            </a:r>
            <a:endParaRPr lang="uk-UA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6" name="Рисунок 5" descr="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46414" y="3501008"/>
            <a:ext cx="4197586" cy="2810884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822697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95936" y="3068960"/>
            <a:ext cx="4762500" cy="3276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5" name="Рисунок 4" descr="99_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52536" y="260648"/>
            <a:ext cx="4578085" cy="3433564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440468" y="188640"/>
            <a:ext cx="4703532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Тече вода із-за гаю </a:t>
            </a:r>
            <a:br>
              <a:rPr lang="uk-UA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</a:br>
            <a:r>
              <a:rPr lang="uk-UA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Та попід горою. </a:t>
            </a:r>
            <a:br>
              <a:rPr lang="uk-UA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</a:br>
            <a:r>
              <a:rPr lang="uk-UA" sz="36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Хлюпощуться</a:t>
            </a:r>
            <a:r>
              <a:rPr lang="uk-UA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 качаточка </a:t>
            </a:r>
            <a:br>
              <a:rPr lang="uk-UA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</a:br>
            <a:r>
              <a:rPr lang="uk-UA" sz="36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Помеж</a:t>
            </a:r>
            <a:r>
              <a:rPr lang="uk-UA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Monotype Corsiva" pitchFamily="66" charset="0"/>
              </a:rPr>
              <a:t> осокою</a:t>
            </a:r>
            <a:endParaRPr lang="uk-UA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260648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3600" b="1" dirty="0" smtClean="0">
                <a:ln w="1905">
                  <a:noFill/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Тече вода з-під явора </a:t>
            </a:r>
            <a:br>
              <a:rPr lang="uk-UA" sz="3600" b="1" dirty="0" smtClean="0">
                <a:ln w="1905">
                  <a:noFill/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</a:br>
            <a:r>
              <a:rPr lang="uk-UA" sz="3600" b="1" dirty="0" smtClean="0">
                <a:ln w="1905">
                  <a:noFill/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  Яром на долину. </a:t>
            </a:r>
            <a:br>
              <a:rPr lang="uk-UA" sz="3600" b="1" dirty="0" smtClean="0">
                <a:ln w="1905">
                  <a:noFill/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</a:br>
            <a:r>
              <a:rPr lang="uk-UA" sz="3600" b="1" dirty="0" smtClean="0">
                <a:ln w="1905">
                  <a:noFill/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Пишається над водою </a:t>
            </a:r>
            <a:br>
              <a:rPr lang="uk-UA" sz="3600" b="1" dirty="0" smtClean="0">
                <a:ln w="1905">
                  <a:noFill/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</a:br>
            <a:r>
              <a:rPr lang="uk-UA" sz="3600" b="1" dirty="0" smtClean="0">
                <a:ln w="1905">
                  <a:noFill/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Червона калина</a:t>
            </a:r>
            <a:endParaRPr lang="uk-UA" sz="3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979712" y="2420888"/>
            <a:ext cx="5141151" cy="39703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І </a:t>
            </a:r>
            <a:r>
              <a:rPr lang="uk-UA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досі сниться: під горою </a:t>
            </a:r>
          </a:p>
          <a:p>
            <a:pPr algn="ctr"/>
            <a:r>
              <a:rPr lang="uk-UA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Між вербами та над водою </a:t>
            </a:r>
          </a:p>
          <a:p>
            <a:pPr algn="ctr"/>
            <a:r>
              <a:rPr lang="uk-UA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Біленька хаточка. Сидить </a:t>
            </a:r>
          </a:p>
          <a:p>
            <a:pPr algn="ctr"/>
            <a:r>
              <a:rPr lang="uk-UA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Неначе й досі сивий дід </a:t>
            </a:r>
          </a:p>
          <a:p>
            <a:pPr algn="ctr"/>
            <a:r>
              <a:rPr lang="uk-UA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Коло хатиночки і бавить</a:t>
            </a:r>
          </a:p>
          <a:p>
            <a:pPr algn="ctr"/>
            <a:r>
              <a:rPr lang="uk-UA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uk-UA" sz="3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Хорошеє</a:t>
            </a:r>
            <a:r>
              <a:rPr lang="uk-UA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та кучеряве 	</a:t>
            </a:r>
          </a:p>
          <a:p>
            <a:pPr algn="ctr"/>
            <a:r>
              <a:rPr lang="uk-UA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Своє </a:t>
            </a:r>
            <a:r>
              <a:rPr lang="uk-UA" sz="3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маленькеє</a:t>
            </a:r>
            <a:r>
              <a:rPr lang="uk-UA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внуча</a:t>
            </a:r>
            <a:endParaRPr lang="uk-UA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Олюська\мамина наука, а Оліна мука\відкритий урок 1 клас\матеріали презентація\УКРАЇНА\Казачий дво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7187952" cy="6002598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5" name="Рисунок 4" descr="www_artru_inf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2204864"/>
            <a:ext cx="2919214" cy="3560017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Олюська\мамина наука, а Оліна мука\відкритий урок 1 клас\малюнки\4476_html_m7b3e77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2075" y="276225"/>
            <a:ext cx="6419850" cy="6303963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90eeda9999a237afc34326dc827e7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4500" y="330200"/>
            <a:ext cx="8255000" cy="6197600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5" name="Рисунок 4" descr="kust-kaliny-nad-vodoi-0000414912-preview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19" y="1916832"/>
            <a:ext cx="4824537" cy="4758252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6">
                <a:lumMod val="60000"/>
                <a:lumOff val="40000"/>
                <a:alpha val="44000"/>
              </a:schemeClr>
            </a:gs>
            <a:gs pos="50000">
              <a:srgbClr val="9CB86E"/>
            </a:gs>
            <a:gs pos="100000">
              <a:srgbClr val="156B13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764704"/>
            <a:ext cx="872706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ІНСЦЕНІЗАЦІЯ СЦЕНКИ</a:t>
            </a:r>
          </a:p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«ЗАЛІЗНІ СТОВПИ»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Lyhosva foto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39952" y="2924944"/>
            <a:ext cx="4364226" cy="3117304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49</Words>
  <Application>Microsoft Office PowerPoint</Application>
  <PresentationFormat>Экран (4:3)</PresentationFormat>
  <Paragraphs>12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Катя</dc:creator>
  <cp:lastModifiedBy>Катя</cp:lastModifiedBy>
  <cp:revision>8</cp:revision>
  <dcterms:created xsi:type="dcterms:W3CDTF">2014-04-05T23:27:01Z</dcterms:created>
  <dcterms:modified xsi:type="dcterms:W3CDTF">2014-04-06T08:03:00Z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428107</vt:lpwstr>
  </property>
  <property fmtid="{D5CDD505-2E9C-101B-9397-08002B2CF9AE}" name="NXPowerLiteVersion" pid="3">
    <vt:lpwstr>D4.1.4</vt:lpwstr>
  </property>
</Properties>
</file>