
<file path=[Content_Types].xml><?xml version="1.0" encoding="utf-8"?>
<Types xmlns="http://schemas.openxmlformats.org/package/2006/content-types">
  <Default ContentType="audio/unknown" Extension="mp3"/>
  <Default ContentType="image/png" Extension="png"/>
  <Default ContentType="image/jpeg" Extension="jpeg"/>
  <Default ContentType="application/vnd.openxmlformats-package.relationships+xml" Extension="rels"/>
  <Default ContentType="application/xml" Extension="xml"/>
  <Default ContentType="image/gif" Extension="gif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0" d="100"/>
          <a:sy n="60" d="100"/>
        </p:scale>
        <p:origin x="-1416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5553C0-1D87-4FD3-9E76-AFC6A3476AB6}" type="datetimeFigureOut">
              <a:rPr lang="ru-RU" smtClean="0"/>
              <a:t>03.11.2013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4C445C-C249-4169-AD3E-B7B733F56A2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65835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5553C0-1D87-4FD3-9E76-AFC6A3476AB6}" type="datetimeFigureOut">
              <a:rPr lang="ru-RU" smtClean="0"/>
              <a:t>03.11.2013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4C445C-C249-4169-AD3E-B7B733F56A2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92976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5553C0-1D87-4FD3-9E76-AFC6A3476AB6}" type="datetimeFigureOut">
              <a:rPr lang="ru-RU" smtClean="0"/>
              <a:t>03.11.2013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4C445C-C249-4169-AD3E-B7B733F56A2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58378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5553C0-1D87-4FD3-9E76-AFC6A3476AB6}" type="datetimeFigureOut">
              <a:rPr lang="ru-RU" smtClean="0"/>
              <a:t>03.11.2013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4C445C-C249-4169-AD3E-B7B733F56A2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112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5553C0-1D87-4FD3-9E76-AFC6A3476AB6}" type="datetimeFigureOut">
              <a:rPr lang="ru-RU" smtClean="0"/>
              <a:t>03.11.2013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4C445C-C249-4169-AD3E-B7B733F56A2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58704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5553C0-1D87-4FD3-9E76-AFC6A3476AB6}" type="datetimeFigureOut">
              <a:rPr lang="ru-RU" smtClean="0"/>
              <a:t>03.11.2013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4C445C-C249-4169-AD3E-B7B733F56A2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04013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5553C0-1D87-4FD3-9E76-AFC6A3476AB6}" type="datetimeFigureOut">
              <a:rPr lang="ru-RU" smtClean="0"/>
              <a:t>03.11.2013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4C445C-C249-4169-AD3E-B7B733F56A2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78003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5553C0-1D87-4FD3-9E76-AFC6A3476AB6}" type="datetimeFigureOut">
              <a:rPr lang="ru-RU" smtClean="0"/>
              <a:t>03.11.2013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4C445C-C249-4169-AD3E-B7B733F56A2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367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5553C0-1D87-4FD3-9E76-AFC6A3476AB6}" type="datetimeFigureOut">
              <a:rPr lang="ru-RU" smtClean="0"/>
              <a:t>03.11.2013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4C445C-C249-4169-AD3E-B7B733F56A2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15608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5553C0-1D87-4FD3-9E76-AFC6A3476AB6}" type="datetimeFigureOut">
              <a:rPr lang="ru-RU" smtClean="0"/>
              <a:t>03.11.2013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4C445C-C249-4169-AD3E-B7B733F56A2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11836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5553C0-1D87-4FD3-9E76-AFC6A3476AB6}" type="datetimeFigureOut">
              <a:rPr lang="ru-RU" smtClean="0"/>
              <a:t>03.11.2013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4C445C-C249-4169-AD3E-B7B733F56A2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48016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5553C0-1D87-4FD3-9E76-AFC6A3476AB6}" type="datetimeFigureOut">
              <a:rPr lang="ru-RU" smtClean="0"/>
              <a:t>03.11.2013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4C445C-C249-4169-AD3E-B7B733F56A2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36253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6" Type="http://schemas.openxmlformats.org/officeDocument/2006/relationships/image" Target="../media/image3.png"/><Relationship Id="rId5" Type="http://schemas.openxmlformats.org/officeDocument/2006/relationships/image" Target="../media/image2.gif"/><Relationship Id="rId4" Type="http://schemas.openxmlformats.org/officeDocument/2006/relationships/image" Target="../media/image1.jpeg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11.jpg"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descr="G:\ВСЕ ПРО КОТІВ\5555375673.gif" id="7" name="Picture 2"/>
          <p:cNvPicPr>
            <a:picLocks noChangeArrowheads="1" noChangeAspect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79512" y="851414"/>
            <a:ext cx="5638800" cy="5895975"/>
          </a:xfrm>
          <a:prstGeom prst="rect">
            <a:avLst/>
          </a:prstGeom>
          <a:noFill/>
        </p:spPr>
      </p:pic>
      <p:pic>
        <p:nvPicPr>
          <p:cNvPr id="5" name="Котик ПЛЮС.mp3">
            <a:hlinkClick action="ppaction://media" r:id="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59921.8056"/>
                </p14:media>
              </p:ext>
            </p:extLst>
          </p:nvPr>
        </p:nvPicPr>
        <p:blipFill rotWithShape="1">
          <a:blip r:embed="rId6"/>
          <a:stretch/>
        </p:blipFill>
        <p:spPr>
          <a:xfrm>
            <a:off x="6786720" y="5340728"/>
            <a:ext cx="419290" cy="85870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6287672"/>
      </p:ext>
    </p:extLst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delay="0" evt="onBegin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afterEffect" presetClass="mediacall" presetID="1" presetSubtype="0">
                                  <p:stCondLst>
                                    <p:cond delay="0"/>
                                  </p:stCondLst>
                                  <p:childTnLst>
                                    <p:cmd cmd="playFrom(0.0)" type="call">
                                      <p:cBhvr>
                                        <p:cTn dur="122014" fill="hold" id="6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  <p:audio>
              <p:cMediaNode vol="80000">
                <p:cTn display="0" fill="hold" id="7">
                  <p:stCondLst>
                    <p:cond delay="indefinite"/>
                  </p:stCondLst>
                  <p:endCondLst>
                    <p:cond delay="0" evt="onStopAudio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0</Words>
  <Application>Microsoft Office PowerPoint</Application>
  <PresentationFormat>Экран (4:3)</PresentationFormat>
  <Paragraphs>0</Paragraphs>
  <Slides>1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Презентация PowerPoint</vt:lpstr>
    </vt:vector>
  </TitlesOfParts>
  <Company>Reanimator Extreme Edition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Марго</dc:creator>
  <cp:lastModifiedBy>Марго</cp:lastModifiedBy>
  <cp:revision>3</cp:revision>
  <dcterms:created xsi:type="dcterms:W3CDTF">2013-11-03T09:29:20Z</dcterms:created>
  <dcterms:modified xsi:type="dcterms:W3CDTF">2013-11-03T09:53:50Z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3313797</vt:lpwstr>
  </property>
  <property fmtid="{D5CDD505-2E9C-101B-9397-08002B2CF9AE}" name="NXPowerLiteVersion" pid="3">
    <vt:lpwstr>D4.1.4</vt:lpwstr>
  </property>
</Properties>
</file>