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05" r:id="rId2"/>
    <p:sldId id="259" r:id="rId3"/>
    <p:sldId id="266" r:id="rId4"/>
    <p:sldId id="267" r:id="rId5"/>
    <p:sldId id="268" r:id="rId6"/>
    <p:sldId id="269" r:id="rId7"/>
    <p:sldId id="265" r:id="rId8"/>
    <p:sldId id="270" r:id="rId9"/>
    <p:sldId id="271" r:id="rId10"/>
    <p:sldId id="272" r:id="rId11"/>
    <p:sldId id="278" r:id="rId12"/>
    <p:sldId id="284" r:id="rId13"/>
    <p:sldId id="285" r:id="rId14"/>
    <p:sldId id="286" r:id="rId15"/>
    <p:sldId id="288" r:id="rId16"/>
    <p:sldId id="289" r:id="rId17"/>
    <p:sldId id="290" r:id="rId18"/>
    <p:sldId id="291" r:id="rId19"/>
    <p:sldId id="320" r:id="rId20"/>
    <p:sldId id="293" r:id="rId21"/>
    <p:sldId id="294" r:id="rId22"/>
    <p:sldId id="316" r:id="rId23"/>
    <p:sldId id="319" r:id="rId24"/>
    <p:sldId id="317" r:id="rId25"/>
    <p:sldId id="31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774" autoAdjust="0"/>
  </p:normalViewPr>
  <p:slideViewPr>
    <p:cSldViewPr>
      <p:cViewPr varScale="1">
        <p:scale>
          <a:sx n="96" d="100"/>
          <a:sy n="96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8EC02-20CE-45F2-BDB7-A37771574861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03309-37F1-487D-9647-4EF34EFDF2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03309-37F1-487D-9647-4EF34EFDF24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BC5F0-B1FE-4129-9D76-397ED8FCD895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358D5-A942-4E41-84BE-9CAD5BC24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imeiz22.io.ua/album500990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hyperlink" Target="http://io.ua/20174017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643042" y="4572008"/>
            <a:ext cx="2519240" cy="1765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86380" y="4643446"/>
            <a:ext cx="2428892" cy="16652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034" y="2285992"/>
            <a:ext cx="2357454" cy="1696624"/>
          </a:xfrm>
          <a:prstGeom prst="rect">
            <a:avLst/>
          </a:prstGeom>
        </p:spPr>
      </p:pic>
      <p:pic>
        <p:nvPicPr>
          <p:cNvPr id="6" name="Содержимое 2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286512" y="2428868"/>
            <a:ext cx="2286016" cy="1714512"/>
          </a:xfrm>
          <a:prstGeom prst="rect">
            <a:avLst/>
          </a:prstGeom>
        </p:spPr>
      </p:pic>
      <p:pic>
        <p:nvPicPr>
          <p:cNvPr id="7" name="mainpic" descr="ABUS191. Фото пассажирских самолетов, фотографии пассажирских самолетов, постеры Пассажирски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571480"/>
            <a:ext cx="300039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20779" y="2967335"/>
            <a:ext cx="33024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ТРАНСПОРТ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428604"/>
            <a:ext cx="6199262" cy="92333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all" dirty="0" err="1" lang="ru-RU" smtClean="0" spc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Мозковий</a:t>
            </a:r>
            <a:r>
              <a:rPr b="1" cap="all" dirty="0" lang="ru-RU" smtClean="0" spc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 штурм</a:t>
            </a:r>
            <a:endParaRPr b="1" cap="all" dirty="0" lang="ru-RU" spc="0" sz="5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500174"/>
            <a:ext cx="8169606" cy="707886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r>
              <a:rPr b="1" cap="none" dirty="0" err="1" lang="ru-RU" smtClean="0" spc="0" sz="4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charset="-128" pitchFamily="49" typeface="MS Mincho"/>
                <a:cs charset="0" pitchFamily="18" typeface="Times New Roman"/>
              </a:rPr>
              <a:t>Що</a:t>
            </a:r>
            <a:r>
              <a:rPr b="1" cap="none" dirty="0" lang="ru-RU" smtClean="0" spc="0" sz="4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charset="-128" pitchFamily="49" typeface="MS Mincho"/>
                <a:cs charset="0" pitchFamily="18" typeface="Times New Roman"/>
              </a:rPr>
              <a:t> </a:t>
            </a:r>
            <a:r>
              <a:rPr b="1" cap="none" dirty="0" err="1" lang="ru-RU" smtClean="0" spc="0" sz="4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charset="-128" pitchFamily="49" typeface="MS Mincho"/>
                <a:cs charset="0" pitchFamily="18" typeface="Times New Roman"/>
              </a:rPr>
              <a:t>означають</a:t>
            </a:r>
            <a:r>
              <a:rPr b="1" cap="none" dirty="0" lang="ru-RU" smtClean="0" spc="0" sz="4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charset="-128" pitchFamily="49" typeface="MS Mincho"/>
                <a:cs charset="0" pitchFamily="18" typeface="Times New Roman"/>
              </a:rPr>
              <a:t> </a:t>
            </a:r>
            <a:r>
              <a:rPr b="1" cap="none" dirty="0" err="1" lang="ru-RU" smtClean="0" spc="0" sz="4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charset="-128" pitchFamily="49" typeface="MS Mincho"/>
                <a:cs charset="0" pitchFamily="18" typeface="Times New Roman"/>
              </a:rPr>
              <a:t>подані</a:t>
            </a:r>
            <a:r>
              <a:rPr b="1" cap="none" dirty="0" lang="ru-RU" smtClean="0" spc="0" sz="4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charset="-128" pitchFamily="49" typeface="MS Mincho"/>
                <a:cs charset="0" pitchFamily="18" typeface="Times New Roman"/>
              </a:rPr>
              <a:t>  знаки?</a:t>
            </a:r>
            <a:endParaRPr b="1" cap="none" dirty="0" lang="ru-RU" spc="0" sz="72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ea charset="-128" pitchFamily="49" typeface="MS Mincho"/>
              <a:cs charset="0" pitchFamily="18" typeface="Times New Roman"/>
            </a:endParaRPr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2">
            <a:lum bright="-20000" contrast="20000"/>
          </a:blip>
          <a:srcRect/>
          <a:stretch>
            <a:fillRect/>
          </a:stretch>
        </p:blipFill>
        <p:spPr bwMode="auto">
          <a:xfrm>
            <a:off x="928662" y="2357430"/>
            <a:ext cx="1857388" cy="2427268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 noChangeAspect="1"/>
          </p:cNvPicPr>
          <p:nvPr/>
        </p:nvPicPr>
        <p:blipFill>
          <a:blip cstate="print" r:embed="rId3">
            <a:lum bright="-20000"/>
          </a:blip>
          <a:stretch>
            <a:fillRect/>
          </a:stretch>
        </p:blipFill>
        <p:spPr bwMode="auto">
          <a:xfrm>
            <a:off x="3500430" y="2428868"/>
            <a:ext cx="1785950" cy="2305066"/>
          </a:xfrm>
          <a:prstGeom prst="rect">
            <a:avLst/>
          </a:prstGeom>
          <a:noFill/>
          <a:ln w="9525">
            <a:solidFill>
              <a:srgbClr val="17365D"/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rrowheads="1" noChangeAspect="1"/>
          </p:cNvPicPr>
          <p:nvPr/>
        </p:nvPicPr>
        <p:blipFill>
          <a:blip cstate="print" r:embed="rId4">
            <a:lum bright="-20000"/>
          </a:blip>
          <a:srcRect/>
          <a:stretch>
            <a:fillRect/>
          </a:stretch>
        </p:blipFill>
        <p:spPr bwMode="auto">
          <a:xfrm>
            <a:off x="6000760" y="2428868"/>
            <a:ext cx="1643074" cy="235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357554" y="5072074"/>
            <a:ext cx="2286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indent="-210185" lvl="0" marL="210185"/>
            <a:r>
              <a:rPr b="1" dirty="0" lang="uk-UA" smtClean="0" spc="-50" sz="2400">
                <a:solidFill>
                  <a:prstClr val="black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Місце зупинки </a:t>
            </a:r>
            <a:r>
              <a:rPr b="1" dirty="0" lang="uk-UA" smtClean="0" spc="-5" sz="2400">
                <a:solidFill>
                  <a:prstClr val="black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трамвая</a:t>
            </a:r>
            <a:endParaRPr b="1" dirty="0" lang="ru-RU" smtClean="0" sz="1600">
              <a:solidFill>
                <a:prstClr val="black"/>
              </a:solidFill>
              <a:latin charset="0" pitchFamily="18" typeface="Times New Roman"/>
              <a:ea typeface="Times New Roman"/>
              <a:cs charset="0" pitchFamily="18"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5143512"/>
            <a:ext cx="2286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indent="-210185" lvl="0" marL="210185"/>
            <a:r>
              <a:rPr b="1" dirty="0" lang="uk-UA" smtClean="0" spc="-50" sz="2400">
                <a:solidFill>
                  <a:prstClr val="black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Місце зупинки </a:t>
            </a:r>
            <a:r>
              <a:rPr b="1" dirty="0" lang="uk-UA" smtClean="0" spc="-5" sz="2400">
                <a:solidFill>
                  <a:prstClr val="black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автобуса</a:t>
            </a:r>
            <a:endParaRPr b="1" dirty="0" lang="ru-RU" smtClean="0" sz="1600">
              <a:solidFill>
                <a:prstClr val="black"/>
              </a:solidFill>
              <a:latin charset="0" pitchFamily="18" typeface="Times New Roman"/>
              <a:ea typeface="Times New Roman"/>
              <a:cs charset="0" pitchFamily="18"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5072074"/>
            <a:ext cx="2286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indent="-210185" lvl="0" marL="210185"/>
            <a:r>
              <a:rPr b="1" dirty="0" lang="uk-UA" smtClean="0" spc="-50" sz="2400">
                <a:solidFill>
                  <a:prstClr val="black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Місце зупинки </a:t>
            </a:r>
            <a:r>
              <a:rPr b="1" dirty="0" lang="uk-UA" smtClean="0" spc="-5" sz="2400">
                <a:solidFill>
                  <a:prstClr val="black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тролейбуса</a:t>
            </a:r>
            <a:endParaRPr b="1" dirty="0" lang="ru-RU" smtClean="0" sz="1600">
              <a:solidFill>
                <a:prstClr val="black"/>
              </a:solidFill>
              <a:latin charset="0" pitchFamily="18" typeface="Times New Roman"/>
              <a:ea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5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5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6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7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32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37"/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38"/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39"/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id="42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44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7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49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51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13"/>
      <p:bldP grpId="0" spid="1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голово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857232"/>
            <a:ext cx="6961187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Поїзд метрополітену </a:t>
            </a:r>
            <a:endParaRPr lang="ru-RU" smtClean="0"/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57313"/>
            <a:ext cx="7942262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Московський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метрополітен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500188"/>
            <a:ext cx="81454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Петербурзький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метрополітен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500188"/>
            <a:ext cx="7526338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Київський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метополітен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428750"/>
            <a:ext cx="7643812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Содержимое 8"/>
          <p:cNvSpPr>
            <a:spLocks noGrp="1"/>
          </p:cNvSpPr>
          <p:nvPr>
            <p:ph sz="half" idx="4294967295"/>
          </p:nvPr>
        </p:nvSpPr>
        <p:spPr>
          <a:xfrm>
            <a:off x="4714876" y="2000240"/>
            <a:ext cx="4071966" cy="4614857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Жетон,який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використовувався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2000 р. до листопада 2008 р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  <a:p>
            <a:pPr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Жетон,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використовувався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1996 року до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2000 р.,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введений 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листопада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2008 р.</a:t>
            </a:r>
            <a:endParaRPr lang="uk-UA" sz="2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42195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142875"/>
            <a:ext cx="3744913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071813"/>
            <a:ext cx="36957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Автомати для продажу жетонів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500188"/>
            <a:ext cx="7620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8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517650"/>
            <a:ext cx="6929438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357166"/>
            <a:ext cx="72152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Вихідні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турнікети</a:t>
            </a:r>
            <a:r>
              <a:rPr lang="ru-RU" sz="32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Ескалатор</a:t>
            </a:r>
            <a:endParaRPr lang="ru-RU" dirty="0"/>
          </a:p>
        </p:txBody>
      </p:sp>
      <p:pic>
        <p:nvPicPr>
          <p:cNvPr id="4" name="Содержимое 3" descr="ескалатор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214422"/>
            <a:ext cx="5357850" cy="5340911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170" y="500042"/>
            <a:ext cx="83242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ЗАЛІЗНИЧНИЙ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3078163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mainpic" descr="TRAIL667. Фото железные дороги, фотографии железных дорог, плакаты железных дорог, постеры Железные дорог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737"/>
            <a:ext cx="30480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uk-UA" dirty="0" smtClean="0"/>
              <a:t>У вагоні </a:t>
            </a:r>
            <a:r>
              <a:rPr lang="uk-UA" dirty="0" smtClean="0"/>
              <a:t>поїзда метро</a:t>
            </a:r>
            <a:endParaRPr lang="ru-RU" dirty="0" smtClean="0"/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214438"/>
            <a:ext cx="7215188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1538" y="214291"/>
            <a:ext cx="71515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поведінки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метро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467" y="1285860"/>
            <a:ext cx="8643648" cy="51398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Clr>
                <a:srgbClr val="7030A0"/>
              </a:buClr>
              <a:buSzPct val="80000"/>
              <a:buFont typeface="Wingdings" pitchFamily="2" charset="2"/>
              <a:buChar char="q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входиш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станції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метро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виходиш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неї</a:t>
            </a: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</a:pP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притримуй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двері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rgbClr val="7030A0"/>
              </a:buClr>
            </a:pP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Їдучи ескалатором тримайся за поручень.</a:t>
            </a:r>
          </a:p>
          <a:p>
            <a:pPr>
              <a:buClr>
                <a:srgbClr val="7030A0"/>
              </a:buClr>
            </a:pPr>
            <a:endParaRPr lang="uk-UA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Не можна бігати по східцях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ескалатората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сідати </a:t>
            </a:r>
          </a:p>
          <a:p>
            <a:pPr>
              <a:buClr>
                <a:srgbClr val="7030A0"/>
              </a:buClr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на нього.</a:t>
            </a:r>
          </a:p>
          <a:p>
            <a:pPr>
              <a:buClr>
                <a:srgbClr val="7030A0"/>
              </a:buClr>
            </a:pPr>
            <a:endParaRPr lang="uk-UA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Очікуй на поїзд за обмежувальною лінією на </a:t>
            </a:r>
          </a:p>
          <a:p>
            <a:pPr>
              <a:buClr>
                <a:srgbClr val="7030A0"/>
              </a:buClr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Платформі.</a:t>
            </a:r>
          </a:p>
          <a:p>
            <a:pPr>
              <a:buClr>
                <a:srgbClr val="7030A0"/>
              </a:buClr>
            </a:pPr>
            <a:endParaRPr lang="uk-UA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Якщо впустив щось на рейки, звернися до чергового </a:t>
            </a:r>
          </a:p>
          <a:p>
            <a:pPr>
              <a:buClr>
                <a:srgbClr val="7030A0"/>
              </a:buClr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 станції. Не лізь піднімати речі самостійно.</a:t>
            </a:r>
          </a:p>
          <a:p>
            <a:pPr>
              <a:buClr>
                <a:srgbClr val="7030A0"/>
              </a:buClr>
            </a:pPr>
            <a:endParaRPr lang="uk-UA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У метро поводься чемно.</a:t>
            </a:r>
          </a:p>
          <a:p>
            <a:pPr>
              <a:buClr>
                <a:srgbClr val="7030A0"/>
              </a:buClr>
            </a:pPr>
            <a:endParaRPr lang="uk-UA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642918"/>
            <a:ext cx="76390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Незакінчене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928802"/>
            <a:ext cx="8286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зрозумів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- Хочу бути…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- Свою роботу я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оцінюю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…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01122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Опрацювати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ст.77-81.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Скласти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загадку про транспорт.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вигляді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аплікації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або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малюнка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створити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памятку для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пасажирів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Познайомити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своїх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братиків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та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сестричок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вивченими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правилами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користування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пасажирським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транспортом.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бажанням скласти ситуацію для однокласників.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923" y="1785926"/>
            <a:ext cx="888416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ДЯКУЮ </a:t>
            </a:r>
          </a:p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 </a:t>
            </a:r>
          </a:p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УРОК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428736"/>
            <a:ext cx="804739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ДОПОБАЧЕННЯ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642917"/>
            <a:ext cx="59293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Повітряний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5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mainpic" descr="ABUS138. Фото пассажирских самолетов, фотографии пассажирских самолетов, постеры Пассажирск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3048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ainpic" descr="ABUS037. Фото пассажирских самолетов, фотографии пассажирских самолетов, постеры Пассажирск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857364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ainpic" descr="ABUS191. Фото пассажирских самолетов, фотографии пассажирских самолетов, постеры Пассажирск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214818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571480"/>
            <a:ext cx="50720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ВОДНИЙ 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3010" name="Picture 2" descr="http://s.io.ua/img_aa/small/2037/83/20378310_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857364"/>
            <a:ext cx="3321866" cy="2214578"/>
          </a:xfrm>
          <a:prstGeom prst="rect">
            <a:avLst/>
          </a:prstGeom>
          <a:noFill/>
        </p:spPr>
      </p:pic>
      <p:pic>
        <p:nvPicPr>
          <p:cNvPr id="43012" name="Picture 4" descr="http://s.io.ua/img_aa/small/2017/40/20174017_0.jpg">
            <a:hlinkClick r:id="rId4" tooltip="катер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143380"/>
            <a:ext cx="3346204" cy="1928826"/>
          </a:xfrm>
          <a:prstGeom prst="rect">
            <a:avLst/>
          </a:prstGeom>
          <a:noFill/>
        </p:spPr>
      </p:pic>
      <p:sp>
        <p:nvSpPr>
          <p:cNvPr id="43014" name="AutoShape 6" descr="data:image/jpeg;base64,/9j/4AAQSkZJRgABAQAAAQABAAD/2wCEAAkGBhQSERUUExQVFBUWFxQXFxcXGBcYGBUYHRQVGBQWFxgYHCYgGhojGRcXHy8gIycpLCwsFR4xNTAqNSYrLCkBCQoKDgwOGg8PGiwkHyQsLCwsLCwsLCwsLCwsLCwsLCwsKSwsKSwsKSwsLCwsLCwsLCwsLCwsLCwsLCwsLCwsLP/AABEIALcBEwMBIgACEQEDEQH/xAAbAAABBQEBAAAAAAAAAAAAAAAEAAECAwUGB//EAEcQAAEDAgQDBAYGBwcDBQEAAAEAAhEDIQQSMUEFUWEicYGRBhMyobHwBxRCwdHhFSNSYnKS8RYzQ2OCotIXstNEU4PCwyT/xAAZAQADAQEBAAAAAAAAAAAAAAAAAQIDBAX/xAAmEQACAgICAwACAQUAAAAAAAAAAQIREiEDMRNBUSJCYQRxgaGx/9oADAMBAAIRAxEAPwDsQCQQ0fn0QlHCOBJMy6bkAAcmt5rToUXltiB3pYmm6BNr6i/iF351o5Wjnsdkc6SHZxOX7yY1HehcLgmuZ2XAE6dJOvf+K0zhg973TJb2QSSTzkgWhAsoEVDBEt1A0In2guuMtUmczW7DavD2UmAE9skCfaiTqJ6KHGeG5qezhyECfP71M0Q5wLmz1nysNksdiP7tpkh5AJtEeGyhN2inVMxuDhtFoDgWl3OwsZseS6XB1pMtMiNdvBAY3Ctq1qdEAZG7zrGo6rUr4RoyUmWuBbvvMbQjlkpU/bHxpoNp42SREgb7KNcFg7DdfGO/dWvb9ljYA1KCa2HkNJdpMWHcuVGzGdQJIeTodAfiiWYwEzp4KTsD6wGOwfd3oHEYb1UZnNc3psqVS0LoxuJ8Pb69wLrGHCIBB3B5oZvC2VdOyWm0Cx7wdu5bOIwdOq2e07XLlmxjaLq/h3CA1maprsCZI7/wXV5cY97MMLf8HIVvR2tTdmFxeJ7QA8lpcK4YCSC502nl4BdHiMGagylzg3mI8igHcGpUXhzCSdTJnaE/O5Rp9i8VO10FPovptMHMI0iPcoYfEueYI2i4iPxCy8Txh73FrQC1upJIHTrY7KosxBIaC0km9rN5QZupXE6/Kh+Tegiphe25rwWusYB7PLMsupwltNxcSHg3tNunmtWj6PV3f4snrBm+kfmqP0RiWucMoPUGBG2tlrGSX7IiSfwHGNpeyWCYsYiO5LhzXkFweTlJsDbu5pm+jlfJ6zI0wdGkF5HPQ/FQFR9Jsw5hMyC2JO5WlRaqLItrckdHwjjxcSwsNoui6tVrgQ9nOLLmuHYyo8FzW9oHewjqea6RuMdkAqU9RGYGYOxC4uXjxlr/AKdPHO0cfQqNZWfJDROl9efcunp4alUoy2C4TM631XP8Vguguyn7O/mNlnuqvpTDge47ea65cfkSadM51PBtGvxr0VpmkXtcc7cpInUfaHVY2KoUX0wxpLQNpm8JVPSJ0iNBr16KrAYkPqjOBl5aeC1hCcV+TJlOLegH9HmkWk3bN9t/etfE+jAq0g9hhug3HeV1uN4Vh30ZcyBqbrM4LjGUqZYdJ0mbfcsfO5K49o08ai6ZVhvo/oOoB4rONrnYOvNuS5nivABRqNBcYO69L9HeJsLC05W68rjmhOP8DFVgcBmyusQJgWnwWUP6icZ1N6NZcUZRuJxmB4KAGuLZcZjK2R4++60X8KaO12rC41F9dd1u4KtTZSECec84vZLCcZbGUtGWTbxRLmm26QRhFezlhg6p9kuI2OXbbVJdPVxTASAEyPNL4VgvoW6sY1/NQFVxETpO6drrR3KIpDlZsx481zaLZSasDbr+KyXYvI55IzTZsamy2hQBEQYKrqYQgkiCDBeY0jSFrCUV2ZSi2YGNxcUxdwPLLHyFVSqtcBmlpZzJMk3AIWpimEuDgIaDcgTPhuraWBa7LmkQZjWerhPzC6lOKiYYtsJ4diGZw4AewSXjbSddEfhHDMX07k2BNwBv3IWlDWk5W3PZLrbbAKT3eqYWtteTa5k7D7lySVvR0Rddh3143aATzMKz1tNg1AKqOJABBBPSbm1hZQoYJrgXPAYNP3iO9Y0vZpb9FPEMVUd/dgm0zIH3hD8HqMqAtrOcOQ+11J5BHfVgQTcMvDjJPcL3VTcNk7UdASWgunYAlaqSxxM2ndmtQfSbemCO4KZrsf7Q8d1l4RztHHvAIPwsFOoy9gSJ2uR3rFw2aqWg9zWaa+Ki6iIMi3K498rPq1NgdPNMziJCMWGSKsXhG5ctJgG35n81o4XMxoa+Dy696G+uDZoB7kfTeAJMdycpOqYopXaGqMGtwOnNRrvbUEHa4VeLrOc05KbnaSBqs5vC8USYaKbdpIJHkiMb23Q5SrSVhVDHerdk1nQAa9yC41SLmHUG+xOWeYHxRzfR17b+sJdGoEEHxNx5LOxOJewljjEyMxttrC1hWVxZnK8fyMvh7mU7AwTuDrG618bi6jGtJyuYRqPhBKzqGUyXBhERmaQI+BV9Wq4syNhzbC41HOV0TVyswi6iZuONIg9ntnk6CPBYVakTJ025ro6vCLQYF9RsO6UDWwJG4eObbHXddPHOK6ZhOMvZz3qoUqQhwPUI+vgSLwUKaV10XZl0drwfFtq0wCZjb8ULjcFSbUcQ21iB1WPwxjmOMGIjuW9WxwgFzbiLrz5wcJ/j0zsjNSjsnTwFN9NpDsrhOg26gbrW4Rh6ghsggGYEifeufqcQAcY7KLwPpCWvBvCwnCbRrCUUzQ4vh6RzgNy6kmYLXRFxuFl4SjTa4D29iCff0W7i+NUKkPLWudEEkLO/S9M9ktbl7llFyqqZq0rsDxPCWFxyvgbA3I7ykjvrtH9kJK/JMWMS0ERbmptYmZolmMrFll5o2jW8E20Ua2HmQIExPKEzQeiTqJO6QCfhhMWA0gRpKTKIaSWgWnpKlkhSa3rqnbFSKGNhrRAsSbgG8mISDe1N5J9/VFBttrXUmsINtUZBQHRwUNJjPUNs0zHdyRPqQIHaManad1I1SNZUTVMR+SG2wpIrfVYIHaNrDbvQ+JIqdkua0xMmS4DofwRbXAavBJ5bdAN+9McCwgkENJ+0Xdofkri0iZKzE9eWz6t7nwRmttubKFTjjgYGm1yFtVeFUyAaeo5FonnM6rExOGBf2gXOIIIA0OxsIXXBwm9o5Z5xWma2AxjHCXBoJ1JOp6/OyZ9anJA157LIqYZ4s1h6mLT0kBVUuFvcdI6lLww7yoPLLpI3aZaLyEc2oS0GAY0gSUDhuH02e3UzwPs2H5rTw2KpzHsNj5lcc69bOuF+9DU+LEbfcmq8TadHEd+3irKuGa+7DmjVBVmNDo0PTU/FZpRZbbCaPETznxTcR4ccRTIIgi4WeMc0WvPcps43UFhYc9fJarjmncTN8kWqZiUsHT3MbQQLe5a9OmA0NYbKIrBwOYNDp1iJ79pT06YAMAiNCLracnLsygkuiurw0OcSX+Bm/vVHEuFBoaW2neSQedkXmzC6uo7AEeKjOUS8IyOTxzDMEgDpaUF6gHT3fmuw4vw3OCQAT01HcuXdRIJGnmvQ4eRTjo4OaDgwZjCDE79bc10eCLHhocHPsDMRBG46LMaGiLzHzcI2liwDIcPeN9rKea5LRfDSezXq0WVC3sgnaReNwkzDUmVD6ykR3zAtsNAhKtJzxma7uvee9XfWnlkPzTpB3G1157TS7O60/QJxPhVKxousYETp1QQ4R++fLfrdblCtLYcyC3eNVCpjW54LSZjZUuSa0LCL2YQ4W4/bSWyWtGmiSrzSF40HMHincEMyv1UvX9VgzUsJKbOr8LQz6mBz5n8EsZhWt0M9Z33U2roK1ZXTf3+5O6sdBZDEDnBVjdJLZnTqqoVl7Ko/a8bK76xfVZuJYWm4hVB6eNiyo1/rMFV1cWeYlZ4rqD68oUBZBL61rhpvyCX1u8xB5g6dQAgXTzVtEDe60qiLsONUVIJBdFjmOvWBEKuo1xd2Wlo2HTokMQNmwfnmrcO+HS7bmpbaKSQMcE532wO+VEcKcftA9RcDvRuIxYLpie9TZxOdAB0BA77JZyQ8IsGbgSy890A/hCrZxUuEhheJIDiWhjRbRzoDv9M7ofj3Eaz3NYwNDTfM8jLIkyQJLoGjY18CJ4P0WzdqqamIeCCPWO9VTkEOEMEuiQPanTeTOM+V9NGseNd2UH0ipVXGj67Dh0kOb+szNtq0OpgPIOw96tr8Rfh3ZBUENi72tpl0ixMACD0G3NUcYwHEKFN9TDtwVJrGl2Wk15qENbze2CYHuXNYajVq4btOY1rnBzh6un6twzNDg4zkJOsRYgG8rNTp29mkoWtHfYTjTnATl2vz5wtZwzNuPOI8l5Bh+CVqZmiC0E9l1Gr6vMcpjshzqZMiIDdxzXTYX0tcyk0PZWLsglz2Z25pE5nU8pBgEWabneFpKfG9x0QuOa09nUPwA/ZCd+HbF7FAYD0iw9X2XCS6GgO7RsNWEBwuSNNlqVGzq02VKV+yHGvQLVwwjXyVbsE4tkN8ZV/rhpJB5EJHEBtpgKraJ0zJdw2sTMF3dqFS3hHaPrJnW8hbNPGgmQ4axN1DEYkOPaE93xWy5pdGT4YmKeFAmAPnvU2cEg2sR8wtFuJg/BSw+OMyYQ+eY1wwAxRyQEYcM2pGoPNQqVC47eCHq1YtdYtuRqlRPEZmEtDiZ10QhaZm/epfWc2u3M6pesbH9NVStC7KqmYkmSmUszfkpK7FRBj1YD1QtOrZT9ZKTBhBxDgIBQ5NQ7lSZUVwNlNUFiZWcBcq0cSIIPJVapNYEmkNMd2Oc50uulWxrWU3vIJDQXZWiXEASYG5jZPUpCI0QtSnBsmqBo5x/wBLOC2ZiD3Np/e9CO+lvDS2KNWPtTkHLTtd+q2cT6M0nkkNDDzYAB4jRZ2I9GSzVoc3nHx5JXXstKL9Df8AVvBj/wBPWdP7zLX37XzKvb9MWDBP/wDNW5WNM+IOdAO4Cw/4bD3tB+5VH0XonWkz+UD4Kc0ysEvRsUvphwO9LEjubSP/AOiJH0t4Bxv69vOaTT/2vK5t3obhz/hR3OcPvTt9CcP+wdd3E+CecQwR1J+lfhzGy31lUz7JY5sa3uCOXmuk4b9IvDHDs4iiw7gg0xMAfba3l7l5ZV+jyidHVGztLSB0u2feqT9HTfs1neLAfgQpa45dtjVrpHvGD47h6v8Ad16T/wCGoxx8g4puNY40KRqCm+pBaMrB2rmJFtl4Kfo+dNqrCdpBb+KNpcF4lTM08S8i8ZcRUb3a2U+GHqQ8n8PW8T6SUmesFTO0MqtoklhhznAluWDdsbwsIei+BOdjKrm5qlWmWmoSPWMYRUa1tUfZDpIBiw5LjKXEeOM/xKlQDY+oq93tSU59MeJsINbA06mUudJwz2nM4Q92amQASLE7peB+mn/krM3qX0ava/1lCvSc0t0dREG0sd+rlh7QadLiVXxX0e4k1rTQe1pbMspu7LpklzZylvVpkXkbrDofSVSYW+twBplooj9XWc21JxdTblqMNgSd7rVwP0pYTsjPjaYaRIPq6ocMz3EGH754mNGN5KXwTXoeaM1nFcdTJ+sUmBzP8StScCzRrXteGDMAXDSVvcK9N6g9k4avzbSqFjzB2Y4umxA9mbbKY9PcNU7IxlAscIc2vRrUyQWNaZc1sXOc6/aA2QmG4Bgq/wBjDvkG1LFte0GRH6uoc2l9dlOLj2h2mdLhvTKiXfrqbqJj7THfFs28AiaHEMNVzFtRrovLSDA3sDmEd26xq/orSytDHYvCkCBEupkerAAc1we0gfEETCzD6JVg5pZiMPXIg9pgoVNrtNLfU9oHZNTZGCOoHDGUaTauesQYJF3k5jLTGUmIN4RVSg0gETBA+HVYJ43i6DXNxGGe+k1jTPZrTGotFxrM9wReD9MaLyGj2iQMtpkiWjtESejZRGdBKFhrsGdjYc1S6m4bStUVhGkfPUIeoJ1PxC2Uvpk4/DKcxw0BBQ1Ssd1p1WN5+8oV2HEyYWsZIzaYK2mT0UHUjKMBaFM0punnTBIA9UeiSLyhJGY8Tg6Hpu3NDmFrb3kTGtwd46rZoektBwEVW+JAPkYXEtwVMjQR3n4T3+ab6rT1hvz1lXgyniehfphgEl7Y/iH3K0Y7NoQR5/BefFuuukau05G+ijQrFnsgtNzae6UYMmkejjFwojEknVcH9fqaio7pdw/qiBxir/7k6yJb+CrAmjvPrWl5UxVBXB/pet+0f9vusrBxat+3/wBv4JeIDucwV1KsuBHGa2zySNRDeXconjtcCS4+TfvCl8JVnd1MIyZAjuVv6IBEheej0or/ALZ/lZ+C3/RH02c17m4gzTLSRemCHDSIOhEz3ArDk4GlaZpCfpmtjeBVXR6qrSpRr6ym989xa4R5J/0aQBME7kAgE7kAkkDpJWlh/TLCuN5aObqmHA7rVdUuI+leCaJD8/8ABB8NQudxkmappmV9UUhgzySp+muDif1vd6uT3QCY8VHFenuDAkCueY9S8H3iPejGXwNFgw6tZQ0t+Sym+nmELc0Vx30j566eKg307wp09YNdaZn3Eoxl8GdFRpARYW0RtCBzEToSuPPp/hgf8U//ABx8XBWU/pDw9uzW1j+7H/JHjkFo7prgdTOljBHvCqqcEw9T26NF/wDFSpnn+78wuQp/SVh8wblryf8ALH/NaP8Ab+iBJbVi5t6knxAqkp4TQrRo1fQDh79cLR/0hzD/ALHBZmJ+iPh79GPZ/DVd/wDfMlT+lHC27GI7/VD/AJqdX6UcG2JFa/8AltPnD1afKvbF+IHT+idtK+HxmLo/wuEf7cik70R4kz2OINqjlXotd/uOcor/AKn4OAYq3/cZ/wCSygPpVwX+b/Kz/wAid8ntf6QaKWUeK0taOErD/KqVKJ8ndn3KFfiVZxH1jhtYwZloo17jQhzC0hEf9VcH/m/yt/5obF/SphY7IqknSWtHxclTf6iuvZoYTiQe2zKlMC2Wo1zHC3JxJjrPwVrsZ1XEVvT0OcTkfrt7tlX/AG3ZJBa8RrbTvsuhcToxcnZ2j8Z1+Cb64uN/tlT5O8k49L6Z2f8Ay/mq8RNs7A4tROJXKD0rp/v/AMv5qbfSenGrv5SjxhbOn+sdyZcv/aalzP8AKUlXjHbOWZj6YsAZ3t77K1vaPIa7x3xKHbWdF2me/wDD8UjiZMC3TNEeRlajCwAbg3B1jbqYTGhJ0YeRtPU6koI1yDOp5NJv+HgE4xhHtC3ST5lAUGNY0ASGzfS48FM+rJ9hs2g5eSB/SbeRnkZ/BNVxwjtTf9k5fjCBUGmrlMlrRt9kf1SdjAR2XMGtpafG0IF2NkHK1/TtgfeYQlPFukgB4J1OfMEWOjUNd0RLTPJv5oWuZEEHwj7yh3V38/PXu3UPrj5vHvQNIT6M8x5fcmGD5OCqq1XHkel/ikav7o9/xUYlWO6nH2hPRO2lIuY8fxuoB/QJi7oPnwTxQ7LhQI3ny+Mq4UA4Xffv/BCB7ufuVwquFx8AR7iFLiFhzI0L5PQnw3UqoNiJ/mhVMqujtQe+L+5RrO0GUDuL2n3BZ0VZe2vBGZzQd5v5qbuJNbvP8IcNughDmpaL/wA9/eh5BN/iJKKQB1PiroOokn7N/ONUQ2vmbH6w8zAEdCIWQ4jYX71Warh7MDxP3qsUI2qeLINyetnAxymCqxxAzHaE83E+c29yzGl+uW/f8/BX/XH6EuHiD8YCrFE2w1zyQbN6yWk9CdPgh31xqI5aNI62snw5IBkGB9otbr/pM+5VsrQ4QW6+zlaPEz+KdIViaQSBaeUD7nIktGktAPMpU8bJIDABzDxPuBVeLJcOzlmdXPJ9wiFaJYqwbFjmIHcPAi5QlWu3MNiSdSQTzMmYBUnYss1dmJEZWhxB8SfgnbUmJpxOkHI6egifJOxUHAxHORc2meRGvkp5o2PjeR0goelgMpBAeJ5zfntp1RbcCCe1AG8G47pM+9AiAdb2SL/OiLw9AHx2+YVjOEhp3O9yPu203CKqYUtG/hBj5hIAV2GbO3835JKD8RVmxdG3zCSoZzlSq4x2hA8fhCqqVmO7JIk9cvuCzTWMdqe4J6VMO2v3fgsbvo1o0ZpsuJJG8T5E7pUnsPa/WSeYk+FkGME4aOKi5jz9pOwoKqZSb5x1Jv7kxwDdZPjBQfaGozeaiKpGjSErQUHuY3ST4E/CE7q23aHkZQ9LibgIMFTGNm4jz/JO0KhHEgW7c9ykKk/tecKHrXTp9ykax2HwQOhOq9/gm9ZAkk91j8FSa7puPL+qmCT+YRY6JCty+EJzU6poCRA6e5FiocVeo8/zVofvHvCHLh18NFYA3nHeY+KLHRcMY0HcdWj8CrWYsHRzj0j+ioa6dHeAk262hVHGAHs36wpaBBrq06j580gwHY+8fErPqcSdzMdIQ7uJP2JHxUPRRslrW6E+EFP9ZOgHn+ELCOLeftHvS+sv/b+9FiNupUqHcAfux96FFJsmYJ3k3Wf9cd9q47h9yjnB1EDoFSYjVDaYuSR3fkrm07S19tge1HmCQsim9rbj4kK2piHvGwA0v98qrFRsYPi8GKlIPERmBMjkYn4IupWok5srjtBAP3A+9YTMY4DtCD+0IM94sPEIuhWqVOzSawkz2YMwLyQY2HVUmQ0a+HrUm+wzNuQH5SO6dO5W0cLme1zBUpuFhmsBuB2XEETJ03WUKPrG5nsbPO1+6dVfh8T6tuSSy+hB0/h5fIhVZNHS4Wg8Myua17QTaXOJtBBdplubHnpZW4HBPqGSQCCWw6NZmGlpI9/O1lkYDBmhLm1W3bLQAcjhu08z0IBR+ExrH9qWmMvYgsa2OrSSR0ETEJCNB+GYJ1e5ti0OAERy1BVTIdIa2oM0C5bl02tfS56o2rgnVAaoJcYJgwHD9kAm8Rt5IYcTAaX3dta5YIgQND+WqSApfgq09l4A2Ac4AeAKZTbjmuE523/dP4pKxHmrKDOXhKta0NsBCqeD+0qHZidZ7o/FY9HSHsd8kBO/EACNfehG1ndPP81B+KcORTsVBQxI5HyTl3T58UF9cd0Cr+tOO6WYUFPY3dWU2tG0LPNR3NVyVDnXodGq6oBuoHFjms4OUvWA6yjyIKCXYkcyfBQ+tdT8VTnG1k1uqWV9MC9uKA5/PiovxJOyqLRzTT1Rk12BYcS7uVbnk6pk+VTtjLaVcDUHwgeaapUnbTTn7lXkUm2Vq+mIYTqJUxX5iVLMN0xhPH4xWLO07QoATopQP6KQZGkp79gTpN5q/wBYOiEvsU4Z1RYydatFgPFVMJOon7lYTynw1UHTY36EpAbXAuFPrlzaTh2W5iMpJiQDEfktV/ovWY93rqhosa0nPlmYgkZWkHTkdRCB9DvS04N57DHZ8oJJggTczGw02Eldy/iL8UwtZT/WS4ZDs2DeTYZo5W3TTIZyFXDsGQMNUyA4VCIFR0RmEaCxsb85VtJwaCHvIqExDg4d+0HdG4J2IoCGUi5kFrqb2xce1lc2xO1z8F0FOtTq0g3IKZOge0HKQPZAPZ05HdXZLBeFcOa/9YypmflIIADWi4sR0sqhgiK7XtDYsC052kGbuvII11RuAogzIpvaJYQQW5hYXJABNtrckY7C0wAA2Q0Zg1zswaZm03JE80Xsk1MJSiTFj8lA8Z4eLloufAE6bd6KwnEGNoue9wblBLzpEC59yxMZ9IGEcGspPzvJgTNJmmpe8QB56rLPGWwxtGU+lWm7mg/6kkM/6QqIJBoAmTJFQEHqDkE96S088PoeOR59UcecqCQU/W/Nlz67Z0DZipeu6DyUC5IOQ5q6sKJF/QeSiSmLpTKXL4OhJJJKNjEkkkpoYkkklSixWOAnyppSlbJxJ2SyptFFJF/EBMVSmL00KbKcprJhohKcBWup/PyEzGg/P3BOhEQU+ZWijaTbwsqZVASJSZcwmp1S3TU7xfwUn1zEefVKwD8FxEUg6WgzYA6HqoYTCPxDy7KIO8GB0AHwQeFaC8ZpI3A1PQLscQ52Ho5gAyRDGzJE6uPXoPNXH8u+iXrofhfopTbWz1BlpsgjMR2nWgmLRO3TdadVjmYKt6h72ubUNTPdttSGmZIDQJ7lncM9JGPyU3jI0DKSelo6nmVQ7Dms40A/1Qg5YzOzCZiB5nYQFdKtEbvZo+i/H8RUcaNR1iDeGmTE3O5I3WszAvDnETUZEkBzg7L0Fw4d0FPwXhtHDsFw6qZDXRc2EiZPWyHo8UqAkl2VwsBUbla7X2XajRCQnsejTpUqhdkJaRuXuhxHiWwZElVYjjbW1O06HaZSH9nkYjldV43jPrGZXuh0jmC3s2IA+BXJcSxxD5c7M5tgbzawJnRN62wSsJ9JONRnot0ce0eYBkD3Bc7QZqdgD+A9/wAFGtWLnFxNypudDAOZk+Ex9/kuCc8pNnRGNKiqOqSikufL+CxJJJ10pL2QMknlMo66GJPKZJVkwoSSSSlysBJJJJXQCSSSVWAkkkkrASdMkrUhUTYQnB6KACsfTyrVN0It9W7LqAOWYSfBKhii2wAJ7pVdGmTfbqisDS9Y+LdJs0eStW+hFNei/V2/n5DRUhh+fwXXVsEKdO7mdTp/KFhYhzc0MGbny+e9U4UJOwF1MgSZChUItEnv/BSxTyXXjwUKVIuMBYSlvFF0GYB2R2Yxbz8FbXr1MQ7MGOMaaw0I2hwVoywTUedmwA3vK0uK1G0WDDh0F0Zy3YbidyfnVdCi62Z3szGcNLqDalAOJb2XgiczrklvQWC6L0Oh9Ooah/WtIbkIIAadyd5g26In0LwLG1C8g5QLCbdEVVNN9VzgAbzAHhqqUTNyLqPGKbKjqTGNMAum13ktAjl+S5T0vxzq1XKSWhkwQJBO+i1MXj6FOqIaJAuR9noOvVY3pBjRU7dMnTK4xqO753TaVDj2Z1OsbEmTIM7mwj4LKxFWXE9VdVq5W5ZJJ17kIuPn5P1RtFEmMJIA1Nldi7GBt8Bb4gnxVvD6cBz+QgfxGw95QtV0nusPD5nxXPVR/uWQSTplmMSSSS3lokSSSSm2MSSSSdAJJJJS20AkkkkXoBJJJITvsBJJJKQEkkknHsCxlOdNUSyNHBJJeglSMyFdwFm5oT/Wtmgz3p0llKbU8UOtFpdUd2bd+/mVfh+FRrpz19ySS6VFdkshisJT+yHE98XT0OC1Q4WF+ZCSSSgm7E3Ru4bhNXDtJNQBzvZgTE/aPWNkHWwI9a1sl7rXO58UklrSJs6vC1mU2Qd+yI0J38FHBYdjGveZg9nuO8BJJURRynEMBAL5hpMAakrLrVgGz4QkksOV4ptGsNmeSkBKSS8rtmwVUxENDRpE+N4cfMmO5CJJJzewHSSSUjP/2Q=="/>
          <p:cNvSpPr>
            <a:spLocks noChangeAspect="1" noChangeArrowheads="1"/>
          </p:cNvSpPr>
          <p:nvPr/>
        </p:nvSpPr>
        <p:spPr bwMode="auto">
          <a:xfrm>
            <a:off x="63500" y="-839788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 descr="data:image/jpeg;base64,/9j/4AAQSkZJRgABAQAAAQABAAD/2wCEAAkGBhQSERUUExQVFBUWFxQXFxcXGBcYGBUYHRQVGBQWFxgYHCYgGhojGRcXHy8gIycpLCwsFR4xNTAqNSYrLCkBCQoKDgwOGg8PGiwkHyQsLCwsLCwsLCwsLCwsLCwsLCwsKSwsKSwsKSwsLCwsLCwsLCwsLCwsLCwsLCwsLCwsLP/AABEIALcBEwMBIgACEQEDEQH/xAAbAAABBQEBAAAAAAAAAAAAAAAEAAECAwUGB//EAEcQAAEDAgQDBAYGBwcDBQEAAAEAAhEDIQQSMUEFUWEicYGRBhMyobHwBxRCwdHhFSNSYnKS8RYzQ2OCotIXstNEU4PCwyT/xAAZAQADAQEBAAAAAAAAAAAAAAAAAQIDBAX/xAAmEQACAgICAwACAQUAAAAAAAAAAQIREiEDMRNBUSJCYQRxgaGx/9oADAMBAAIRAxEAPwDsQCQQ0fn0QlHCOBJMy6bkAAcmt5rToUXltiB3pYmm6BNr6i/iF351o5Wjnsdkc6SHZxOX7yY1HehcLgmuZ2XAE6dJOvf+K0zhg973TJb2QSSTzkgWhAsoEVDBEt1A0In2guuMtUmczW7DavD2UmAE9skCfaiTqJ6KHGeG5qezhyECfP71M0Q5wLmz1nysNksdiP7tpkh5AJtEeGyhN2inVMxuDhtFoDgWl3OwsZseS6XB1pMtMiNdvBAY3Ctq1qdEAZG7zrGo6rUr4RoyUmWuBbvvMbQjlkpU/bHxpoNp42SREgb7KNcFg7DdfGO/dWvb9ljYA1KCa2HkNJdpMWHcuVGzGdQJIeTodAfiiWYwEzp4KTsD6wGOwfd3oHEYb1UZnNc3psqVS0LoxuJ8Pb69wLrGHCIBB3B5oZvC2VdOyWm0Cx7wdu5bOIwdOq2e07XLlmxjaLq/h3CA1maprsCZI7/wXV5cY97MMLf8HIVvR2tTdmFxeJ7QA8lpcK4YCSC502nl4BdHiMGagylzg3mI8igHcGpUXhzCSdTJnaE/O5Rp9i8VO10FPovptMHMI0iPcoYfEueYI2i4iPxCy8Txh73FrQC1upJIHTrY7KosxBIaC0km9rN5QZupXE6/Kh+Tegiphe25rwWusYB7PLMsupwltNxcSHg3tNunmtWj6PV3f4snrBm+kfmqP0RiWucMoPUGBG2tlrGSX7IiSfwHGNpeyWCYsYiO5LhzXkFweTlJsDbu5pm+jlfJ6zI0wdGkF5HPQ/FQFR9Jsw5hMyC2JO5WlRaqLItrckdHwjjxcSwsNoui6tVrgQ9nOLLmuHYyo8FzW9oHewjqea6RuMdkAqU9RGYGYOxC4uXjxlr/AKdPHO0cfQqNZWfJDROl9efcunp4alUoy2C4TM631XP8Vguguyn7O/mNlnuqvpTDge47ea65cfkSadM51PBtGvxr0VpmkXtcc7cpInUfaHVY2KoUX0wxpLQNpm8JVPSJ0iNBr16KrAYkPqjOBl5aeC1hCcV+TJlOLegH9HmkWk3bN9t/etfE+jAq0g9hhug3HeV1uN4Vh30ZcyBqbrM4LjGUqZYdJ0mbfcsfO5K49o08ai6ZVhvo/oOoB4rONrnYOvNuS5nivABRqNBcYO69L9HeJsLC05W68rjmhOP8DFVgcBmyusQJgWnwWUP6icZ1N6NZcUZRuJxmB4KAGuLZcZjK2R4++60X8KaO12rC41F9dd1u4KtTZSECec84vZLCcZbGUtGWTbxRLmm26QRhFezlhg6p9kuI2OXbbVJdPVxTASAEyPNL4VgvoW6sY1/NQFVxETpO6drrR3KIpDlZsx481zaLZSasDbr+KyXYvI55IzTZsamy2hQBEQYKrqYQgkiCDBeY0jSFrCUV2ZSi2YGNxcUxdwPLLHyFVSqtcBmlpZzJMk3AIWpimEuDgIaDcgTPhuraWBa7LmkQZjWerhPzC6lOKiYYtsJ4diGZw4AewSXjbSddEfhHDMX07k2BNwBv3IWlDWk5W3PZLrbbAKT3eqYWtteTa5k7D7lySVvR0Rddh3143aATzMKz1tNg1AKqOJABBBPSbm1hZQoYJrgXPAYNP3iO9Y0vZpb9FPEMVUd/dgm0zIH3hD8HqMqAtrOcOQ+11J5BHfVgQTcMvDjJPcL3VTcNk7UdASWgunYAlaqSxxM2ndmtQfSbemCO4KZrsf7Q8d1l4RztHHvAIPwsFOoy9gSJ2uR3rFw2aqWg9zWaa+Ki6iIMi3K498rPq1NgdPNMziJCMWGSKsXhG5ctJgG35n81o4XMxoa+Dy696G+uDZoB7kfTeAJMdycpOqYopXaGqMGtwOnNRrvbUEHa4VeLrOc05KbnaSBqs5vC8USYaKbdpIJHkiMb23Q5SrSVhVDHerdk1nQAa9yC41SLmHUG+xOWeYHxRzfR17b+sJdGoEEHxNx5LOxOJewljjEyMxttrC1hWVxZnK8fyMvh7mU7AwTuDrG618bi6jGtJyuYRqPhBKzqGUyXBhERmaQI+BV9Wq4syNhzbC41HOV0TVyswi6iZuONIg9ntnk6CPBYVakTJ025ro6vCLQYF9RsO6UDWwJG4eObbHXddPHOK6ZhOMvZz3qoUqQhwPUI+vgSLwUKaV10XZl0drwfFtq0wCZjb8ULjcFSbUcQ21iB1WPwxjmOMGIjuW9WxwgFzbiLrz5wcJ/j0zsjNSjsnTwFN9NpDsrhOg26gbrW4Rh6ghsggGYEifeufqcQAcY7KLwPpCWvBvCwnCbRrCUUzQ4vh6RzgNy6kmYLXRFxuFl4SjTa4D29iCff0W7i+NUKkPLWudEEkLO/S9M9ktbl7llFyqqZq0rsDxPCWFxyvgbA3I7ykjvrtH9kJK/JMWMS0ERbmptYmZolmMrFll5o2jW8E20Ua2HmQIExPKEzQeiTqJO6QCfhhMWA0gRpKTKIaSWgWnpKlkhSa3rqnbFSKGNhrRAsSbgG8mISDe1N5J9/VFBttrXUmsINtUZBQHRwUNJjPUNs0zHdyRPqQIHaManad1I1SNZUTVMR+SG2wpIrfVYIHaNrDbvQ+JIqdkua0xMmS4DofwRbXAavBJ5bdAN+9McCwgkENJ+0Xdofkri0iZKzE9eWz6t7nwRmttubKFTjjgYGm1yFtVeFUyAaeo5FonnM6rExOGBf2gXOIIIA0OxsIXXBwm9o5Z5xWma2AxjHCXBoJ1JOp6/OyZ9anJA157LIqYZ4s1h6mLT0kBVUuFvcdI6lLww7yoPLLpI3aZaLyEc2oS0GAY0gSUDhuH02e3UzwPs2H5rTw2KpzHsNj5lcc69bOuF+9DU+LEbfcmq8TadHEd+3irKuGa+7DmjVBVmNDo0PTU/FZpRZbbCaPETznxTcR4ccRTIIgi4WeMc0WvPcps43UFhYc9fJarjmncTN8kWqZiUsHT3MbQQLe5a9OmA0NYbKIrBwOYNDp1iJ79pT06YAMAiNCLracnLsygkuiurw0OcSX+Bm/vVHEuFBoaW2neSQedkXmzC6uo7AEeKjOUS8IyOTxzDMEgDpaUF6gHT3fmuw4vw3OCQAT01HcuXdRIJGnmvQ4eRTjo4OaDgwZjCDE79bc10eCLHhocHPsDMRBG46LMaGiLzHzcI2liwDIcPeN9rKea5LRfDSezXq0WVC3sgnaReNwkzDUmVD6ykR3zAtsNAhKtJzxma7uvee9XfWnlkPzTpB3G1157TS7O60/QJxPhVKxousYETp1QQ4R++fLfrdblCtLYcyC3eNVCpjW54LSZjZUuSa0LCL2YQ4W4/bSWyWtGmiSrzSF40HMHincEMyv1UvX9VgzUsJKbOr8LQz6mBz5n8EsZhWt0M9Z33U2roK1ZXTf3+5O6sdBZDEDnBVjdJLZnTqqoVl7Ko/a8bK76xfVZuJYWm4hVB6eNiyo1/rMFV1cWeYlZ4rqD68oUBZBL61rhpvyCX1u8xB5g6dQAgXTzVtEDe60qiLsONUVIJBdFjmOvWBEKuo1xd2Wlo2HTokMQNmwfnmrcO+HS7bmpbaKSQMcE532wO+VEcKcftA9RcDvRuIxYLpie9TZxOdAB0BA77JZyQ8IsGbgSy890A/hCrZxUuEhheJIDiWhjRbRzoDv9M7ofj3Eaz3NYwNDTfM8jLIkyQJLoGjY18CJ4P0WzdqqamIeCCPWO9VTkEOEMEuiQPanTeTOM+V9NGseNd2UH0ipVXGj67Dh0kOb+szNtq0OpgPIOw96tr8Rfh3ZBUENi72tpl0ixMACD0G3NUcYwHEKFN9TDtwVJrGl2Wk15qENbze2CYHuXNYajVq4btOY1rnBzh6un6twzNDg4zkJOsRYgG8rNTp29mkoWtHfYTjTnATl2vz5wtZwzNuPOI8l5Bh+CVqZmiC0E9l1Gr6vMcpjshzqZMiIDdxzXTYX0tcyk0PZWLsglz2Z25pE5nU8pBgEWabneFpKfG9x0QuOa09nUPwA/ZCd+HbF7FAYD0iw9X2XCS6GgO7RsNWEBwuSNNlqVGzq02VKV+yHGvQLVwwjXyVbsE4tkN8ZV/rhpJB5EJHEBtpgKraJ0zJdw2sTMF3dqFS3hHaPrJnW8hbNPGgmQ4axN1DEYkOPaE93xWy5pdGT4YmKeFAmAPnvU2cEg2sR8wtFuJg/BSw+OMyYQ+eY1wwAxRyQEYcM2pGoPNQqVC47eCHq1YtdYtuRqlRPEZmEtDiZ10QhaZm/epfWc2u3M6pesbH9NVStC7KqmYkmSmUszfkpK7FRBj1YD1QtOrZT9ZKTBhBxDgIBQ5NQ7lSZUVwNlNUFiZWcBcq0cSIIPJVapNYEmkNMd2Oc50uulWxrWU3vIJDQXZWiXEASYG5jZPUpCI0QtSnBsmqBo5x/wBLOC2ZiD3Np/e9CO+lvDS2KNWPtTkHLTtd+q2cT6M0nkkNDDzYAB4jRZ2I9GSzVoc3nHx5JXXstKL9Df8AVvBj/wBPWdP7zLX37XzKvb9MWDBP/wDNW5WNM+IOdAO4Cw/4bD3tB+5VH0XonWkz+UD4Kc0ysEvRsUvphwO9LEjubSP/AOiJH0t4Bxv69vOaTT/2vK5t3obhz/hR3OcPvTt9CcP+wdd3E+CecQwR1J+lfhzGy31lUz7JY5sa3uCOXmuk4b9IvDHDs4iiw7gg0xMAfba3l7l5ZV+jyidHVGztLSB0u2feqT9HTfs1neLAfgQpa45dtjVrpHvGD47h6v8Ad16T/wCGoxx8g4puNY40KRqCm+pBaMrB2rmJFtl4Kfo+dNqrCdpBb+KNpcF4lTM08S8i8ZcRUb3a2U+GHqQ8n8PW8T6SUmesFTO0MqtoklhhznAluWDdsbwsIei+BOdjKrm5qlWmWmoSPWMYRUa1tUfZDpIBiw5LjKXEeOM/xKlQDY+oq93tSU59MeJsINbA06mUudJwz2nM4Q92amQASLE7peB+mn/krM3qX0ava/1lCvSc0t0dREG0sd+rlh7QadLiVXxX0e4k1rTQe1pbMspu7LpklzZylvVpkXkbrDofSVSYW+twBplooj9XWc21JxdTblqMNgSd7rVwP0pYTsjPjaYaRIPq6ocMz3EGH754mNGN5KXwTXoeaM1nFcdTJ+sUmBzP8StScCzRrXteGDMAXDSVvcK9N6g9k4avzbSqFjzB2Y4umxA9mbbKY9PcNU7IxlAscIc2vRrUyQWNaZc1sXOc6/aA2QmG4Bgq/wBjDvkG1LFte0GRH6uoc2l9dlOLj2h2mdLhvTKiXfrqbqJj7THfFs28AiaHEMNVzFtRrovLSDA3sDmEd26xq/orSytDHYvCkCBEupkerAAc1we0gfEETCzD6JVg5pZiMPXIg9pgoVNrtNLfU9oHZNTZGCOoHDGUaTauesQYJF3k5jLTGUmIN4RVSg0gETBA+HVYJ43i6DXNxGGe+k1jTPZrTGotFxrM9wReD9MaLyGj2iQMtpkiWjtESejZRGdBKFhrsGdjYc1S6m4bStUVhGkfPUIeoJ1PxC2Uvpk4/DKcxw0BBQ1Ssd1p1WN5+8oV2HEyYWsZIzaYK2mT0UHUjKMBaFM0punnTBIA9UeiSLyhJGY8Tg6Hpu3NDmFrb3kTGtwd46rZoektBwEVW+JAPkYXEtwVMjQR3n4T3+ab6rT1hvz1lXgyniehfphgEl7Y/iH3K0Y7NoQR5/BefFuuukau05G+ijQrFnsgtNzae6UYMmkejjFwojEknVcH9fqaio7pdw/qiBxir/7k6yJb+CrAmjvPrWl5UxVBXB/pet+0f9vusrBxat+3/wBv4JeIDucwV1KsuBHGa2zySNRDeXconjtcCS4+TfvCl8JVnd1MIyZAjuVv6IBEheej0or/ALZ/lZ+C3/RH02c17m4gzTLSRemCHDSIOhEz3ArDk4GlaZpCfpmtjeBVXR6qrSpRr6ym989xa4R5J/0aQBME7kAgE7kAkkDpJWlh/TLCuN5aObqmHA7rVdUuI+leCaJD8/8ABB8NQudxkmappmV9UUhgzySp+muDif1vd6uT3QCY8VHFenuDAkCueY9S8H3iPejGXwNFgw6tZQ0t+Sym+nmELc0Vx30j566eKg307wp09YNdaZn3Eoxl8GdFRpARYW0RtCBzEToSuPPp/hgf8U//ABx8XBWU/pDw9uzW1j+7H/JHjkFo7prgdTOljBHvCqqcEw9T26NF/wDFSpnn+78wuQp/SVh8wblryf8ALH/NaP8Ab+iBJbVi5t6knxAqkp4TQrRo1fQDh79cLR/0hzD/ALHBZmJ+iPh79GPZ/DVd/wDfMlT+lHC27GI7/VD/AJqdX6UcG2JFa/8AltPnD1afKvbF+IHT+idtK+HxmLo/wuEf7cik70R4kz2OINqjlXotd/uOcor/AKn4OAYq3/cZ/wCSygPpVwX+b/Kz/wAid8ntf6QaKWUeK0taOErD/KqVKJ8ndn3KFfiVZxH1jhtYwZloo17jQhzC0hEf9VcH/m/yt/5obF/SphY7IqknSWtHxclTf6iuvZoYTiQe2zKlMC2Wo1zHC3JxJjrPwVrsZ1XEVvT0OcTkfrt7tlX/AG3ZJBa8RrbTvsuhcToxcnZ2j8Z1+Cb64uN/tlT5O8k49L6Z2f8Ay/mq8RNs7A4tROJXKD0rp/v/AMv5qbfSenGrv5SjxhbOn+sdyZcv/aalzP8AKUlXjHbOWZj6YsAZ3t77K1vaPIa7x3xKHbWdF2me/wDD8UjiZMC3TNEeRlajCwAbg3B1jbqYTGhJ0YeRtPU6koI1yDOp5NJv+HgE4xhHtC3ST5lAUGNY0ASGzfS48FM+rJ9hs2g5eSB/SbeRnkZ/BNVxwjtTf9k5fjCBUGmrlMlrRt9kf1SdjAR2XMGtpafG0IF2NkHK1/TtgfeYQlPFukgB4J1OfMEWOjUNd0RLTPJv5oWuZEEHwj7yh3V38/PXu3UPrj5vHvQNIT6M8x5fcmGD5OCqq1XHkel/ikav7o9/xUYlWO6nH2hPRO2lIuY8fxuoB/QJi7oPnwTxQ7LhQI3ny+Mq4UA4Xffv/BCB7ufuVwquFx8AR7iFLiFhzI0L5PQnw3UqoNiJ/mhVMqujtQe+L+5RrO0GUDuL2n3BZ0VZe2vBGZzQd5v5qbuJNbvP8IcNughDmpaL/wA9/eh5BN/iJKKQB1PiroOokn7N/ONUQ2vmbH6w8zAEdCIWQ4jYX71Warh7MDxP3qsUI2qeLINyetnAxymCqxxAzHaE83E+c29yzGl+uW/f8/BX/XH6EuHiD8YCrFE2w1zyQbN6yWk9CdPgh31xqI5aNI62snw5IBkGB9otbr/pM+5VsrQ4QW6+zlaPEz+KdIViaQSBaeUD7nIktGktAPMpU8bJIDABzDxPuBVeLJcOzlmdXPJ9wiFaJYqwbFjmIHcPAi5QlWu3MNiSdSQTzMmYBUnYss1dmJEZWhxB8SfgnbUmJpxOkHI6egifJOxUHAxHORc2meRGvkp5o2PjeR0goelgMpBAeJ5zfntp1RbcCCe1AG8G47pM+9AiAdb2SL/OiLw9AHx2+YVjOEhp3O9yPu203CKqYUtG/hBj5hIAV2GbO3835JKD8RVmxdG3zCSoZzlSq4x2hA8fhCqqVmO7JIk9cvuCzTWMdqe4J6VMO2v3fgsbvo1o0ZpsuJJG8T5E7pUnsPa/WSeYk+FkGME4aOKi5jz9pOwoKqZSb5x1Jv7kxwDdZPjBQfaGozeaiKpGjSErQUHuY3ST4E/CE7q23aHkZQ9LibgIMFTGNm4jz/JO0KhHEgW7c9ykKk/tecKHrXTp9ykax2HwQOhOq9/gm9ZAkk91j8FSa7puPL+qmCT+YRY6JCty+EJzU6poCRA6e5FiocVeo8/zVofvHvCHLh18NFYA3nHeY+KLHRcMY0HcdWj8CrWYsHRzj0j+ioa6dHeAk262hVHGAHs36wpaBBrq06j580gwHY+8fErPqcSdzMdIQ7uJP2JHxUPRRslrW6E+EFP9ZOgHn+ELCOLeftHvS+sv/b+9FiNupUqHcAfux96FFJsmYJ3k3Wf9cd9q47h9yjnB1EDoFSYjVDaYuSR3fkrm07S19tge1HmCQsim9rbj4kK2piHvGwA0v98qrFRsYPi8GKlIPERmBMjkYn4IupWok5srjtBAP3A+9YTMY4DtCD+0IM94sPEIuhWqVOzSawkz2YMwLyQY2HVUmQ0a+HrUm+wzNuQH5SO6dO5W0cLme1zBUpuFhmsBuB2XEETJ03WUKPrG5nsbPO1+6dVfh8T6tuSSy+hB0/h5fIhVZNHS4Wg8Myua17QTaXOJtBBdplubHnpZW4HBPqGSQCCWw6NZmGlpI9/O1lkYDBmhLm1W3bLQAcjhu08z0IBR+ExrH9qWmMvYgsa2OrSSR0ETEJCNB+GYJ1e5ti0OAERy1BVTIdIa2oM0C5bl02tfS56o2rgnVAaoJcYJgwHD9kAm8Rt5IYcTAaX3dta5YIgQND+WqSApfgq09l4A2Ac4AeAKZTbjmuE523/dP4pKxHmrKDOXhKta0NsBCqeD+0qHZidZ7o/FY9HSHsd8kBO/EACNfehG1ndPP81B+KcORTsVBQxI5HyTl3T58UF9cd0Cr+tOO6WYUFPY3dWU2tG0LPNR3NVyVDnXodGq6oBuoHFjms4OUvWA6yjyIKCXYkcyfBQ+tdT8VTnG1k1uqWV9MC9uKA5/PiovxJOyqLRzTT1Rk12BYcS7uVbnk6pk+VTtjLaVcDUHwgeaapUnbTTn7lXkUm2Vq+mIYTqJUxX5iVLMN0xhPH4xWLO07QoATopQP6KQZGkp79gTpN5q/wBYOiEvsU4Z1RYydatFgPFVMJOon7lYTynw1UHTY36EpAbXAuFPrlzaTh2W5iMpJiQDEfktV/ovWY93rqhosa0nPlmYgkZWkHTkdRCB9DvS04N57DHZ8oJJggTczGw02Eldy/iL8UwtZT/WS4ZDs2DeTYZo5W3TTIZyFXDsGQMNUyA4VCIFR0RmEaCxsb85VtJwaCHvIqExDg4d+0HdG4J2IoCGUi5kFrqb2xce1lc2xO1z8F0FOtTq0g3IKZOge0HKQPZAPZ05HdXZLBeFcOa/9YypmflIIADWi4sR0sqhgiK7XtDYsC052kGbuvII11RuAogzIpvaJYQQW5hYXJABNtrckY7C0wAA2Q0Zg1zswaZm03JE80Xsk1MJSiTFj8lA8Z4eLloufAE6bd6KwnEGNoue9wblBLzpEC59yxMZ9IGEcGspPzvJgTNJmmpe8QB56rLPGWwxtGU+lWm7mg/6kkM/6QqIJBoAmTJFQEHqDkE96S088PoeOR59UcecqCQU/W/Nlz67Z0DZipeu6DyUC5IOQ5q6sKJF/QeSiSmLpTKXL4OhJJJKNjEkkkpoYkkklSixWOAnyppSlbJxJ2SyptFFJF/EBMVSmL00KbKcprJhohKcBWup/PyEzGg/P3BOhEQU+ZWijaTbwsqZVASJSZcwmp1S3TU7xfwUn1zEefVKwD8FxEUg6WgzYA6HqoYTCPxDy7KIO8GB0AHwQeFaC8ZpI3A1PQLscQ52Ho5gAyRDGzJE6uPXoPNXH8u+iXrofhfopTbWz1BlpsgjMR2nWgmLRO3TdadVjmYKt6h72ubUNTPdttSGmZIDQJ7lncM9JGPyU3jI0DKSelo6nmVQ7Dms40A/1Qg5YzOzCZiB5nYQFdKtEbvZo+i/H8RUcaNR1iDeGmTE3O5I3WszAvDnETUZEkBzg7L0Fw4d0FPwXhtHDsFw6qZDXRc2EiZPWyHo8UqAkl2VwsBUbla7X2XajRCQnsejTpUqhdkJaRuXuhxHiWwZElVYjjbW1O06HaZSH9nkYjldV43jPrGZXuh0jmC3s2IA+BXJcSxxD5c7M5tgbzawJnRN62wSsJ9JONRnot0ce0eYBkD3Bc7QZqdgD+A9/wAFGtWLnFxNypudDAOZk+Ex9/kuCc8pNnRGNKiqOqSikufL+CxJJJ10pL2QMknlMo66GJPKZJVkwoSSSSlysBJJJJXQCSSSVWAkkkkrASdMkrUhUTYQnB6KACsfTyrVN0It9W7LqAOWYSfBKhii2wAJ7pVdGmTfbqisDS9Y+LdJs0eStW+hFNei/V2/n5DRUhh+fwXXVsEKdO7mdTp/KFhYhzc0MGbny+e9U4UJOwF1MgSZChUItEnv/BSxTyXXjwUKVIuMBYSlvFF0GYB2R2Yxbz8FbXr1MQ7MGOMaaw0I2hwVoywTUedmwA3vK0uK1G0WDDh0F0Zy3YbidyfnVdCi62Z3szGcNLqDalAOJb2XgiczrklvQWC6L0Oh9Ooah/WtIbkIIAadyd5g26In0LwLG1C8g5QLCbdEVVNN9VzgAbzAHhqqUTNyLqPGKbKjqTGNMAum13ktAjl+S5T0vxzq1XKSWhkwQJBO+i1MXj6FOqIaJAuR9noOvVY3pBjRU7dMnTK4xqO753TaVDj2Z1OsbEmTIM7mwj4LKxFWXE9VdVq5W5ZJJ17kIuPn5P1RtFEmMJIA1Nldi7GBt8Bb4gnxVvD6cBz+QgfxGw95QtV0nusPD5nxXPVR/uWQSTplmMSSSS3lokSSSSm2MSSSSdAJJJJS20AkkkkXoBJJJITvsBJJJKQEkkknHsCxlOdNUSyNHBJJeglSMyFdwFm5oT/Wtmgz3p0llKbU8UOtFpdUd2bd+/mVfh+FRrpz19ySS6VFdkshisJT+yHE98XT0OC1Q4WF+ZCSSSgm7E3Ru4bhNXDtJNQBzvZgTE/aPWNkHWwI9a1sl7rXO58UklrSJs6vC1mU2Qd+yI0J38FHBYdjGveZg9nuO8BJJURRynEMBAL5hpMAakrLrVgGz4QkksOV4ptGsNmeSkBKSS8rtmwVUxENDRpE+N4cfMmO5CJJJzewHSSSUjP/2Q=="/>
          <p:cNvSpPr>
            <a:spLocks noChangeAspect="1" noChangeArrowheads="1"/>
          </p:cNvSpPr>
          <p:nvPr/>
        </p:nvSpPr>
        <p:spPr bwMode="auto">
          <a:xfrm>
            <a:off x="63500" y="-839788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8" name="AutoShape 10" descr="data:image/jpeg;base64,/9j/4AAQSkZJRgABAQAAAQABAAD/2wCEAAkGBhQSERUUExQVFBUWFxQXFxcXGBcYGBUYHRQVGBQWFxgYHCYgGhojGRcXHy8gIycpLCwsFR4xNTAqNSYrLCkBCQoKDgwOGg8PGiwkHyQsLCwsLCwsLCwsLCwsLCwsLCwsKSwsKSwsKSwsLCwsLCwsLCwsLCwsLCwsLCwsLCwsLP/AABEIALcBEwMBIgACEQEDEQH/xAAbAAABBQEBAAAAAAAAAAAAAAAEAAECAwUGB//EAEcQAAEDAgQDBAYGBwcDBQEAAAEAAhEDIQQSMUEFUWEicYGRBhMyobHwBxRCwdHhFSNSYnKS8RYzQ2OCotIXstNEU4PCwyT/xAAZAQADAQEBAAAAAAAAAAAAAAAAAQIDBAX/xAAmEQACAgICAwACAQUAAAAAAAAAAQIREiEDMRNBUSJCYQRxgaGx/9oADAMBAAIRAxEAPwDsQCQQ0fn0QlHCOBJMy6bkAAcmt5rToUXltiB3pYmm6BNr6i/iF351o5Wjnsdkc6SHZxOX7yY1HehcLgmuZ2XAE6dJOvf+K0zhg973TJb2QSSTzkgWhAsoEVDBEt1A0In2guuMtUmczW7DavD2UmAE9skCfaiTqJ6KHGeG5qezhyECfP71M0Q5wLmz1nysNksdiP7tpkh5AJtEeGyhN2inVMxuDhtFoDgWl3OwsZseS6XB1pMtMiNdvBAY3Ctq1qdEAZG7zrGo6rUr4RoyUmWuBbvvMbQjlkpU/bHxpoNp42SREgb7KNcFg7DdfGO/dWvb9ljYA1KCa2HkNJdpMWHcuVGzGdQJIeTodAfiiWYwEzp4KTsD6wGOwfd3oHEYb1UZnNc3psqVS0LoxuJ8Pb69wLrGHCIBB3B5oZvC2VdOyWm0Cx7wdu5bOIwdOq2e07XLlmxjaLq/h3CA1maprsCZI7/wXV5cY97MMLf8HIVvR2tTdmFxeJ7QA8lpcK4YCSC502nl4BdHiMGagylzg3mI8igHcGpUXhzCSdTJnaE/O5Rp9i8VO10FPovptMHMI0iPcoYfEueYI2i4iPxCy8Txh73FrQC1upJIHTrY7KosxBIaC0km9rN5QZupXE6/Kh+Tegiphe25rwWusYB7PLMsupwltNxcSHg3tNunmtWj6PV3f4snrBm+kfmqP0RiWucMoPUGBG2tlrGSX7IiSfwHGNpeyWCYsYiO5LhzXkFweTlJsDbu5pm+jlfJ6zI0wdGkF5HPQ/FQFR9Jsw5hMyC2JO5WlRaqLItrckdHwjjxcSwsNoui6tVrgQ9nOLLmuHYyo8FzW9oHewjqea6RuMdkAqU9RGYGYOxC4uXjxlr/AKdPHO0cfQqNZWfJDROl9efcunp4alUoy2C4TM631XP8Vguguyn7O/mNlnuqvpTDge47ea65cfkSadM51PBtGvxr0VpmkXtcc7cpInUfaHVY2KoUX0wxpLQNpm8JVPSJ0iNBr16KrAYkPqjOBl5aeC1hCcV+TJlOLegH9HmkWk3bN9t/etfE+jAq0g9hhug3HeV1uN4Vh30ZcyBqbrM4LjGUqZYdJ0mbfcsfO5K49o08ai6ZVhvo/oOoB4rONrnYOvNuS5nivABRqNBcYO69L9HeJsLC05W68rjmhOP8DFVgcBmyusQJgWnwWUP6icZ1N6NZcUZRuJxmB4KAGuLZcZjK2R4++60X8KaO12rC41F9dd1u4KtTZSECec84vZLCcZbGUtGWTbxRLmm26QRhFezlhg6p9kuI2OXbbVJdPVxTASAEyPNL4VgvoW6sY1/NQFVxETpO6drrR3KIpDlZsx481zaLZSasDbr+KyXYvI55IzTZsamy2hQBEQYKrqYQgkiCDBeY0jSFrCUV2ZSi2YGNxcUxdwPLLHyFVSqtcBmlpZzJMk3AIWpimEuDgIaDcgTPhuraWBa7LmkQZjWerhPzC6lOKiYYtsJ4diGZw4AewSXjbSddEfhHDMX07k2BNwBv3IWlDWk5W3PZLrbbAKT3eqYWtteTa5k7D7lySVvR0Rddh3143aATzMKz1tNg1AKqOJABBBPSbm1hZQoYJrgXPAYNP3iO9Y0vZpb9FPEMVUd/dgm0zIH3hD8HqMqAtrOcOQ+11J5BHfVgQTcMvDjJPcL3VTcNk7UdASWgunYAlaqSxxM2ndmtQfSbemCO4KZrsf7Q8d1l4RztHHvAIPwsFOoy9gSJ2uR3rFw2aqWg9zWaa+Ki6iIMi3K498rPq1NgdPNMziJCMWGSKsXhG5ctJgG35n81o4XMxoa+Dy696G+uDZoB7kfTeAJMdycpOqYopXaGqMGtwOnNRrvbUEHa4VeLrOc05KbnaSBqs5vC8USYaKbdpIJHkiMb23Q5SrSVhVDHerdk1nQAa9yC41SLmHUG+xOWeYHxRzfR17b+sJdGoEEHxNx5LOxOJewljjEyMxttrC1hWVxZnK8fyMvh7mU7AwTuDrG618bi6jGtJyuYRqPhBKzqGUyXBhERmaQI+BV9Wq4syNhzbC41HOV0TVyswi6iZuONIg9ntnk6CPBYVakTJ025ro6vCLQYF9RsO6UDWwJG4eObbHXddPHOK6ZhOMvZz3qoUqQhwPUI+vgSLwUKaV10XZl0drwfFtq0wCZjb8ULjcFSbUcQ21iB1WPwxjmOMGIjuW9WxwgFzbiLrz5wcJ/j0zsjNSjsnTwFN9NpDsrhOg26gbrW4Rh6ghsggGYEifeufqcQAcY7KLwPpCWvBvCwnCbRrCUUzQ4vh6RzgNy6kmYLXRFxuFl4SjTa4D29iCff0W7i+NUKkPLWudEEkLO/S9M9ktbl7llFyqqZq0rsDxPCWFxyvgbA3I7ykjvrtH9kJK/JMWMS0ERbmptYmZolmMrFll5o2jW8E20Ua2HmQIExPKEzQeiTqJO6QCfhhMWA0gRpKTKIaSWgWnpKlkhSa3rqnbFSKGNhrRAsSbgG8mISDe1N5J9/VFBttrXUmsINtUZBQHRwUNJjPUNs0zHdyRPqQIHaManad1I1SNZUTVMR+SG2wpIrfVYIHaNrDbvQ+JIqdkua0xMmS4DofwRbXAavBJ5bdAN+9McCwgkENJ+0Xdofkri0iZKzE9eWz6t7nwRmttubKFTjjgYGm1yFtVeFUyAaeo5FonnM6rExOGBf2gXOIIIA0OxsIXXBwm9o5Z5xWma2AxjHCXBoJ1JOp6/OyZ9anJA157LIqYZ4s1h6mLT0kBVUuFvcdI6lLww7yoPLLpI3aZaLyEc2oS0GAY0gSUDhuH02e3UzwPs2H5rTw2KpzHsNj5lcc69bOuF+9DU+LEbfcmq8TadHEd+3irKuGa+7DmjVBVmNDo0PTU/FZpRZbbCaPETznxTcR4ccRTIIgi4WeMc0WvPcps43UFhYc9fJarjmncTN8kWqZiUsHT3MbQQLe5a9OmA0NYbKIrBwOYNDp1iJ79pT06YAMAiNCLracnLsygkuiurw0OcSX+Bm/vVHEuFBoaW2neSQedkXmzC6uo7AEeKjOUS8IyOTxzDMEgDpaUF6gHT3fmuw4vw3OCQAT01HcuXdRIJGnmvQ4eRTjo4OaDgwZjCDE79bc10eCLHhocHPsDMRBG46LMaGiLzHzcI2liwDIcPeN9rKea5LRfDSezXq0WVC3sgnaReNwkzDUmVD6ykR3zAtsNAhKtJzxma7uvee9XfWnlkPzTpB3G1157TS7O60/QJxPhVKxousYETp1QQ4R++fLfrdblCtLYcyC3eNVCpjW54LSZjZUuSa0LCL2YQ4W4/bSWyWtGmiSrzSF40HMHincEMyv1UvX9VgzUsJKbOr8LQz6mBz5n8EsZhWt0M9Z33U2roK1ZXTf3+5O6sdBZDEDnBVjdJLZnTqqoVl7Ko/a8bK76xfVZuJYWm4hVB6eNiyo1/rMFV1cWeYlZ4rqD68oUBZBL61rhpvyCX1u8xB5g6dQAgXTzVtEDe60qiLsONUVIJBdFjmOvWBEKuo1xd2Wlo2HTokMQNmwfnmrcO+HS7bmpbaKSQMcE532wO+VEcKcftA9RcDvRuIxYLpie9TZxOdAB0BA77JZyQ8IsGbgSy890A/hCrZxUuEhheJIDiWhjRbRzoDv9M7ofj3Eaz3NYwNDTfM8jLIkyQJLoGjY18CJ4P0WzdqqamIeCCPWO9VTkEOEMEuiQPanTeTOM+V9NGseNd2UH0ipVXGj67Dh0kOb+szNtq0OpgPIOw96tr8Rfh3ZBUENi72tpl0ixMACD0G3NUcYwHEKFN9TDtwVJrGl2Wk15qENbze2CYHuXNYajVq4btOY1rnBzh6un6twzNDg4zkJOsRYgG8rNTp29mkoWtHfYTjTnATl2vz5wtZwzNuPOI8l5Bh+CVqZmiC0E9l1Gr6vMcpjshzqZMiIDdxzXTYX0tcyk0PZWLsglz2Z25pE5nU8pBgEWabneFpKfG9x0QuOa09nUPwA/ZCd+HbF7FAYD0iw9X2XCS6GgO7RsNWEBwuSNNlqVGzq02VKV+yHGvQLVwwjXyVbsE4tkN8ZV/rhpJB5EJHEBtpgKraJ0zJdw2sTMF3dqFS3hHaPrJnW8hbNPGgmQ4axN1DEYkOPaE93xWy5pdGT4YmKeFAmAPnvU2cEg2sR8wtFuJg/BSw+OMyYQ+eY1wwAxRyQEYcM2pGoPNQqVC47eCHq1YtdYtuRqlRPEZmEtDiZ10QhaZm/epfWc2u3M6pesbH9NVStC7KqmYkmSmUszfkpK7FRBj1YD1QtOrZT9ZKTBhBxDgIBQ5NQ7lSZUVwNlNUFiZWcBcq0cSIIPJVapNYEmkNMd2Oc50uulWxrWU3vIJDQXZWiXEASYG5jZPUpCI0QtSnBsmqBo5x/wBLOC2ZiD3Np/e9CO+lvDS2KNWPtTkHLTtd+q2cT6M0nkkNDDzYAB4jRZ2I9GSzVoc3nHx5JXXstKL9Df8AVvBj/wBPWdP7zLX37XzKvb9MWDBP/wDNW5WNM+IOdAO4Cw/4bD3tB+5VH0XonWkz+UD4Kc0ysEvRsUvphwO9LEjubSP/AOiJH0t4Bxv69vOaTT/2vK5t3obhz/hR3OcPvTt9CcP+wdd3E+CecQwR1J+lfhzGy31lUz7JY5sa3uCOXmuk4b9IvDHDs4iiw7gg0xMAfba3l7l5ZV+jyidHVGztLSB0u2feqT9HTfs1neLAfgQpa45dtjVrpHvGD47h6v8Ad16T/wCGoxx8g4puNY40KRqCm+pBaMrB2rmJFtl4Kfo+dNqrCdpBb+KNpcF4lTM08S8i8ZcRUb3a2U+GHqQ8n8PW8T6SUmesFTO0MqtoklhhznAluWDdsbwsIei+BOdjKrm5qlWmWmoSPWMYRUa1tUfZDpIBiw5LjKXEeOM/xKlQDY+oq93tSU59MeJsINbA06mUudJwz2nM4Q92amQASLE7peB+mn/krM3qX0ava/1lCvSc0t0dREG0sd+rlh7QadLiVXxX0e4k1rTQe1pbMspu7LpklzZylvVpkXkbrDofSVSYW+twBplooj9XWc21JxdTblqMNgSd7rVwP0pYTsjPjaYaRIPq6ocMz3EGH754mNGN5KXwTXoeaM1nFcdTJ+sUmBzP8StScCzRrXteGDMAXDSVvcK9N6g9k4avzbSqFjzB2Y4umxA9mbbKY9PcNU7IxlAscIc2vRrUyQWNaZc1sXOc6/aA2QmG4Bgq/wBjDvkG1LFte0GRH6uoc2l9dlOLj2h2mdLhvTKiXfrqbqJj7THfFs28AiaHEMNVzFtRrovLSDA3sDmEd26xq/orSytDHYvCkCBEupkerAAc1we0gfEETCzD6JVg5pZiMPXIg9pgoVNrtNLfU9oHZNTZGCOoHDGUaTauesQYJF3k5jLTGUmIN4RVSg0gETBA+HVYJ43i6DXNxGGe+k1jTPZrTGotFxrM9wReD9MaLyGj2iQMtpkiWjtESejZRGdBKFhrsGdjYc1S6m4bStUVhGkfPUIeoJ1PxC2Uvpk4/DKcxw0BBQ1Ssd1p1WN5+8oV2HEyYWsZIzaYK2mT0UHUjKMBaFM0punnTBIA9UeiSLyhJGY8Tg6Hpu3NDmFrb3kTGtwd46rZoektBwEVW+JAPkYXEtwVMjQR3n4T3+ab6rT1hvz1lXgyniehfphgEl7Y/iH3K0Y7NoQR5/BefFuuukau05G+ijQrFnsgtNzae6UYMmkejjFwojEknVcH9fqaio7pdw/qiBxir/7k6yJb+CrAmjvPrWl5UxVBXB/pet+0f9vusrBxat+3/wBv4JeIDucwV1KsuBHGa2zySNRDeXconjtcCS4+TfvCl8JVnd1MIyZAjuVv6IBEheej0or/ALZ/lZ+C3/RH02c17m4gzTLSRemCHDSIOhEz3ArDk4GlaZpCfpmtjeBVXR6qrSpRr6ym989xa4R5J/0aQBME7kAgE7kAkkDpJWlh/TLCuN5aObqmHA7rVdUuI+leCaJD8/8ABB8NQudxkmappmV9UUhgzySp+muDif1vd6uT3QCY8VHFenuDAkCueY9S8H3iPejGXwNFgw6tZQ0t+Sym+nmELc0Vx30j566eKg307wp09YNdaZn3Eoxl8GdFRpARYW0RtCBzEToSuPPp/hgf8U//ABx8XBWU/pDw9uzW1j+7H/JHjkFo7prgdTOljBHvCqqcEw9T26NF/wDFSpnn+78wuQp/SVh8wblryf8ALH/NaP8Ab+iBJbVi5t6knxAqkp4TQrRo1fQDh79cLR/0hzD/ALHBZmJ+iPh79GPZ/DVd/wDfMlT+lHC27GI7/VD/AJqdX6UcG2JFa/8AltPnD1afKvbF+IHT+idtK+HxmLo/wuEf7cik70R4kz2OINqjlXotd/uOcor/AKn4OAYq3/cZ/wCSygPpVwX+b/Kz/wAid8ntf6QaKWUeK0taOErD/KqVKJ8ndn3KFfiVZxH1jhtYwZloo17jQhzC0hEf9VcH/m/yt/5obF/SphY7IqknSWtHxclTf6iuvZoYTiQe2zKlMC2Wo1zHC3JxJjrPwVrsZ1XEVvT0OcTkfrt7tlX/AG3ZJBa8RrbTvsuhcToxcnZ2j8Z1+Cb64uN/tlT5O8k49L6Z2f8Ay/mq8RNs7A4tROJXKD0rp/v/AMv5qbfSenGrv5SjxhbOn+sdyZcv/aalzP8AKUlXjHbOWZj6YsAZ3t77K1vaPIa7x3xKHbWdF2me/wDD8UjiZMC3TNEeRlajCwAbg3B1jbqYTGhJ0YeRtPU6koI1yDOp5NJv+HgE4xhHtC3ST5lAUGNY0ASGzfS48FM+rJ9hs2g5eSB/SbeRnkZ/BNVxwjtTf9k5fjCBUGmrlMlrRt9kf1SdjAR2XMGtpafG0IF2NkHK1/TtgfeYQlPFukgB4J1OfMEWOjUNd0RLTPJv5oWuZEEHwj7yh3V38/PXu3UPrj5vHvQNIT6M8x5fcmGD5OCqq1XHkel/ikav7o9/xUYlWO6nH2hPRO2lIuY8fxuoB/QJi7oPnwTxQ7LhQI3ny+Mq4UA4Xffv/BCB7ufuVwquFx8AR7iFLiFhzI0L5PQnw3UqoNiJ/mhVMqujtQe+L+5RrO0GUDuL2n3BZ0VZe2vBGZzQd5v5qbuJNbvP8IcNughDmpaL/wA9/eh5BN/iJKKQB1PiroOokn7N/ONUQ2vmbH6w8zAEdCIWQ4jYX71Warh7MDxP3qsUI2qeLINyetnAxymCqxxAzHaE83E+c29yzGl+uW/f8/BX/XH6EuHiD8YCrFE2w1zyQbN6yWk9CdPgh31xqI5aNI62snw5IBkGB9otbr/pM+5VsrQ4QW6+zlaPEz+KdIViaQSBaeUD7nIktGktAPMpU8bJIDABzDxPuBVeLJcOzlmdXPJ9wiFaJYqwbFjmIHcPAi5QlWu3MNiSdSQTzMmYBUnYss1dmJEZWhxB8SfgnbUmJpxOkHI6egifJOxUHAxHORc2meRGvkp5o2PjeR0goelgMpBAeJ5zfntp1RbcCCe1AG8G47pM+9AiAdb2SL/OiLw9AHx2+YVjOEhp3O9yPu203CKqYUtG/hBj5hIAV2GbO3835JKD8RVmxdG3zCSoZzlSq4x2hA8fhCqqVmO7JIk9cvuCzTWMdqe4J6VMO2v3fgsbvo1o0ZpsuJJG8T5E7pUnsPa/WSeYk+FkGME4aOKi5jz9pOwoKqZSb5x1Jv7kxwDdZPjBQfaGozeaiKpGjSErQUHuY3ST4E/CE7q23aHkZQ9LibgIMFTGNm4jz/JO0KhHEgW7c9ykKk/tecKHrXTp9ykax2HwQOhOq9/gm9ZAkk91j8FSa7puPL+qmCT+YRY6JCty+EJzU6poCRA6e5FiocVeo8/zVofvHvCHLh18NFYA3nHeY+KLHRcMY0HcdWj8CrWYsHRzj0j+ioa6dHeAk262hVHGAHs36wpaBBrq06j580gwHY+8fErPqcSdzMdIQ7uJP2JHxUPRRslrW6E+EFP9ZOgHn+ELCOLeftHvS+sv/b+9FiNupUqHcAfux96FFJsmYJ3k3Wf9cd9q47h9yjnB1EDoFSYjVDaYuSR3fkrm07S19tge1HmCQsim9rbj4kK2piHvGwA0v98qrFRsYPi8GKlIPERmBMjkYn4IupWok5srjtBAP3A+9YTMY4DtCD+0IM94sPEIuhWqVOzSawkz2YMwLyQY2HVUmQ0a+HrUm+wzNuQH5SO6dO5W0cLme1zBUpuFhmsBuB2XEETJ03WUKPrG5nsbPO1+6dVfh8T6tuSSy+hB0/h5fIhVZNHS4Wg8Myua17QTaXOJtBBdplubHnpZW4HBPqGSQCCWw6NZmGlpI9/O1lkYDBmhLm1W3bLQAcjhu08z0IBR+ExrH9qWmMvYgsa2OrSSR0ETEJCNB+GYJ1e5ti0OAERy1BVTIdIa2oM0C5bl02tfS56o2rgnVAaoJcYJgwHD9kAm8Rt5IYcTAaX3dta5YIgQND+WqSApfgq09l4A2Ac4AeAKZTbjmuE523/dP4pKxHmrKDOXhKta0NsBCqeD+0qHZidZ7o/FY9HSHsd8kBO/EACNfehG1ndPP81B+KcORTsVBQxI5HyTl3T58UF9cd0Cr+tOO6WYUFPY3dWU2tG0LPNR3NVyVDnXodGq6oBuoHFjms4OUvWA6yjyIKCXYkcyfBQ+tdT8VTnG1k1uqWV9MC9uKA5/PiovxJOyqLRzTT1Rk12BYcS7uVbnk6pk+VTtjLaVcDUHwgeaapUnbTTn7lXkUm2Vq+mIYTqJUxX5iVLMN0xhPH4xWLO07QoATopQP6KQZGkp79gTpN5q/wBYOiEvsU4Z1RYydatFgPFVMJOon7lYTynw1UHTY36EpAbXAuFPrlzaTh2W5iMpJiQDEfktV/ovWY93rqhosa0nPlmYgkZWkHTkdRCB9DvS04N57DHZ8oJJggTczGw02Eldy/iL8UwtZT/WS4ZDs2DeTYZo5W3TTIZyFXDsGQMNUyA4VCIFR0RmEaCxsb85VtJwaCHvIqExDg4d+0HdG4J2IoCGUi5kFrqb2xce1lc2xO1z8F0FOtTq0g3IKZOge0HKQPZAPZ05HdXZLBeFcOa/9YypmflIIADWi4sR0sqhgiK7XtDYsC052kGbuvII11RuAogzIpvaJYQQW5hYXJABNtrckY7C0wAA2Q0Zg1zswaZm03JE80Xsk1MJSiTFj8lA8Z4eLloufAE6bd6KwnEGNoue9wblBLzpEC59yxMZ9IGEcGspPzvJgTNJmmpe8QB56rLPGWwxtGU+lWm7mg/6kkM/6QqIJBoAmTJFQEHqDkE96S088PoeOR59UcecqCQU/W/Nlz67Z0DZipeu6DyUC5IOQ5q6sKJF/QeSiSmLpTKXL4OhJJJKNjEkkkpoYkkklSixWOAnyppSlbJxJ2SyptFFJF/EBMVSmL00KbKcprJhohKcBWup/PyEzGg/P3BOhEQU+ZWijaTbwsqZVASJSZcwmp1S3TU7xfwUn1zEefVKwD8FxEUg6WgzYA6HqoYTCPxDy7KIO8GB0AHwQeFaC8ZpI3A1PQLscQ52Ho5gAyRDGzJE6uPXoPNXH8u+iXrofhfopTbWz1BlpsgjMR2nWgmLRO3TdadVjmYKt6h72ubUNTPdttSGmZIDQJ7lncM9JGPyU3jI0DKSelo6nmVQ7Dms40A/1Qg5YzOzCZiB5nYQFdKtEbvZo+i/H8RUcaNR1iDeGmTE3O5I3WszAvDnETUZEkBzg7L0Fw4d0FPwXhtHDsFw6qZDXRc2EiZPWyHo8UqAkl2VwsBUbla7X2XajRCQnsejTpUqhdkJaRuXuhxHiWwZElVYjjbW1O06HaZSH9nkYjldV43jPrGZXuh0jmC3s2IA+BXJcSxxD5c7M5tgbzawJnRN62wSsJ9JONRnot0ce0eYBkD3Bc7QZqdgD+A9/wAFGtWLnFxNypudDAOZk+Ex9/kuCc8pNnRGNKiqOqSikufL+CxJJJ10pL2QMknlMo66GJPKZJVkwoSSSSlysBJJJJXQCSSSVWAkkkkrASdMkrUhUTYQnB6KACsfTyrVN0It9W7LqAOWYSfBKhii2wAJ7pVdGmTfbqisDS9Y+LdJs0eStW+hFNei/V2/n5DRUhh+fwXXVsEKdO7mdTp/KFhYhzc0MGbny+e9U4UJOwF1MgSZChUItEnv/BSxTyXXjwUKVIuMBYSlvFF0GYB2R2Yxbz8FbXr1MQ7MGOMaaw0I2hwVoywTUedmwA3vK0uK1G0WDDh0F0Zy3YbidyfnVdCi62Z3szGcNLqDalAOJb2XgiczrklvQWC6L0Oh9Ooah/WtIbkIIAadyd5g26In0LwLG1C8g5QLCbdEVVNN9VzgAbzAHhqqUTNyLqPGKbKjqTGNMAum13ktAjl+S5T0vxzq1XKSWhkwQJBO+i1MXj6FOqIaJAuR9noOvVY3pBjRU7dMnTK4xqO753TaVDj2Z1OsbEmTIM7mwj4LKxFWXE9VdVq5W5ZJJ17kIuPn5P1RtFEmMJIA1Nldi7GBt8Bb4gnxVvD6cBz+QgfxGw95QtV0nusPD5nxXPVR/uWQSTplmMSSSS3lokSSSSm2MSSSSdAJJJJS20AkkkkXoBJJJITvsBJJJKQEkkknHsCxlOdNUSyNHBJJeglSMyFdwFm5oT/Wtmgz3p0llKbU8UOtFpdUd2bd+/mVfh+FRrpz19ySS6VFdkshisJT+yHE98XT0OC1Q4WF+ZCSSSgm7E3Ru4bhNXDtJNQBzvZgTE/aPWNkHWwI9a1sl7rXO58UklrSJs6vC1mU2Qd+yI0J38FHBYdjGveZg9nuO8BJJURRynEMBAL5hpMAakrLrVgGz4QkksOV4ptGsNmeSkBKSS8rtmwVUxENDRpE+N4cfMmO5CJJJzewHSSSUjP/2Q=="/>
          <p:cNvSpPr>
            <a:spLocks noChangeAspect="1" noChangeArrowheads="1"/>
          </p:cNvSpPr>
          <p:nvPr/>
        </p:nvSpPr>
        <p:spPr bwMode="auto">
          <a:xfrm>
            <a:off x="63500" y="-673100"/>
            <a:ext cx="2085975" cy="13906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0" name="AutoShape 12" descr="data:image/jpeg;base64,/9j/4AAQSkZJRgABAQAAAQABAAD/2wCEAAkGBhQSERUUExQVFBUWFxQXFxcXGBcYGBUYHRQVGBQWFxgYHCYgGhojGRcXHy8gIycpLCwsFR4xNTAqNSYrLCkBCQoKDgwOGg8PGiwkHyQsLCwsLCwsLCwsLCwsLCwsLCwsKSwsKSwsKSwsLCwsLCwsLCwsLCwsLCwsLCwsLCwsLP/AABEIALcBEwMBIgACEQEDEQH/xAAbAAABBQEBAAAAAAAAAAAAAAAEAAECAwUGB//EAEcQAAEDAgQDBAYGBwcDBQEAAAEAAhEDIQQSMUEFUWEicYGRBhMyobHwBxRCwdHhFSNSYnKS8RYzQ2OCotIXstNEU4PCwyT/xAAZAQADAQEBAAAAAAAAAAAAAAAAAQIDBAX/xAAmEQACAgICAwACAQUAAAAAAAAAAQIREiEDMRNBUSJCYQRxgaGx/9oADAMBAAIRAxEAPwDsQCQQ0fn0QlHCOBJMy6bkAAcmt5rToUXltiB3pYmm6BNr6i/iF351o5Wjnsdkc6SHZxOX7yY1HehcLgmuZ2XAE6dJOvf+K0zhg973TJb2QSSTzkgWhAsoEVDBEt1A0In2guuMtUmczW7DavD2UmAE9skCfaiTqJ6KHGeG5qezhyECfP71M0Q5wLmz1nysNksdiP7tpkh5AJtEeGyhN2inVMxuDhtFoDgWl3OwsZseS6XB1pMtMiNdvBAY3Ctq1qdEAZG7zrGo6rUr4RoyUmWuBbvvMbQjlkpU/bHxpoNp42SREgb7KNcFg7DdfGO/dWvb9ljYA1KCa2HkNJdpMWHcuVGzGdQJIeTodAfiiWYwEzp4KTsD6wGOwfd3oHEYb1UZnNc3psqVS0LoxuJ8Pb69wLrGHCIBB3B5oZvC2VdOyWm0Cx7wdu5bOIwdOq2e07XLlmxjaLq/h3CA1maprsCZI7/wXV5cY97MMLf8HIVvR2tTdmFxeJ7QA8lpcK4YCSC502nl4BdHiMGagylzg3mI8igHcGpUXhzCSdTJnaE/O5Rp9i8VO10FPovptMHMI0iPcoYfEueYI2i4iPxCy8Txh73FrQC1upJIHTrY7KosxBIaC0km9rN5QZupXE6/Kh+Tegiphe25rwWusYB7PLMsupwltNxcSHg3tNunmtWj6PV3f4snrBm+kfmqP0RiWucMoPUGBG2tlrGSX7IiSfwHGNpeyWCYsYiO5LhzXkFweTlJsDbu5pm+jlfJ6zI0wdGkF5HPQ/FQFR9Jsw5hMyC2JO5WlRaqLItrckdHwjjxcSwsNoui6tVrgQ9nOLLmuHYyo8FzW9oHewjqea6RuMdkAqU9RGYGYOxC4uXjxlr/AKdPHO0cfQqNZWfJDROl9efcunp4alUoy2C4TM631XP8Vguguyn7O/mNlnuqvpTDge47ea65cfkSadM51PBtGvxr0VpmkXtcc7cpInUfaHVY2KoUX0wxpLQNpm8JVPSJ0iNBr16KrAYkPqjOBl5aeC1hCcV+TJlOLegH9HmkWk3bN9t/etfE+jAq0g9hhug3HeV1uN4Vh30ZcyBqbrM4LjGUqZYdJ0mbfcsfO5K49o08ai6ZVhvo/oOoB4rONrnYOvNuS5nivABRqNBcYO69L9HeJsLC05W68rjmhOP8DFVgcBmyusQJgWnwWUP6icZ1N6NZcUZRuJxmB4KAGuLZcZjK2R4++60X8KaO12rC41F9dd1u4KtTZSECec84vZLCcZbGUtGWTbxRLmm26QRhFezlhg6p9kuI2OXbbVJdPVxTASAEyPNL4VgvoW6sY1/NQFVxETpO6drrR3KIpDlZsx481zaLZSasDbr+KyXYvI55IzTZsamy2hQBEQYKrqYQgkiCDBeY0jSFrCUV2ZSi2YGNxcUxdwPLLHyFVSqtcBmlpZzJMk3AIWpimEuDgIaDcgTPhuraWBa7LmkQZjWerhPzC6lOKiYYtsJ4diGZw4AewSXjbSddEfhHDMX07k2BNwBv3IWlDWk5W3PZLrbbAKT3eqYWtteTa5k7D7lySVvR0Rddh3143aATzMKz1tNg1AKqOJABBBPSbm1hZQoYJrgXPAYNP3iO9Y0vZpb9FPEMVUd/dgm0zIH3hD8HqMqAtrOcOQ+11J5BHfVgQTcMvDjJPcL3VTcNk7UdASWgunYAlaqSxxM2ndmtQfSbemCO4KZrsf7Q8d1l4RztHHvAIPwsFOoy9gSJ2uR3rFw2aqWg9zWaa+Ki6iIMi3K498rPq1NgdPNMziJCMWGSKsXhG5ctJgG35n81o4XMxoa+Dy696G+uDZoB7kfTeAJMdycpOqYopXaGqMGtwOnNRrvbUEHa4VeLrOc05KbnaSBqs5vC8USYaKbdpIJHkiMb23Q5SrSVhVDHerdk1nQAa9yC41SLmHUG+xOWeYHxRzfR17b+sJdGoEEHxNx5LOxOJewljjEyMxttrC1hWVxZnK8fyMvh7mU7AwTuDrG618bi6jGtJyuYRqPhBKzqGUyXBhERmaQI+BV9Wq4syNhzbC41HOV0TVyswi6iZuONIg9ntnk6CPBYVakTJ025ro6vCLQYF9RsO6UDWwJG4eObbHXddPHOK6ZhOMvZz3qoUqQhwPUI+vgSLwUKaV10XZl0drwfFtq0wCZjb8ULjcFSbUcQ21iB1WPwxjmOMGIjuW9WxwgFzbiLrz5wcJ/j0zsjNSjsnTwFN9NpDsrhOg26gbrW4Rh6ghsggGYEifeufqcQAcY7KLwPpCWvBvCwnCbRrCUUzQ4vh6RzgNy6kmYLXRFxuFl4SjTa4D29iCff0W7i+NUKkPLWudEEkLO/S9M9ktbl7llFyqqZq0rsDxPCWFxyvgbA3I7ykjvrtH9kJK/JMWMS0ERbmptYmZolmMrFll5o2jW8E20Ua2HmQIExPKEzQeiTqJO6QCfhhMWA0gRpKTKIaSWgWnpKlkhSa3rqnbFSKGNhrRAsSbgG8mISDe1N5J9/VFBttrXUmsINtUZBQHRwUNJjPUNs0zHdyRPqQIHaManad1I1SNZUTVMR+SG2wpIrfVYIHaNrDbvQ+JIqdkua0xMmS4DofwRbXAavBJ5bdAN+9McCwgkENJ+0Xdofkri0iZKzE9eWz6t7nwRmttubKFTjjgYGm1yFtVeFUyAaeo5FonnM6rExOGBf2gXOIIIA0OxsIXXBwm9o5Z5xWma2AxjHCXBoJ1JOp6/OyZ9anJA157LIqYZ4s1h6mLT0kBVUuFvcdI6lLww7yoPLLpI3aZaLyEc2oS0GAY0gSUDhuH02e3UzwPs2H5rTw2KpzHsNj5lcc69bOuF+9DU+LEbfcmq8TadHEd+3irKuGa+7DmjVBVmNDo0PTU/FZpRZbbCaPETznxTcR4ccRTIIgi4WeMc0WvPcps43UFhYc9fJarjmncTN8kWqZiUsHT3MbQQLe5a9OmA0NYbKIrBwOYNDp1iJ79pT06YAMAiNCLracnLsygkuiurw0OcSX+Bm/vVHEuFBoaW2neSQedkXmzC6uo7AEeKjOUS8IyOTxzDMEgDpaUF6gHT3fmuw4vw3OCQAT01HcuXdRIJGnmvQ4eRTjo4OaDgwZjCDE79bc10eCLHhocHPsDMRBG46LMaGiLzHzcI2liwDIcPeN9rKea5LRfDSezXq0WVC3sgnaReNwkzDUmVD6ykR3zAtsNAhKtJzxma7uvee9XfWnlkPzTpB3G1157TS7O60/QJxPhVKxousYETp1QQ4R++fLfrdblCtLYcyC3eNVCpjW54LSZjZUuSa0LCL2YQ4W4/bSWyWtGmiSrzSF40HMHincEMyv1UvX9VgzUsJKbOr8LQz6mBz5n8EsZhWt0M9Z33U2roK1ZXTf3+5O6sdBZDEDnBVjdJLZnTqqoVl7Ko/a8bK76xfVZuJYWm4hVB6eNiyo1/rMFV1cWeYlZ4rqD68oUBZBL61rhpvyCX1u8xB5g6dQAgXTzVtEDe60qiLsONUVIJBdFjmOvWBEKuo1xd2Wlo2HTokMQNmwfnmrcO+HS7bmpbaKSQMcE532wO+VEcKcftA9RcDvRuIxYLpie9TZxOdAB0BA77JZyQ8IsGbgSy890A/hCrZxUuEhheJIDiWhjRbRzoDv9M7ofj3Eaz3NYwNDTfM8jLIkyQJLoGjY18CJ4P0WzdqqamIeCCPWO9VTkEOEMEuiQPanTeTOM+V9NGseNd2UH0ipVXGj67Dh0kOb+szNtq0OpgPIOw96tr8Rfh3ZBUENi72tpl0ixMACD0G3NUcYwHEKFN9TDtwVJrGl2Wk15qENbze2CYHuXNYajVq4btOY1rnBzh6un6twzNDg4zkJOsRYgG8rNTp29mkoWtHfYTjTnATl2vz5wtZwzNuPOI8l5Bh+CVqZmiC0E9l1Gr6vMcpjshzqZMiIDdxzXTYX0tcyk0PZWLsglz2Z25pE5nU8pBgEWabneFpKfG9x0QuOa09nUPwA/ZCd+HbF7FAYD0iw9X2XCS6GgO7RsNWEBwuSNNlqVGzq02VKV+yHGvQLVwwjXyVbsE4tkN8ZV/rhpJB5EJHEBtpgKraJ0zJdw2sTMF3dqFS3hHaPrJnW8hbNPGgmQ4axN1DEYkOPaE93xWy5pdGT4YmKeFAmAPnvU2cEg2sR8wtFuJg/BSw+OMyYQ+eY1wwAxRyQEYcM2pGoPNQqVC47eCHq1YtdYtuRqlRPEZmEtDiZ10QhaZm/epfWc2u3M6pesbH9NVStC7KqmYkmSmUszfkpK7FRBj1YD1QtOrZT9ZKTBhBxDgIBQ5NQ7lSZUVwNlNUFiZWcBcq0cSIIPJVapNYEmkNMd2Oc50uulWxrWU3vIJDQXZWiXEASYG5jZPUpCI0QtSnBsmqBo5x/wBLOC2ZiD3Np/e9CO+lvDS2KNWPtTkHLTtd+q2cT6M0nkkNDDzYAB4jRZ2I9GSzVoc3nHx5JXXstKL9Df8AVvBj/wBPWdP7zLX37XzKvb9MWDBP/wDNW5WNM+IOdAO4Cw/4bD3tB+5VH0XonWkz+UD4Kc0ysEvRsUvphwO9LEjubSP/AOiJH0t4Bxv69vOaTT/2vK5t3obhz/hR3OcPvTt9CcP+wdd3E+CecQwR1J+lfhzGy31lUz7JY5sa3uCOXmuk4b9IvDHDs4iiw7gg0xMAfba3l7l5ZV+jyidHVGztLSB0u2feqT9HTfs1neLAfgQpa45dtjVrpHvGD47h6v8Ad16T/wCGoxx8g4puNY40KRqCm+pBaMrB2rmJFtl4Kfo+dNqrCdpBb+KNpcF4lTM08S8i8ZcRUb3a2U+GHqQ8n8PW8T6SUmesFTO0MqtoklhhznAluWDdsbwsIei+BOdjKrm5qlWmWmoSPWMYRUa1tUfZDpIBiw5LjKXEeOM/xKlQDY+oq93tSU59MeJsINbA06mUudJwz2nM4Q92amQASLE7peB+mn/krM3qX0ava/1lCvSc0t0dREG0sd+rlh7QadLiVXxX0e4k1rTQe1pbMspu7LpklzZylvVpkXkbrDofSVSYW+twBplooj9XWc21JxdTblqMNgSd7rVwP0pYTsjPjaYaRIPq6ocMz3EGH754mNGN5KXwTXoeaM1nFcdTJ+sUmBzP8StScCzRrXteGDMAXDSVvcK9N6g9k4avzbSqFjzB2Y4umxA9mbbKY9PcNU7IxlAscIc2vRrUyQWNaZc1sXOc6/aA2QmG4Bgq/wBjDvkG1LFte0GRH6uoc2l9dlOLj2h2mdLhvTKiXfrqbqJj7THfFs28AiaHEMNVzFtRrovLSDA3sDmEd26xq/orSytDHYvCkCBEupkerAAc1we0gfEETCzD6JVg5pZiMPXIg9pgoVNrtNLfU9oHZNTZGCOoHDGUaTauesQYJF3k5jLTGUmIN4RVSg0gETBA+HVYJ43i6DXNxGGe+k1jTPZrTGotFxrM9wReD9MaLyGj2iQMtpkiWjtESejZRGdBKFhrsGdjYc1S6m4bStUVhGkfPUIeoJ1PxC2Uvpk4/DKcxw0BBQ1Ssd1p1WN5+8oV2HEyYWsZIzaYK2mT0UHUjKMBaFM0punnTBIA9UeiSLyhJGY8Tg6Hpu3NDmFrb3kTGtwd46rZoektBwEVW+JAPkYXEtwVMjQR3n4T3+ab6rT1hvz1lXgyniehfphgEl7Y/iH3K0Y7NoQR5/BefFuuukau05G+ijQrFnsgtNzae6UYMmkejjFwojEknVcH9fqaio7pdw/qiBxir/7k6yJb+CrAmjvPrWl5UxVBXB/pet+0f9vusrBxat+3/wBv4JeIDucwV1KsuBHGa2zySNRDeXconjtcCS4+TfvCl8JVnd1MIyZAjuVv6IBEheej0or/ALZ/lZ+C3/RH02c17m4gzTLSRemCHDSIOhEz3ArDk4GlaZpCfpmtjeBVXR6qrSpRr6ym989xa4R5J/0aQBME7kAgE7kAkkDpJWlh/TLCuN5aObqmHA7rVdUuI+leCaJD8/8ABB8NQudxkmappmV9UUhgzySp+muDif1vd6uT3QCY8VHFenuDAkCueY9S8H3iPejGXwNFgw6tZQ0t+Sym+nmELc0Vx30j566eKg307wp09YNdaZn3Eoxl8GdFRpARYW0RtCBzEToSuPPp/hgf8U//ABx8XBWU/pDw9uzW1j+7H/JHjkFo7prgdTOljBHvCqqcEw9T26NF/wDFSpnn+78wuQp/SVh8wblryf8ALH/NaP8Ab+iBJbVi5t6knxAqkp4TQrRo1fQDh79cLR/0hzD/ALHBZmJ+iPh79GPZ/DVd/wDfMlT+lHC27GI7/VD/AJqdX6UcG2JFa/8AltPnD1afKvbF+IHT+idtK+HxmLo/wuEf7cik70R4kz2OINqjlXotd/uOcor/AKn4OAYq3/cZ/wCSygPpVwX+b/Kz/wAid8ntf6QaKWUeK0taOErD/KqVKJ8ndn3KFfiVZxH1jhtYwZloo17jQhzC0hEf9VcH/m/yt/5obF/SphY7IqknSWtHxclTf6iuvZoYTiQe2zKlMC2Wo1zHC3JxJjrPwVrsZ1XEVvT0OcTkfrt7tlX/AG3ZJBa8RrbTvsuhcToxcnZ2j8Z1+Cb64uN/tlT5O8k49L6Z2f8Ay/mq8RNs7A4tROJXKD0rp/v/AMv5qbfSenGrv5SjxhbOn+sdyZcv/aalzP8AKUlXjHbOWZj6YsAZ3t77K1vaPIa7x3xKHbWdF2me/wDD8UjiZMC3TNEeRlajCwAbg3B1jbqYTGhJ0YeRtPU6koI1yDOp5NJv+HgE4xhHtC3ST5lAUGNY0ASGzfS48FM+rJ9hs2g5eSB/SbeRnkZ/BNVxwjtTf9k5fjCBUGmrlMlrRt9kf1SdjAR2XMGtpafG0IF2NkHK1/TtgfeYQlPFukgB4J1OfMEWOjUNd0RLTPJv5oWuZEEHwj7yh3V38/PXu3UPrj5vHvQNIT6M8x5fcmGD5OCqq1XHkel/ikav7o9/xUYlWO6nH2hPRO2lIuY8fxuoB/QJi7oPnwTxQ7LhQI3ny+Mq4UA4Xffv/BCB7ufuVwquFx8AR7iFLiFhzI0L5PQnw3UqoNiJ/mhVMqujtQe+L+5RrO0GUDuL2n3BZ0VZe2vBGZzQd5v5qbuJNbvP8IcNughDmpaL/wA9/eh5BN/iJKKQB1PiroOokn7N/ONUQ2vmbH6w8zAEdCIWQ4jYX71Warh7MDxP3qsUI2qeLINyetnAxymCqxxAzHaE83E+c29yzGl+uW/f8/BX/XH6EuHiD8YCrFE2w1zyQbN6yWk9CdPgh31xqI5aNI62snw5IBkGB9otbr/pM+5VsrQ4QW6+zlaPEz+KdIViaQSBaeUD7nIktGktAPMpU8bJIDABzDxPuBVeLJcOzlmdXPJ9wiFaJYqwbFjmIHcPAi5QlWu3MNiSdSQTzMmYBUnYss1dmJEZWhxB8SfgnbUmJpxOkHI6egifJOxUHAxHORc2meRGvkp5o2PjeR0goelgMpBAeJ5zfntp1RbcCCe1AG8G47pM+9AiAdb2SL/OiLw9AHx2+YVjOEhp3O9yPu203CKqYUtG/hBj5hIAV2GbO3835JKD8RVmxdG3zCSoZzlSq4x2hA8fhCqqVmO7JIk9cvuCzTWMdqe4J6VMO2v3fgsbvo1o0ZpsuJJG8T5E7pUnsPa/WSeYk+FkGME4aOKi5jz9pOwoKqZSb5x1Jv7kxwDdZPjBQfaGozeaiKpGjSErQUHuY3ST4E/CE7q23aHkZQ9LibgIMFTGNm4jz/JO0KhHEgW7c9ykKk/tecKHrXTp9ykax2HwQOhOq9/gm9ZAkk91j8FSa7puPL+qmCT+YRY6JCty+EJzU6poCRA6e5FiocVeo8/zVofvHvCHLh18NFYA3nHeY+KLHRcMY0HcdWj8CrWYsHRzj0j+ioa6dHeAk262hVHGAHs36wpaBBrq06j580gwHY+8fErPqcSdzMdIQ7uJP2JHxUPRRslrW6E+EFP9ZOgHn+ELCOLeftHvS+sv/b+9FiNupUqHcAfux96FFJsmYJ3k3Wf9cd9q47h9yjnB1EDoFSYjVDaYuSR3fkrm07S19tge1HmCQsim9rbj4kK2piHvGwA0v98qrFRsYPi8GKlIPERmBMjkYn4IupWok5srjtBAP3A+9YTMY4DtCD+0IM94sPEIuhWqVOzSawkz2YMwLyQY2HVUmQ0a+HrUm+wzNuQH5SO6dO5W0cLme1zBUpuFhmsBuB2XEETJ03WUKPrG5nsbPO1+6dVfh8T6tuSSy+hB0/h5fIhVZNHS4Wg8Myua17QTaXOJtBBdplubHnpZW4HBPqGSQCCWw6NZmGlpI9/O1lkYDBmhLm1W3bLQAcjhu08z0IBR+ExrH9qWmMvYgsa2OrSSR0ETEJCNB+GYJ1e5ti0OAERy1BVTIdIa2oM0C5bl02tfS56o2rgnVAaoJcYJgwHD9kAm8Rt5IYcTAaX3dta5YIgQND+WqSApfgq09l4A2Ac4AeAKZTbjmuE523/dP4pKxHmrKDOXhKta0NsBCqeD+0qHZidZ7o/FY9HSHsd8kBO/EACNfehG1ndPP81B+KcORTsVBQxI5HyTl3T58UF9cd0Cr+tOO6WYUFPY3dWU2tG0LPNR3NVyVDnXodGq6oBuoHFjms4OUvWA6yjyIKCXYkcyfBQ+tdT8VTnG1k1uqWV9MC9uKA5/PiovxJOyqLRzTT1Rk12BYcS7uVbnk6pk+VTtjLaVcDUHwgeaapUnbTTn7lXkUm2Vq+mIYTqJUxX5iVLMN0xhPH4xWLO07QoATopQP6KQZGkp79gTpN5q/wBYOiEvsU4Z1RYydatFgPFVMJOon7lYTynw1UHTY36EpAbXAuFPrlzaTh2W5iMpJiQDEfktV/ovWY93rqhosa0nPlmYgkZWkHTkdRCB9DvS04N57DHZ8oJJggTczGw02Eldy/iL8UwtZT/WS4ZDs2DeTYZo5W3TTIZyFXDsGQMNUyA4VCIFR0RmEaCxsb85VtJwaCHvIqExDg4d+0HdG4J2IoCGUi5kFrqb2xce1lc2xO1z8F0FOtTq0g3IKZOge0HKQPZAPZ05HdXZLBeFcOa/9YypmflIIADWi4sR0sqhgiK7XtDYsC052kGbuvII11RuAogzIpvaJYQQW5hYXJABNtrckY7C0wAA2Q0Zg1zswaZm03JE80Xsk1MJSiTFj8lA8Z4eLloufAE6bd6KwnEGNoue9wblBLzpEC59yxMZ9IGEcGspPzvJgTNJmmpe8QB56rLPGWwxtGU+lWm7mg/6kkM/6QqIJBoAmTJFQEHqDkE96S088PoeOR59UcecqCQU/W/Nlz67Z0DZipeu6DyUC5IOQ5q6sKJF/QeSiSmLpTKXL4OhJJJKNjEkkkpoYkkklSixWOAnyppSlbJxJ2SyptFFJF/EBMVSmL00KbKcprJhohKcBWup/PyEzGg/P3BOhEQU+ZWijaTbwsqZVASJSZcwmp1S3TU7xfwUn1zEefVKwD8FxEUg6WgzYA6HqoYTCPxDy7KIO8GB0AHwQeFaC8ZpI3A1PQLscQ52Ho5gAyRDGzJE6uPXoPNXH8u+iXrofhfopTbWz1BlpsgjMR2nWgmLRO3TdadVjmYKt6h72ubUNTPdttSGmZIDQJ7lncM9JGPyU3jI0DKSelo6nmVQ7Dms40A/1Qg5YzOzCZiB5nYQFdKtEbvZo+i/H8RUcaNR1iDeGmTE3O5I3WszAvDnETUZEkBzg7L0Fw4d0FPwXhtHDsFw6qZDXRc2EiZPWyHo8UqAkl2VwsBUbla7X2XajRCQnsejTpUqhdkJaRuXuhxHiWwZElVYjjbW1O06HaZSH9nkYjldV43jPrGZXuh0jmC3s2IA+BXJcSxxD5c7M5tgbzawJnRN62wSsJ9JONRnot0ce0eYBkD3Bc7QZqdgD+A9/wAFGtWLnFxNypudDAOZk+Ex9/kuCc8pNnRGNKiqOqSikufL+CxJJJ10pL2QMknlMo66GJPKZJVkwoSSSSlysBJJJJXQCSSSVWAkkkkrASdMkrUhUTYQnB6KACsfTyrVN0It9W7LqAOWYSfBKhii2wAJ7pVdGmTfbqisDS9Y+LdJs0eStW+hFNei/V2/n5DRUhh+fwXXVsEKdO7mdTp/KFhYhzc0MGbny+e9U4UJOwF1MgSZChUItEnv/BSxTyXXjwUKVIuMBYSlvFF0GYB2R2Yxbz8FbXr1MQ7MGOMaaw0I2hwVoywTUedmwA3vK0uK1G0WDDh0F0Zy3YbidyfnVdCi62Z3szGcNLqDalAOJb2XgiczrklvQWC6L0Oh9Ooah/WtIbkIIAadyd5g26In0LwLG1C8g5QLCbdEVVNN9VzgAbzAHhqqUTNyLqPGKbKjqTGNMAum13ktAjl+S5T0vxzq1XKSWhkwQJBO+i1MXj6FOqIaJAuR9noOvVY3pBjRU7dMnTK4xqO753TaVDj2Z1OsbEmTIM7mwj4LKxFWXE9VdVq5W5ZJJ17kIuPn5P1RtFEmMJIA1Nldi7GBt8Bb4gnxVvD6cBz+QgfxGw95QtV0nusPD5nxXPVR/uWQSTplmMSSSS3lokSSSSm2MSSSSdAJJJJS20AkkkkXoBJJJITvsBJJJKQEkkknHsCxlOdNUSyNHBJJeglSMyFdwFm5oT/Wtmgz3p0llKbU8UOtFpdUd2bd+/mVfh+FRrpz19ySS6VFdkshisJT+yHE98XT0OC1Q4WF+ZCSSSgm7E3Ru4bhNXDtJNQBzvZgTE/aPWNkHWwI9a1sl7rXO58UklrSJs6vC1mU2Qd+yI0J38FHBYdjGveZg9nuO8BJJURRynEMBAL5hpMAakrLrVgGz4QkksOV4ptGsNmeSkBKSS8rtmwVUxENDRpE+N4cfMmO5CJJJzewHSSSUjP/2Q=="/>
          <p:cNvSpPr>
            <a:spLocks noChangeAspect="1" noChangeArrowheads="1"/>
          </p:cNvSpPr>
          <p:nvPr/>
        </p:nvSpPr>
        <p:spPr bwMode="auto">
          <a:xfrm>
            <a:off x="63500" y="-673100"/>
            <a:ext cx="2085975" cy="13906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22" name="Picture 14" descr="http://t3.gstatic.com/images?q=tbn:ANd9GcQ79N51lSzlRCNQIC6Gjdm402NpRRkCWW_b0qluNch0iwnSDsV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1857363"/>
            <a:ext cx="3286148" cy="2186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500042"/>
            <a:ext cx="48128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НАЗЕМНИЙ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986" name="AutoShape 2" descr="data:image/jpeg;base64,/9j/4AAQSkZJRgABAQAAAQABAAD/2wCEAAkGBhQSERUUEhQWFBQWGBUXGBgYGRgVFRcVFBgXGBQUFxgaHicfFxkjGRgYIC8gIycpLCwsFx4xNTAqNSYrLCkBCQoKDgwOGg8PGiokHCQsLCksKiksLCwsLCwsLCksKSwpLCksLCwsLCwsLCwpKSwsLCwsLCkpLCwsLCksLCwsLP/AABEIAMMBAwMBIgACEQEDEQH/xAAcAAABBQEBAQAAAAAAAAAAAAAFAAIDBAYBBwj/xABJEAABAwIDBAcEBQgIBgMAAAABAAIRAyEEEjEFQVFhBhMicYGRoTKx0fAUQlLB4QcVI3KCkqKyFlNiY3PC0vEkM0OTo8M0g7P/xAAaAQADAQEBAQAAAAAAAAAAAAAAAQIDBAUG/8QAMBEAAgIBAwIDBgUFAAAAAAAAAAECEQMSITEEUSJB8BMyYXGB0RQjUqGxBUKRkuH/2gAMAwEAAhEDEQA/APWMvM/PeugHifT4LqS0MtxQePoFy/EeR+K6upAK/LyPxSvy9Ul1Azl+A8z8EpPAef4Lq6kFDcx4eqWY8D6fFOSRYUNzcj6fFdz8j6fFOlKUh0Nz8j8+KXWcj5J0pSnY6G5+R8il1nI+RTpXJRYqG9ZyPkfguGp3+R+CeSuEp2S0VMdtJtJsuzEkw1rWkve7c1o3n0GphYzbvSzF4R3bp4due8nrnacSGjQTyhtpW0+jg1c8AloDZ4amByvJ55fsqjtTB9c9zHBpY+lUZfUVIc2RyiofFvJOw0oy9Lbu0D221Nn9sA/8x0gRYX0idOJKlG3dpccAf/sd8Ua6Fta/AYYuAc40mSS1uoGUiw3ER4CZKM/RKf8AVs/db8E79bC0+t/uY07e2n9jBHuqH/WmnpFtMXNDCkcqgH/sWyOApf1dP9xvwWa6W4RtQ0sLRbTY/EFweRTYXNw7R+mqAxLYkAEXJPJK36oeher+4O2J+UDEYir1TcMx5AlxpuLg0cTBPlc8lsMFtAVGyAQd4g84IMXBg3toQQCCA7AbMpUW5aTGsENbYfVYIaCd8SfMnenfRoqZhac2bmTF/vP6oTsTivIi2jtZlBmepIGgtcm5gDjY+8wBK8u6Q/lAc+qDowTlYDx331P9ojuAFz6btzY7MVSNOoSBIILYkEbxIINpFwdV5F0p6Itw2LDGPc9pax8vgulxqAgkAA+x6qJblpVud/pHnGbqS7mQw28lx+3OOHd+6xWMJQDabQNIjhyPqm1aMzfcuGVJ8HVFugJtrarnM7FJ1ODc5QDcREi6zmQu1Onx0AWvqsJlsyeEep4IDVwZzFsdr0klbY5KqImvMpmm0bguK6cE03LoPBJaa0RR9LSuymBx4eqWbkfT4rQyHykm5+/ySz/MFAD0kzrBxXQ9MB0pSuSlKQDpSlNlKUDHSlKbKUoAdKUpspSgQ6UpTZXJQMcm1HwLamw7/hv8EpUbXfWOm7kPifggDgkNaAe0Rrz1c7zPmQm4gBga7cxwP7J7LvIOJ8E7DtMAu9ogTviN3zvJT3tBBBuCCDzBsR5IFYC6GNy4Z1PfRr4ql+5WeQPJwR+VmuiVQirjqbtW4gOPfUpU8zvEtLvFaD3ff8E6CxVqoa0ucQ1jQSSdIAkk8gLoJ0ZpGqX42oCHV4FNp1p4Zv8Aym8i7/mHm4cEzpG76RVp4Jvsv/S4gjdh2OtTncajwG9wcj45W7tO5FBZ1KVyVxFBYiV5x0+pTiwToKdPzD3kfevRXVAPmSe4aled9OSTiuH6OnzOr/Aa81GTZFw3YHzWE8O8qnSxBcSCMsd8n7hpuVim2Bbn+CoBrs1gTxINvP4LkfJvQUx2yqtEDPTLAZIJGo3mRyKz2N7TnZSI7N5EC3H50RGnTB3OPfoOWqrPwuaq6RaBbwCceQfAODWjXPP9lsi97XSRMikLEMnnllJa0jM9Yq4thrOpMfiWvpgF4DH1GlpPZhzg6JgwWm9+Fi2Ex7ambLm7Jg5mPZc7hmAlVsL/APIr/q0B6VT96vSt6Mh8rsqOV0FAD8ySZKUoAdlHBKPm65KUoA7HelHP3LkrsoAV+PolJ5JSlKAFmPLz/BLOeHqlK4gDufl7vimVsU1jS55ytFyToBxJ3DmnJlW4jjbwOvpKBEIxjKoIaczYMkAkHlMQeflxUxqSeQ5G7vw9/cmFoyhgsIIHJunzz8VI0QExjus7/IpZ+/yK4uSgRgdudJzgtoPrdW52HqsY1xAyh1WjmaS0uF8sgGLc5bZ2J/KuxzAKVCoaj+zTBIIzmzZAuTJFhqtq/BMJBImCXAG7czgWudlNpIc4afWdxKwnRrZjKG0cRhommWkNmJj9HWboAARugbghdgdcmh6GMeadStXBGJq1D1wLS0s6sZaVIDc0Mhw/xEZG06eYNzjM6YbcOMXMNImw8l2lTDJuXFxzEmJJgDQQAAAB4eKVWiHXdeJgbhMT36C54bkxEhrjdJ7vibLhJPLuj3/gmYhzgBkDTe+YkADjYFDq+OxAqUWtbRLXlwcSalsrS85THa7LTu1hABKmyJgamTJJOg+CwHTapOKJEHsMGttXb1vRRuSTM7vq6AWHhvlYbppXIrubPZLWbmm8biRI8D71ll901x8mbIMGb8ot7111IRuFuHkpGYSWZszoudSNOW5UaTXkXcdd2T4Lke5uSfRJuHR3D8VWxLjnfBI7J5HQXncn5nglpJ0kG3EqpiavbcN9+/u9NU48gx1XDAnQH10skqhrniknTDY9xoVoq4l3A0vSkDH8SudY/g395x/yIbTf28T/AItFv/iw/wDqRSV2nLZFTxD82VzIGuYOBb3QYdPhHNWcyZKSKAfK7KjVLaG0206bngyKZZnF5DC9ofbUHKXEdyKAIylKynRnpW7ECmDGYiq550DWNLRT8XOdH7JWonn7kluBJKUqOSlKYySUpUcruZIB8pSmZlzMgCSVHmvO4CPGRPrZMdiBoHCTMXE21MclxrhrNmjiI5uPdHvQIkptjXXf9w8PnVPTM/NcbUBuCCO9MB8pJnWDiPNDduY6m2k4VHZRNOTOWJqCJcNLtPggArKwW16wpbYpPkAPFOSdO0HUnHyah/Sn8oVcOcMNkDGvLJs81DBIeAfqCDfSS3VYzaXSevXc11QNLmjLMAEiSe1HtHvS1JDpnujNoUhrVpzvOdnxson7ZokWrUr7zUZF/G/zdeHf0hqutlpXkH9FSsDr9W3eL2Wz+j0jhhFSlmcym1wGQQ6obuaQA5r2e0QS5pAjsnUTsKN/WxzYln6c/ZY5pt9qJ00EmdVDi6562hLHDt1N7D/0av8AaXMBsNlEOaAIJBAEtyQ0N7NyQTEkzcknehvSPCuBw4Y596wBd1rw4AtcCG97S7gnuI0H0n+y8eE/ykrzXpptWmcU/LLiMrTIIhwbDhcCO5eg4Gg6MzxlfcFoq1KrBwgui/gvJumWBeMdWFrvzg/4jS9o74geKjIm1RcGluEQT1R4QUKqNgC7e8GOSu03RSF5IHzYqjiKZ3CPh98hcb5OhcDBSkmTMN3X3lD8S85naCw9YJ+eatNrgPPMCDPM3nvVOvXEusTrfdcwritxM66jfX+Ij0lJVxULbWKS12Mz2qnU6s1zczisM27i72hghv7/AJhGs3I+iAVCZfzx9AfujDf6Ueafmy6TAdnHP1SFTmEpSlAhOfw9L+i816b167KhLA9oLXNcSKga6nElrs7RmAi3tR9qIA9ExIGUyBpwn0svMOlWFc3tNYKbXWzvaxpIccpLWtaCGmYkmL2lTLgZnujmJqdYGNkDMJsdRpIGsXIHEzwXteyD+jAv4ipJ5y9rSf3QF4/0ZouLopNFRvadEML3BlnZQ9rhImYA0mxi3qnRxwdSDm2B/u2MOpBnI0AkERoDY2CmLG0GpXZUV+PolmPL1CsCWUpUfWcvUJlTFNaJccoGpJAA8ZQBPK4XQofpTeMmYgXIPAxMeKWaT3T4aiTz5f7oENZTAJsMzi4uI1gdkDn2QBPJTFoiCBHDd5JrGgTG8knmTqT87knVQNfcY89EwJJTRAFrDyH4KCpjWgTM8IvJOgHzvQfbm2jTpuMiQBHAOcYaecAOP7BSboatlnH49ucQGlzSYkAkEgiZ/VJEc/LN7Tr4dxJq5Hu0h0vtIJbBJDRIFraBY/E9IiXENJy339p5F7nhP4oLU2pUcTFu4IUtS8KOj2MMe+WTvsjcmpgRpSpHl1LfvapDt7D5QBTsJAHVsgA6gDdKwNIV3kBoe4nQAGVx2ExA9prxNx3aAi8bihyd1aspS6XtJ/U3P56w26g3/t0/gut25h/6hoiI/R0rHyWFbgq50a8+PnvS+g1/sv8AwRb7oevpv0P/AGPTKPTRogS8Rp2RYeBT63SqlUy53TlIcJDhDhvt3leX9TXH1anqudfWH2/JNTb7Ev8ACvykvqj2HDdK82j2O9Pgsr0uqZsR1hbGbLB19inBv3j1WLp7WqNOvmEdwu2+tpuY8REFu+J7JI89FORXHclRx3+W38mSVahIm8H70MrYi1/Hgi2JE059eCD5Gk9qY0nznTcuFGpVdVBMi9r33e+UhLi6IFiTcxFiNOSlxeGaDDdwtff5qrQrAB4IJ1tcC8Qde9aLcgRjeGk8e0kkax5+Z+KSdEnqtbaZJGXX86ZY4tbxtb2fQrWsrboM9xHvXm9PHA1GwW32hUqfV0Dq4mZuPSwutWNpOBJns2HtAi+8XO8xZxEDlB2llijBI0GZdzKhs/G5gQ7UEi5vFot3EXVo12jVw8wtE7VoRIq+PotdTdmaDDS64m7QSD4GSrCrbRP6Gr/h1P5HIGjMfk22ez6ICWtJbWeWmBIIZTEg6jU+Z4rYNZExvueZ49/NZr8nrf8Agh/iVPeB9y0sqY8F5PeY6UpTZSVEDs3zdM64XggkWibzz4LrnKOmZudD6jS/wTEdp/e6+8y4m3JSArkqvi8cKYJM2BPK3NKxll1QASTAG9DMVtkCdwEAneSbgcBaDxuEOxmPe/KL3vAjcCYvzy+vcuYGCyXAZs9XfNxUe0EEjgBdTqHQyti3Z25Wkw0kNEAX7LSSeQffmICzXT2q9tBrnuEF7RlaOzYPN3bzfgNfFaY1R1zv1KQ831/gsF+UdhblvUhzybuBZZoJDWi4jMNRv33Wbs1g6dmXqVbgqXZrmyQ9wAQnryXAbh71s+gzA4VJa0kOjtNa6zmtI9oH7JWkXSpGU/E7YtkYtjHtJeyLiZDjBEGRI3HcUS2ji6Ti0U3NytaG2MDVzjGYkx2t6Iv2bTcb0qX/AG6f+lQu2DRP/TZ+6B7lm8ac/aO7J44INmYxjC4l4FhoQZhwMa74VivtCm5rgHxNMNF7S3LpBFzG+Ra/BRHo3R+wFz+jVH7A9VE8EJS1O7C2T/nBmdx6wEEyJLhlGWsA21xBeNOJhBapE+003N5HndFB0co/1Y9fipGbBoD/AKNM94J+9OGKMHasdsyOLYLkuH1t4PdEFD6NWPL716C/ZlEAgUKN4E5JIkxNzqvOtr1Ayq8NsA9zY4AOIjyhbarVAlW6NU2t+iEiZFrd3ih1Qx9UyN+ndzRZtR3UgucD2WjT6ogNbbWBZDawlxk2nVcL5OtboovpmYE3BkC/33VA1yHQd9j7xqizwC6xOWLmN1pVPE4QOD9Zg5dxsbfPJap9yGRjFU98E77FdVTqhxA5GJSV2SbvZb+1hQTc4jEnjMPrj3kDx5rX061iJkGq3smoYAJpkjn7TrfrLz3o3Vc+rhADmPWVyJHEl577knxK22MlmbO5rf0jTLpEmKZOo0iD4LKcd/XchJ0H9kETUgACW2BkDsN+PzCuiuACZgS/0cZ9xWTobebRkNfTeDcw8OMxEAAg7huPohm0tuuq2NmhznAc3En710xlSSFobNdtHaESA7KYJBDptFrG242CD47bLurqNzOd+jqCbGZa6CbSLAieSzWHczSpoSbgybgAWPMac/BTY7FURTcGF5OVw7QERldcEHW6NZagaToPWLcILi76pvOgeG8OLh5rRsr6k6WFuOYtO4b1mOhDD9EaQRGepbKD9cmbniPQckVxuMLHimdXQRYRZ0u0Nr/eubHJ6qvY2yxTTYZlJBjiy7Nc2IG8C4Bt5hSUsWKbHkkWJAzOygkNFpOkrsTs5nGglWdIIEzp57+CeAh2zMeagLiGgfaFQPExcWaIjeqfSHGuaGOaQ0DM4uubNDbwNdUyaCmLrOA/RiSJME5QYB1MGPJZnG4yoCeudAzUyACCAHOYXS7I2RDhxsNTBRjZ205ZTDz2nhxPZdGUEiT9ndrHhCym2seHPd1bxUGcdoHMAAacNB4CNL6rnlJ668jaKWkMnEA1GCDZrzMWIlmh3mD6qrs9zifaBBzEANIiXGZM31PD70PO0/0lMxMMqDwL6I0nW0apbKxRy04tLGk+Ic61uR4bkpPgkkwoDX1Gg6dUZLi6Z6yDJueM81lvykV7UhMmav8A6xK0FCpL6p/wxJgnTn3hA+lezzWcwNcOy1/tTfM/kLez6qI22kMwdIXW2/J8/t1m86R/hqhZN2zajXEFhtvAkd8haf8AJ+7/AIioONNp8QfxK6eDJ8G6yJZFYexREKiBmVLKnriKFYzKllT4SARQyKpTt4j3heYbUw3WV6rRqXvjvD3QvVyzQcwvLsNUnEVXf26h/wDIfis5M0iaXBn/AIWmSDORs8ZsqpGY9kA77uDffr/srgMYWDc5Z/zD0hDOj0uD5l12/YdaP7zv3LlgpS8UFfwPRwLE5qOaWmPe6IBXhxtM2gSZ05G1lxjHPkxE5jYzrNjw09yIYxtMEmoajSRfKKek2IyujUDwnXeqf0X6SwMfVc1zqQ7TWkWLSQSSDBMg20J1Xfj6Wc4XONP5P7mfWZelxz04HqW2+rz89qB1XZWYzAvGtjp3JIlg9k1HsDqfaYZguIa4wSDIkxed6Sv2XSraU3Z57/FveMFRm8HiTSqNbUPV5O005c5zEh7bTG8L1cYmk9jX08fVkgZjTDQ3OGtDrCmOHkF5/tToZiqtdzwKInLbr6W5oFhmndwRLYexnYXtO6svcC0kVOsEzMENENtzO9cuTBOTuLZ0wzY0qkixtPabKdZsu+kFzm58zcj8uk5gAbAemikp024irSFGMryRYmQGglziCOHdu70Lx+y3V61OpnpNaXNa4ZjJyntAS2J1ETw0mARqbCe1opghrGFxaZJcQ4Cx0vLfJKPlq+oTa/sC7uhLpEVe+WH4qttHooadOetkm12kDdNwSdOW9DMVsJ7AD1gdJ17YERI1F/DiFEzrqTetLHOY6WjKS4OJDuyI98bl2yxxrg5IZJXyG9nYiqMK2lQPbbWJdlJB6sOa8nVpynOGmx1iEd2nsPFVjTJp0gQ2KhkAZpOgzOsBEXOqx2J2wym1xYSx7CSw5iTcsbLoAaR2QbgAEjXfcG09oVBLK1ZwmJBgTaxiL3XJDC7OmeU01LoxWHtAG4mKgaBYC3Z3AA+EIdjdtGkTQcCajn5WkQYdIALySLDWfxQzr9pDWrX0m1TNv4Zk/o9s6pjHOrPeCWVGy5xMktc46AG+XKPAK5RcVuTCWp0i/S2vVw46qqyA9zhTc32ZJJN5uJM5gh/STb73ZKTcvWb3QCBImIFjIA81a2gaVSq2n1nbpP7YIs2QMsmACDyO4rO7XqZKrHzJDhaCQIA3CJBvaR3qYtVZelt0XDXfVpkVKjnWIMwAd+4C0wYM6KKrSdlsHEdkDUgkGSPK8eKeMWx7C5gLRNg6fImOI3einb0idSaKbWtIa4kEkyS5jwfQ+iyfibaLe3JXZVd1rC4mdDOoBfTM300/hUmFrQKTYIJbSGto7be8XjzVrE9NszqjzRu6lk9rQk1JdOXgfRV/zmyA7LdsDQTDRNuGsKtJGqyXC05NQidaR1vdlK1+coD0vqFtdoYS3snQ/wB48fci9DbNNubM0mXkiA02aA06nflKz/SF5q1Q5jDlDADbfnqE6ciEtFU7E5J2qALtpVQfbdbjBsivRLG9VXLo+qAe51Rjf8yCdRrPNWtn1IL+bB/+tI/ctLIPTdpbWcGezBzU9Cfttt4i3iovz9I9j+L8EOxWKH0drnmJ6sz4hx9ASoo4aajuK3gkzCbaCjdv/wBj+L8FZxG26QazJnc4+0DDQ2w0N81+QQShSzGE2vTh0KqV0LfTqC358H2D+9+CnZtcfYPmPgg9OiSiD8C4D2T5FRKkOKbJn7aEgZTqALiJJgeq8zwD5rEfac+e6SvTMUzqqVIOFy+nPe5wPw8l5nssxW5BzveVzXbZ0JUjY1XHqI1PVt9WiLIZsqqKQfnkS7gwiACJOfna3NEMTimta0FwksbvHd9yE1XOIMtdGpEGD2nHgj+n5Hjjrqx9XDW9N0HdkYhtWqcpLoaT7NMbwJ7F+HqiO08K2GS3MOsYCIEkGbCbX5rJDaFaA5znXNwGwQNTMCQrA2lNj1kwTcPgHUQSNQqnlyZMqyNV8F6Q4YoQxuCd/EvOoAGH0qgcLHK+BPGGkAE6mALykq7cc1wB7VwJ11gZt/GUleqfq/udEfYJJOUv2CuFx9SXF+loNUOmBMQAWxeT5Kf6bH1KRBLT7Lmyd1zUOXffvsmN2k51usqZSMrw4h0Nf2Q4W1DiO+UMrHqxD3QRIu4TmBh/kQW/s8yuxU2eW5OKNDQxWFB7dQfq0w5rATckGSTfu7gnmvgTN333dZV93BZXrQd48wp6GL3Mgkaxfz4KqSMtTZoan0BwAJe3QSCQbQJ9nXXzKpbQAZhx1fWPYM7wHZCC9+aDIEnjAES8aTcTi9s02e3U7WmVnbI7wLA8iVWrdJXmmabKXYOec53G7rDffj9UcFhknHhG+OMrton2W13t1Q1z2uytm4Y2mRAaJDQARwN54It9KcTEtj9Rvlos2MS+WElgEmcjZdMzJLvtQbgk3M3XW7VDey9pe4G5yiIIBmeV1MM0U6RU8Upbh/GVTkJtIvbWLTEW9OMXhSYPpD1VMltQmrUglrWZhIaGMm4gw3dxWbO1XOBDabGyD7d5t7MCOMIzsfDNAFRjACRmDrNLZF4gcbTy3Ll6vJqXJ09LDS2OztFRzjerMPOhmBMibWju9VDi6NOoZcydOWgAHeIAEGyn23Wy1WCRJBk+1JuQASJEAE81UFU8BPcL/ipjK4lSjTKOLwxYP0LXAakZiJ5jyVrB13dWzPIdLpmCRZwPf7YPipOumxsO4HTxCvYTGYc5WPLmvaCDLczXHMwjKA10WGtjqCbhPVTFpso18SCKpLW3bHst3B9xGhuLjkpOpZ2rWM7zyJtHFFndHMO6niHU6zYYGimYy5i5oluUjNPaG60DwGPwLgHGWwZ0ibQLiezu1jVbqVmLg4lVmFplozW7TxN9A93AG/h5ITtHGuZVhjiBlYYje6Sde9F3MLYbnbILxYgieseLESDOo5EcVntq1gKplw9mnvGmRseWngUpcISu2VMa4kkmJNzuvxUOCF3fqf8AsYp8TWYZgk2Gl76fPcqtCs5jpaRcZTIm2YO94CkpHoeEol2DE2ho7wWusRwIgFR0cGWPyEAAGBHObDgDu4XG4SO2P0gJomk4CSCJE7999Ub2jjIaH1KVSnMlpLSGuHImJ/2QptMlwtFhtMDQe5I0xvBPkq2E21Tc27xPcRPP55qycfTgHO2/MLTW+SK8i1Re0R2YjWBrz8kQr7Up8TrwKz7tr0wfbBHIEqli+kVMaSfIfesJY1I0Umi3t2tnq0Q27Q8G0xaJPqsHs9h66oBqHP8A5yr219vzUpuY2chm55ixjcYQzZxL6jybZi5xAne6YG/VEY1sXdmw2PQ7Be2iHvDnAPL2NcNNziDPMRqVosBQbliKnWHW1MgWn2s+ljx071nNlYaqKBqtpGpTa4h5BbLQGtJMEybHcPFW6WLqCozP2aZl2Vt7AAycoJJJbfhDeAjfE0opJj6q5z4XC/gvYrAhwIBBM6udSmxvI6ziN6b+aHlplhc1w9pvVC+8z1kGL2Ttn9G61ZpfTh7czr3bckmDMXurFXYNenDSWtLrBvWAEzuAm/gtXNcKS+pzwj+uL+hnf6ORp10dzD6iokrJr0hYvpyLak+RAgjmkr/K7mXj7DWYOrldNJwJFpcyx8Dfj4KWji6lGq9poZ2Z3EvLwABbP6yb84TavSanRptpOqOq1WhoMDtl41ncL2uZIvF1n8TtKrXkOOWnY5R9YktkvP1te7ksp5YpXE2jjbfiDm0+mDGkihTbU56Nnk6+bTdxF0CxFarVnrKhy/YHZZMxpqfGV0UAAABEA/cpHCzu8/zBcssspG8cajwRUcGAAGj7Wn7KnqiAe5/+Ye4BIuiN3tf5U2p9f9v71mWR1j2ecj+V6c59n8IJ8cgUdY9j5+w5SO0f5fwtQJEZdBaTukn3laXolUDsI39SoO7tOWdJE+H3rU7GAZTLeyOybCALtB071lm3gbYdpFDpBQe5rWtE1OsbB3SDGbkIJJ5eCiewIvtPEM0ztmXiMwzajcDzJ/2QZ1YfITwPw0GVeI475PxVbGP7bQYi4/eJP3DyCkfWQfbWIipOY7wdNxJb79VquTJ8BJlaowl1JxaGkXkg5iBGXvh0/qhF39OMbJJruBMSYbmHaEAkDMBc20Weo1w+iIMyTHeG28VZp4kOFwDpfxEptuKBbssjbb3Fri+SLkEkSC81SC2YMuc42E9oiYCoVCx94L3Fre0WEuMNDRe+gHHcnU2AsByGIIzfVkAjKVBU7Lg0mWAXG6JcJI8J8lSlTRSxa9kUMSGkyGBoB4AHXfGi7TcD9Vo/ZHyVHWqyI5nTlonUXQsckpM+h6DBihF2lfxLWGIJEsEkT2TzOo3G2iM4Sq57msZV6uNznOpjznKPEhc6G9IWYKuajqTazS1zcroBGbfMEcu5VsRtCmaRyty1XVS7i1rNwafqgcoJ32WLbvYx9lfhy4/qv+FrF0C45g3NzEOBI3S2RfTXWEFrmoDEHyO/v0U1DabmSARHNU6laTJM/JThllHyNJf0jHJ+8cexx1Md5AXBhwNXT3fEqRtVkGWkkixzRB3kiL91kZ2NtPB0amHqPourwH9cxx7JJnKRmGW3ZtvvMK/ayl8CMnQ4enp6XJ+uwAhsSGSJiSbTE6J9Co1p9mJsSJnymFzGhjq9R9NvV03OeWMmcgcTlbO+AVC7UQhzaapmuPApYZPLjS5ratv5CWI2g5lMMBIAJcdRcwP8qgw2IGZp0uBe+h17uSg2lWyPyvAzOAmLza2m+EytjIIJkgAZREw09qOV3HzK2a2+Z4Lm4ztPiv2Peej+CIY6q0vL62VxLGNa3iQAHb+Y3LEflM2nR68teKnWtDYhxa6mMoLWmbHtEu0JhwuNwDD/AJQOqYwUjWjRwc4AAW9kQfVAtq43rqr6sud1hL5dZ0EkNzRImGjyWOLG4vikVmy6223b/wAfwWqW2qQABpAkb8x+4rqCGmkuvUcelBzBYUAtMXtfugKTDt7J+d7VPhG3Hf8AeoMP7J8P5mrn5NSeqNO4+9cf9bvP8wTqu7uPvTH6HvP86EBxztP2vuSqOs/9r71JQw5e8DS0+ZAUrKANKSJJcTraz93GwVqPcmyo3COeA1utzy9kjXxTqlAjOHHfuvrl04iEWqS4zp6Jzdnh2uivSKwYaIGaZMtgW75i/NDNtVKbqlOcwIDYhoP1uOYcFrBsxnD1Khr7DpOILmgkaXNoM8eKmh2D8Ns6nT9hrR3C/mTP+6mLBz8giJwjU36G3h6lJl7AzKBvnvH4qDFYWSTzKOfQmfZCdTwLPs+9ZKVsqtjE42g5g7BgTMGImInkYU+zMXmZeJFiPeVp9o7JbEtaDGrYkELP7Q2JA67DiAPabw4gjh891ykqpkpO7Rdq4omkxhPZZ1jhyzkOPz3cEHx9G5I1PkrtDFNNNhIic7TO46H55qDFAlrYIBFiTN+BHh7la2SFqdumB+tIOsd1vcp8PXdxKjrYUb3EnlYJjMMOJ81Rnb5YQFYp/wBJ5DyVajszNoToTd2WAOJdA9VDVwuUkZXWManxU0VZeOKHAKN1YcB5BRfQxxd5lcODH2neaKHqY81eQ8gmdbyHkEx+Fge07z/BNw2DdUJDc0gE6jQapitkhq8h5BQOrQdG+QXamDcNXGfC0biomYZxMZvRPYNTD2BdnbLw10neAdABaVJV2TSducz9VxHvlPwLMrA3WFYBHd7lDux3YNd0aafZrPHf8QVTxWwKwNpcB9ZpzGBxAMrQGP8AYx8+i5nI3+fzHqnqYNIyhovFiXz+okteMW7ifMpJ6idJDg9W9/3qGlZvg3+Zqmwm753qBlm/u+9qyRZNU1Hd95Tm0pjfL4jS2e6fSb2uYbMbxckEqajh+w25kEnmTJ4q4qiWSNYRUJAgFoGt/ipaWEjd5LtOhx81ZZTWqRBynQVoMhdo0+XopMiTY0R5CkWKQU10UipZRB1a51as9SkaSQyu1iWRWQ1dyLCSpmkXZEGyqGJwzqTusYLH227iN5+fiizRCn6sFXGpKmS9nsef7d2MA3rqJPV6uAPsnfI4e7uQg4vK0gPkkA3g6boAjRegYnB9SS5oljvabaBPz9yyfSHoc0A1aE5DcgfUPIfZ9yXu0pPbyHzuuTPVKpdqn06irvo5faDhzEwmBzPte9dBiFadXfYxxAPobJCoqUU49v8AiK5lZ/WfxKbHRf61I1VQyN/rP4guGkP6z+IIsKL/AFqTat9J1sRI0O7lr4KiKH956hdbh/7fqEWgpk76inwLN6Hijf2vUIng22gX5/FMQTo6cFICe/uuoqNMgKUELJvc0SOioE4FIv4ifnioywbj5osKHnuSTIKSdoCTCbvFQ09B+x/M1JJSuQYTwXtOO/4F0KfNdJJbQImW6WidK4ktCC3T0CeF1JZMoQSCSSCjqdkC4kpAdlUpauJLPJwXEY4KagbJJJY+Rz4OvE2NxogWzXRVe36vatroY9y6kry+5L5E4/fQA2lhmtrPaAAATbwlB8VhWZmHKLyDbVJJZR4XyNWuRztnU/sN8lw7MpfYCSSNT7jpETtmU/sj1UR2bT+z6lJJWm6JpHBs2n9n1PxTvzZT+z6n4riSLZDSG/QmBwho389O9FKbQNLJJKG2VWxdpBdhJJADE/LZJJaE+ZzIEkkkFH//2Q=="/>
          <p:cNvSpPr>
            <a:spLocks noChangeAspect="1" noChangeArrowheads="1"/>
          </p:cNvSpPr>
          <p:nvPr/>
        </p:nvSpPr>
        <p:spPr bwMode="auto">
          <a:xfrm>
            <a:off x="63500" y="-890588"/>
            <a:ext cx="2466975" cy="18573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data:image/jpeg;base64,/9j/4AAQSkZJRgABAQAAAQABAAD/2wCEAAkGBhQSERUUExQWFRUWGBgWGBgUFx0XGBYYFxgVHRcYFxcYHCYeHBsjHRgaHy8gIycqLCwsHB8xNTAqNSYrLCkBCQoKDgwOGg8PGiwlHyQsLCwsLCwsLCksKSwsLCwsLCwpLCksLCksLCwsLCwsLCwsKSosLCwsLCwsKSwpKSksLP/AABEIAMABBwMBIgACEQEDEQH/xAAcAAABBQEBAQAAAAAAAAAAAAAFAQIDBAYABwj/xABCEAABAgMFBgMFBgYBBAIDAAABAhEAAyEEBRIxQQYiUWFxgRORoTKxwdHwB0JSYnLhFCOCkqLxMxVDssKD0hZjk//EABkBAAIDAQAAAAAAAAAAAAAAAAECAAMEBf/EADARAAICAQMDAgQFBAMAAAAAAAABAgMRBBIhMUFRBWETIjKhFIGR0eFxscHwIzNC/9oADAMBAAIRAxEAPwDyc7wc8Tnz+RiWWMW776twiDHue/684sILV03efSkVMVhG3ASwkMHxF8INULSgpVjVViDlkGdqmIpc4oZadAAkp3SGOrVPXWnQWbfY0LlJUknxSopUgAMwD7oAZi/wZhA0qegLs/o/yH1QQBYl3iskDFUEKC23gzsMWeZjWbSrw+EgEqBqr2icSTNDhSwCUs1eemUYgPlrw45cINy5wm4QF1bCDMAASVqGIq8NzkASojEWHIRERA60zsS0im4AAUgDJmyZzQDjSHzLKfvKT7LhSVPRwKkcyaZ+ULOsAefiXiUhmYHeLgEF2Io+evaJ5FuxICC7VGQxMXfMmpc8RAfuBlWzKZMwKUSAU9Fb2fkTXnpE5WFihZg1cufpEarKUomMhsJAUVcyGTUjeo9OdGqK8q18svXlCTWehEOtlnAarmmmtM/rWJbJajg6ZasQRSujcIWSrEC9Tr6Qy2DDvJFCwLChoGPV2+hC5zwHJJbpIUceRo76Ak1YUzOcQ2WwlZZJSXoah0BwHNaZ+T8DDRaCpDNiDs+VOHFyfqsWUTw4ALVxAMegdqinDnwhui5JkjvKzYfIEtVqUFCYFIlEgsddeVYNzZ+J0r11d6tzcjh9UFiyqQDlXdp1NC9QaQYtER1m3iDrwZ/rSLX8MK0r5eQGsdZJLEMO5i0UEqUS7ACpfOgIfjrTgYWT5IUsdBSh4aVGdc9IlCnFK9aGg5CJ12cKerENrnXM+9/nFBQwqpUPloQTqe0RNMARkIcMoNoGDkcDmH/aJ7AjDMCV0AcpemJhQYlMGLAPXOBsi072oqHB1rwzy4RolW+UhNJacTFlUBBZnbPPnWFlwxJT29R14zAlWEbwCWLD2tXLUf3+QAm0qdcs0bePSqWevTWKCbUSouSVZv1iXxWWDwB5ZnnllDqPzZNDfHARk2oqAw490HmBiYUSKiiRVtCeESTQEpqXIYN92rUVVx5RXReiAVkOkrLkAuakllKLEj9qOIri1OSx0B6Nzo3D/UVuLb9iOfBam40pxpDDikAUpqzvz6wHmTgfacqyFSWA66CCJnqLOqhDEcXd9NfrKKpwKxbpBbPMDKuTfOnFoMcorbyLLkFwxAOj69o5SyFNkBRVHHZj3ithVQFs2BO6e7j0golVNCFM+LeTwzAI+Pvgy4ARC3hLg9QwbTh/sRSCHIbdHRuT6xfnz0BLGWwKiaUBP6gziuQaKyCpa2lyyz0whWXPM1ArWJH2IR2hTHCqlBke+mtG6R0ExsrapopImEDJ0/MvHRYkFIC+AFBnY08ufSkWBISKfXHvEEgOX1EW0WdXJn0NekBgLCVlRSysAcJxUBajvhqoAtnybC0UrbZCmZMSsYDhCwXxAtmxOYOda087titRQt3FQxdykp6AfCOv+1yFpQZZdctbHcwgpXoaAfd8nhokQLUk8C6aGjMaA00YvSCdzLwjE6XxBgpQSDoakZV9eUD1zyZimLlRdVSa6nIaxZC8CMWFyoKSMWaXo4GrAt/qIMi9ZcH8OoqO+ok4jVwoJxB9C5KnzYqz0bZLOFKwHCMSgDjopNRy1GZYa8QIpC3kpSgsEBlE4auCdc2Y5dKUETItBJIJbIUAFBk2nGvM10hGK3yGr2sC5NjKlKlpWT4K0sMcxJCCcKhQpeWhYGjljU4skkjT6rG4slo8S77SlcyqApZMxlFZVLWEJSVORvMHHIDOmEBObw75QQlJSHcE+jEjn0hJk10E6UoXcu2Q8zXlFGWSD9Uh06c4A/1r8ITbyTBKJzhgK5nR6e/LtE8tqDIk8X+soo4nSRk5BHNv3bOFmLU4U9aZat6QWgFuYSSHGdaHOjdNT6Q6cgqSCQ7ajkMi1fPgY5FsBSXYkEqagOE5tSjEvDrFaBwG8CCNM+A+Oj9YTlEJZKkipScjUKw8OKT5fKJUTk8VCuoCur7yX8ooXuGbMa8M+Y6Rb2dsfiiZiehS1XZ8XyEWRSaIpdi9LtA0mlApRlAHLPCC+UWZlzIny1KlpSVAlavD3QKVQAwoWcD0hVXADkSIP7KXTNSi0CWQ4CCKOTjEwcQKYYdJBZkSZqE4VboUakZKNQauRprXhTM7Y7DKJHiqQocPDBxNSpUnEOxgNNswRKmiZjE6WopwUACgfwuSQaafdLPQG5stccyf/M9uWMwGBoxZzQGp6tCdxGshpdzWM52cJo74lDuyVBstYxNvlJE9aUeyCcNX3cSmqc6CPUtvLrRLsCmSkfzEAU/MflHlP/c6JGXVUGb5wPF+StLlPieu8a+Ud4LO3vJ6s8WbMhgXpUkPTh9NDZssZQmeQtIpqSXzJyzi3KUfvlhhYcASc2Of+4jomgHXj5xWmLBJYe8B+8HqAK2G7TPmpQliVFiegz6AB49Du3YmzYQFYllg+JebAfdQW1HnHn+zCSbQgBag7uQWOSqg5uziN1Lss0EBE9YLkb7TGbljBGXBqDlFMr4Vy2y8Z/I0wo3Rzk09k2dsiUgplIB/MHL5MfdFqbeFnlpzSkU4DMPXtHmidoZgcKT4iqF1LWhIBCSAEyynzJPaJrllzLSoqBTLICAfDTRKd+r1UPZFXckiojSpp9A/h2m02b6RtPLxHwkqmDUSkKW3B8ILZH0jo8atslcyYreKgS7EqNWFTidznxNY6ApCTrw8JZKZnlJOTFwxA1I+POHOoL56NUHjlSKlkYmpehAdzQCghyVkAg6F2zz/ANCFwZwjLmpUNBl9deUU7RKLTKUOFVBnhxdWz9I5SQGOiteP7wk9WYCnFAKxI8MBTl8eny/aL05Q3AzAVypX0o3rEf8AAqRMXLNCleE11GJiPKJLWkY1OauR2TQser+kMx8cDVLHSlc656xyNH0HTtDFjCHLEemeWWrjSvnDQp+Z0+FIRIUI2O2kAjN8SSFEsykqS7Bg4Cs2zaK+BCaEHkdcuBGXvhJGI9AXrlmS318If/AKKiotmW79PdAcuwMiSrM6gkgYVKo5ataOOOfYx153cqUlPF2pQ5PkPqoZxEsi65sxeFIpR2LNzJ0ghPxTbTKlLYmUSFFNMZcHEwyBQE00OLSLFhouSTRSXcKkEBZd904as4BGWYdwD8iIIp2UXgUGY/cZVAQT7T0wkAHjXqBpbWUBOJZLB8iQ/JnD8eoEZ213mFFyaDIEuwHM5nnrFc57QT2wAN4XdgmKQN41IpX2ykO3Fgr+qNBJ2ZwqAFRhTvcx7Tc6PAexqxBSyA6lUpoMm6BomNsI49qe6BOXYRzUeMDtqrrEoIU5JVQ/0gZecWNixSb1R7lwKvG0rmAAlSmydy3GH3NfBs4VuhWIpdyUkMFcj7osi+CtvMs9jeS0Ro9kJbm0Co/4g6SQf+9qKjPMRgLNtfLYFaFpd8mVk36Y1ezO1lnlomrJWQooCQEVOFJehIFMQ11izKJKcVy2Otezcr+PbAyVoKhhWUkKLbyMxiDBzkRmCQ8bCx3bLlIIQkAVNOJz+ffhGVvXbnEhcuUhSFYFMsqAw7pLhIBc94CKt9pnBDzpqsRGMJdICX1KABUVZ4R2xiyp3wfTk1H2iT0Ks3hhSFK8VJKQoFQYLLlILiPKFSR4yh+Ue8xqJd0LUCFkpchTuCaBVDX80DJdyKNqmICwcMtJxFJAqQwoT9CKZbpNyXgsrU5x3NYBsywgihaK67tVoocI1KNl5rhyGcOXOXcekW5GyoFVKfoluPMxWozQ6hIwaruXpX65xCbCpOfpHq0rYorDiUoj8St0f3KYesOVsbLZvElIJy8N5qg9HAQMJP8AVFy3Fqj5MJsfZVfxKafdWzgs+EgRt0KmJVioU4cRIcBgFMUgjJ0s4d2zpBlGwSJSRO8ZYw/jkEYnbMKIOkVZ93uVSRNGNQKcK5a0rGJIS5CEk5AVUdBWMWo0s7JOWOyX7mypxSSyefizyy5WtLhqCrMlNDo9Mnia5rw8MFMtS04wAcSEuQBnmcIrxBjVTfszmpJJl43LlilQd/wu/pHStnFy3CkKRw3SNOY6xtjHAznJScks/cFybEhgWOQ0J05R0HU2IDOOi1IyPl5PGgMKqFqZ5NnwiSYtyk5aHh2iMSXcvHLNBWo48ojKWgjulHY617enOB0+WDVOY55t6vHKWcLAgCr6/X+4gMnmIEVgBelTlrmuDUkGgAD0yApDp6F+I4zDA83qffDrkQcaf1O/RyfQGK84lS1KBABJbpp6NBaHfQVcvEBiYNR30zIZq1PpE8ixJzc1DMMtNWeKqwWZq8frWCFlSWAAct9UiqTaRWySXZWq49z5QUsF2FdVEpT0qf0v74Sw3ajNbKUk+ziBw8lN7oKqmwsYN8sthVnmRalYUjCkMPrPjAW60hU+ZOPFeHuWfyi6ufhBPAE+UB5a1S0JSNQ59Gr5+cWt4Rc+CS9bWVrL5DIPkOnEwOtIBQWFch3IEEDJE3LdPKohBdpxCrsav6RSks5KdmXkgmyAEoTwS9PzViMyH5929eEEZthUpVE1AbKlOdAOsWLLci81MnyJ97Qe+SOCyAzIU7ADrw7isWJdkWaYkE8DX3xopd1Aan3eoMSouxA0f9Rf9osz7BwZ43STQyn/AEls86AwauS7EhJC0qYKcAkihSl3bOogjIsWiRQfhYD0iyLCoaHyf9om3IsoQl1QqEIBolIPECp7msLMmE5RNZ04S5QhY4LxN5JUmNJd20qJdBZ0y+cpn/ySfUxFDHRBW1AmxXHPmANLU3EjCP8AJoks2w02XOnT5i0hCkIAQjfWSgc8KHNQHLVq0aY7QSpqSBOmSlHJRQkt2CSPPjpFBOz6pyiRbEzxShBKhxZPit7odJ92PlBC5Nm5ExAUokqIcoK0kp5KCMjyekGbHY7OmYZcsIC0gEgDeGWZz1GuogTYNj0BQK8cxssYQlHTCN7zMF0WeTKUVAhKiADhLkgZAmpYcIEpwisy+5En2Low9eennEFps6VJUEOlSh7SQc9HKSCRyCh1ija7/lyw5YD8UxTDzMZm9PtPlJcJUVnhLFP7i3o8ZJa+vpD5v6L/AD0NFekts6IOJ2aoP4ietRdwUnwWzdIUgmaQSXLzDkOb3RaJMpISkkhICQxOQydSiSe7x5He32qLrhwI6nGv67Rkby20mznxKWvXeLJ/tFIX4upt+mKivfn+DR+Drr/7Zpey5Z7fef2gWeVTGh+CP5ivMUHeMnfv2lBclTNvOkCYoYi5ZwgHuI8ftN5zFD2mH5aeucWrMncTxJS/H2hnDfg5y5sm2BXUQklXHPPVnqF2zyZMsqLkpBJhYjsaEpky3V9xNBU1SOLQkbItYMVkczk/dnk1klOmvGsUykvXOCtlsqsOfGsQIuw8fqkHKKsFMoIhAh6QWRdA1VFmzXIkkbxzq/XlWF3om0jsNnKJUxVd2Upn4qZP0IHYcLVPfKNQqzlUtaGG82tWH+h6xB/+L4mcn6+MDchtoFs4xFq1I+jGvsVmZgAXyHGukVbHs+UFwrv5QWkIUkgg1GoDNzGdYGUxo4iCzaULsk9S1YPBnCWrwkALKSfaxg6qCkilHJ1LLdtvlzQ0vGyEpBMxsRJxP7JIowD61LB2E9mXKT4sgICfELOEgBWEKxBxmXVl84iuLZqbIUouFJwDERRlYgw3i5pr/s3yjwVwnzyWZtkCsxDU3cHcjpiLt0DNBEIf6eHok1oHPAZnsM4oaRbuyUZdjAy9ze6LAs3L0g9YNk7RN9mXhHFe76VV6Rpbv+zcUM1b8khvWp9RAWOyFMCiVw+uwgtYNnJ83JBA4q3RXrWPTrv2bkyfYlpB4kOfPOJLbcaJgZWL+lakegLekMoyfsTKMCjZuTLrOnhxmiVvK+Pwg7cdksp/4pKsQ1XLUT/cQ3rFi33PKssszPDTNapVPWSlPDdShaldAnuIpWW87TakqSiXMShiUTFJVZJLgbqQhKzPUg/iBByozw3w13BuZFfW0kyU6f4ZUsCmKaMSQ+TiWcAfmvtAuy2m0Tz/AC5CJg/EZIlo/wD6Ao/xJMae4NnJslfiKnua/wAuTLTKklxmsMVzD+ZSnfvBqaQmq1ActewzgylGKyyLLAdm2aCkDxUhC9RKUVJHBvED5QybsWD7Kh/UlvVJ+EE7TfaUAkAADNSzTy/eMfff2iykuAozTwTRPnl5Axz5+oQzitOT9un6mqrR2W9EMvS7fBfGd0feQQtOtKh/rOM9aL1lg0GLgcm98C7x22mWhfhqISkucCA5LAkOTXTlAozC3fXPyjVROyUc2LDKtRT8GW3OTYSvtCmSUlK8UwEDACuiWzclyxceWkAbz+0ucqgWmWOEsOfMufJoy20qyPDDk0V7xpAXCGDO+tKNRmLu+fpCT0Vdk3OSyXU6tVQSUU35Yatm0yphdyo8VqJNfrjAyZeK15q1yFIbKOEmpDhjhzY0IMLL1CU9dco0xqhHohLNZdb1lx46EIlkufqmcXdwhIYOwFKPke50eG2OyrXRCStRB3UAqPdIDiD917DzZlV4UjVgJivMEIHTE/KBO6FfM3goVcp9EApyB4KSPaenQgk+VPOL1jsilISpKSUpYlTbtPzGhL6CsbaxbIWeSkKWxw6zCFN/cAgZfgfnC3vespSDKl1KsIcCjYhR1VOXSML9RU5baot+/Y2UaOWU5PoWEeykAZADyA4N8Y6JFTgI6Oiuhgk8tsxv/SS2HEBTny06P6QlnuRWRV5Bz6gNBtMlOQH10NIkSOX12inbkYoi6Ejj3PwDRZkWVKRQfGLCUdoeJTQdqDkhSOHyiQo+v9RIJcSyLKpRwpSSfygk+QrE4QCthI+vnCGWS7MSxZywoMnLCsaaw7Gz1+0AhPFZr5D4xoLHsDKQHmlS2zrhSPrrC712Dg8ps92KWhKFA4nxhg6gp8wkVNKd42dl2RtE0kYMKDV1qarB92r+kb6x2WTLQ8tKQlndAdwOGF8XZ4y1v+0yW+GQkE5PNLN/8ad7sSkxcpTaaExFE9k2DlIDzllXTdHm7+ogvslZgpKlGzpkDEQlLhUwpBoVlJIqPjwBOGtm089agFT1gn2Zcl0E8giXvq7kwTuy6rwmkFsCfxWwJUrsljOHdSOsKoJdQ7j0e0TUS0FSiEpSHJ4eXujpNqQpAWCMPHpQ586QLtVyImoMtZUtBZ0LJmILEEUW6gxD0UIu2Ox+HLTLThShICUgJNAMhvKMPkBMbWNHI1Onmc+0Kq0fhD+g89e0V5syXL9pTkcan9ooWraBgcICQNVfTCMl2sqp+uXPjuWQqlPogmoKNVKYcBl3J/aKk68pacnUfTzMYe+Nv5SX3jNVwTl/dl5PGLvfb+at94Sk/lO9/dn5NGF6y+7iqOF5f7HSq9OljdN4X6HqN77XplDfmJR+Ue0ewdR7RiL2+0jMSU/1TP8A6g+89o8+/wComYoAH21AYlVckgZZmBN44yVuSUoUUk5B8SgKc8J8oePp8rPmuk3/AG/Qd3aXT8RW5/YP3rtUua5WtUwAt+RJrSlBloIz9ovZatWHL5w6022atCUmktIDJSlgGDAnmYauUVgkJ9l1KwJAAGelBQZR0q6YVrEUY7tdbYsZwvC4JbgP89B5K/8ABUHvE3T1+JjO3TMaYDwSr/xMEE2p0d/n84sZhIdpDWX+k++KUuy0SpRYKBI4UUQx4mgPcRp7t2c/jFYlFQSgAMnCHxOarLtlolXaNbYNnpNnGLdTh+8CxH/yqJUP6Sgcowaj1Cqh7er8GmrTysWex5/ZNlJy1BkBCSAxmYkvxKUMZihzCSOcay6thEoAxkqoQX3AXd9xBxHPVaeaYv2jaiTKBEpOM64d1JPEqIdR5sesA7btDOmA72BPBBw8cz7Ry4tGF6jV3/Stq+51avT11a/UIX9b5Vjl+HKCcWZoMCBxMtIwlXBwT1pAi6dobQVLeYVBgRiAo+Jw2QZqU84Egy5q8JWMIqoivNhRnLZwqbFMWpWAlCC2VHHXMByY3U6SKrxLl+WZLr1XdhPMV47hO2Xg6v5i3VwJc+WkW7HLBqK6jgDx6xDdGzslKh4hU2uEAn1I+MaRXhNhlygkfiUXWfIsOle0a4VRj0RTbrbJrauER2K7iupWhA/MoP5Zx0SBbCOi7kwYKQR9ZxJ4WsTrQwclhxLCKir0k6Lc8kFXuBMVFpak2ZSiyUqUeSSfPQDnB6wbET5jFQTLTxUXPYCnrHje1N4qVaV54RhDKL5JGmQ4/TR1zbX2izn+TPmSuSVEJPVHsnyg7M9wZPoew7BSU/8AIVTDwyT5CD9lu6XLDIQlI5CPF7j+2u1J/wCZCJ44gYFeaKf4xurl+1+wz2ExSpCuEwOn+9OnMgRPhJEyzaFEMFiRTdFMnDt04do6yWyXNTilrStP4kKCh5ikSTVEJJAKuQzPnBFHERQvC65M7/mkomcCuWFt3YkQSCIrz7dLRmXPAVhJzjBZk8IaKb6A+7rvlyiRIs6ZYPtKCUyyewGJX9TQUKQkOogQCtu1LEpQkuNAHI4OSyU/1GMteW3UpL4lFaw4KUnE3Vfs+Uc6z1CK4qTk/wDfzNdWknY8G7n32hPsjEfIQBvbasIDzJgQOALE9AN4x5peu3c5b4SJSeVVf3H4ARkLZf4clytRzJPvJzijZq9T9ctq8L9zorR00LNssfdno16faGKiSh/zL+CRXzI6Rir42rXMP82YVflGX9ooIzk+1zJlA+tEjTtyijJDkPURso9Prq5xyVz9RhDiiP5sIz76Ur2aV6nSvCKVoFQ6sTh6OWd6Fxn04xGU1ZtfSOUfoR0IxUehzLb7LXmbySSlVDEghiCCaNk0LLO8NS+RrrqYjSCRy+vOCF03VOmHFKTRJqtTCWmuqlbr8qk6CI5KKyylJyeELeFmKZYJU+QAoHDZsOkW9m7NNVjwIJQaFRZMsK4KUqlQSMIdR0BjTXfsclCMU9WMJdTzAUyxxaXRa8/vlIc+yXinbdsjLIMiXuJoFKYqw/kS2FCfypAHvjD+LdjcaFnHfsa1pklmx4Ktt2SFlsxmKJUt0pf2EjEa4UEYjTVWH9OsBEnd7n/0jSbR32udKCSAA4JbUgGtchyjLrngfIRbpviOGbeuRdTWoSwvBpNn77mSZS0oAcqBKjVgABll3PGI7deJVvTZj/qNB0GnQQFsk2aoYUBnOeZ07QUk7KLDKnBYJ/EDXuRC/ho73PHU21a6uipRjHMiku8iotLSVHiaDyzPpFqzbNT5ycawsoGbJOEeQaNJc8mXJL+CiZwxvTtke48oJWm85s2ilMn8Kd1PkM+7xojBLoYrtXdd9T48Gfuq4pMpQUZQXydn7hzGlXei8OCWEyUcJYYnqrM9aRSSkCFJixGUVKAIUzIbDkoggOEdEgTHQ2QAq+ZoM6TKUAAseRKgEmhHPjme9qVs9LDOpZHB8I6brHs8Q3tc8xVts8xKNxAGIu7FJWoOCX1AgwUE0yPIP2MVDo8y2qsHhWpdGSWKWyZvmDAggGNvtXLa1SFMzKTo2Sk/OEt+zUlZ9nArjLp/jUeQEHIuTDhJFQYtS7zmD2mX+sYvXPyIhlisUyarBLDqYlnAyZ2dqw2YgoUUqBBBYg6GDkIXu3aQylhSDNkq/FJWR6Gv+Ues7J/awoeHLnL8fGoIEwhKFJKiwxhIDh+T8zHhk0uKcfhwiWValAipozVyALhuFSTEllxaCup9L3ptKEh5swITwdn6DM+sY68/tCSHElOI/iXQf25nu0ebWi/ivfWVKUqpJOInqoxVmW1RDlQQDoKqPf5Rw4+mynLddJyf2O8rdJRHLeX4QfvfamaskzJlC27kKP8AcTnp84z8++yxwjue2kUFTATQVfMmveFsqwFOUBYBO6SQMtSKty1jq16eEFhIxWepWS4r+VEc61qWd4vHSpLlsn+solVJSlKS4Ki7vpwp84jE1nar0L9vp4vSOfKTby2OlTVJcgkZgkFqHQngYZLLc4birq2Xu7QTuu7Jk5/DQ4SN5aiEoR+pamSOmfCBKSjy2BJvhA2cCWd2/fSLl13NNnVlpdI9pamTLT+pSt3tmeEbO6dh0OFTB4h4qBTKHRFJkzvgT1jUeFLkpClkMnIqYBPKWgAJT0SH6xydR6nCL21rLN1ekb+v+TM3PsKkMqZ/MPFYKZfaXRa/6sA5GNMsyrOkKWQGoklqcpaEgBPRAHOAt5bXaSR/Wof+Kfn5Rm7Ra8RUuYsk8VV4UJJoOnlGL4Oo1L3XPC8I6tWlUV4X3Cm0e0HjhMtIKZeIYvxKD1oMqO3OM6uQTLM1ecxSmAoAndCQAcgCCANGivNvEqUkIQpQBcls89O8a6wWSRNSF2kmnsyUBssiohh2B+Q7emojTDbFHJ1tkJWYg+EZmdMXPYAYUjJ8zn5Zn5xau+5QKqHrU/XeNbMvXcMuVLRKl8AkKJ6uGfmz84pIkgRoUcGOc5TeZMIWO8JcpAEmQlC9VqUVK/pICW93IxHPtC5hdaio8zQdBkOwiJKYeBDCnAQ544JhwEQGRAIcEw4JhcUQhwTChUMKoUCCQdihIdQQkEAZRXUniP8AUVlqwlqgcFfA6xYTaeGXn5RCZw1DniGanIlgYrCZDbOqpauBP/rw6RbstpBSFIdaDUBXthiQQ7scvvF/zHKGbZArCQA5G8wLlgFOW7RAmclEpLMzBhxJD5a5xBTM3OsS7XT/APYmu7UhbPwqB+8Edo7EPBC0gOFHEpg68RzLc26PApJItjnMTHr1Vl5vBu9kpMpfR9eLuf3iBZk6EGjdO2hhk1AAcEH3jtEypZAfIEadU5xHOspSA5SSasFAkfqbI8oIR9kWkB1JxcASw7tUjoRBSXdiZ/iqStsEszGIAFDVNGCQANBAaU7AResVpUkLQn/ugIJ5BQJA60hgFVArCPU+f15xJPlYDX6zaLF13XOnKJlIcD2lFghIOqlK3R3hN8UtzfAyi28IZZQMJJrQmvDSOuy55s9/DSSE+0o7qEfrWd0dy/Ixsrt2QSE45yvEADkkmXIA60XN7YUniYZb9spMrCmUnxMORKcKEVP/ABygyU8XcmtS7xjnrN720LLXfsa4aTHzWvA65thkBlTP5p5uiSOgpMm/4p6xqkWWXLSCohkZEslKP0JDJR2D8zGbs22alpxYUl8jVLHmHL+YgfbLeuaXWongMgOgjl2Uai6X/K8I6lNCx8vC8h+8drAHEoYj+JWXYZnu3eM3arWuYrEtRUeenQZAdIqW22JQWDqJyDM/XMDzMVZdnmTjUsOAoP3MbtPo4Vr5V+fceeqp0/C5YTl2Va/ZTTVSqJHxPoOcPNzySN9UyavQpISkdKEN59YsSbKWGNSlNliLtFtEoCOhGCice/VWX/U+PBWsl3hIoIuolNDkph4EOZRAmJEiOCIeEwQHBMOSmFAh0QhwELCYobBwAcVRwhQiHFQHOIQ5KIQr4QxS3hilw2CDyuOiEqhYIMhebMCdA/LPqecV1Wt8qEd4Y7jTt9e6IV/H6rFI4LvaxTZpxSqqCSChTDEkuDhI1qaeukZmWm0guJU4BP5FEPrmlhGv/wCrolrIBSos2ZZJcEV1cOMqPlGhsswKQFJVpV9GOTh2yo7PoTGDUX3VNuEcr+pqhQpJN9zx+0zVGbiU+J3L0Lh2oIs2m85iwzjCaEAe/jHqF5kLll0JmMRRSBMo9aEH0r0zGctmysicdxBkqKindJUj2ykBaFVTlmkioLBhFdHqMbFmUcff+QT0zXRmFXOcYSW69GiVN1qOTEciDB+1/Z9aAAZapcwM7E4T/lT/ACgWrZa1gsbNMc6pqO5BI9Y2Q1VE/pmv1KJVTXVAqXOVgwYjgCsTaYiAH6sAIv3VYJs4tJQ+ElSllkoQ4DYlmgFHrB26tg1DetAYCuHFu1/EpLqJ/Kj+5MayxS0JKEJSCEksGASlllJUiUmgDg75dVKmsZ79dGMX8Pn+xpr02eZvH9wJdWxCSypp8Y51dEkdMlzOowpPExrU3OhISFpcAOkEYUJ5plhkgcyCeZiC1bUSpBLvMWxACCHBpUrIIT2c++Mped/TrSrDRIOSEUB/Uol1HiVGOVsu1UN0pY/b/fB1adM//KwvJBtXtCbRM8JBaWDSrYtMR66cBzMZ222NKfZJ5g5Zmopyb6r1qmkTFNUhuegyh6yZgwgEPUuT88vrp3dPVGqtRicvVSzZJeOETWa0ploLnUsBUmg0hqbTMm+yMI8z5xYsdz6qrBiRZgMhFyis5K3qZ7FBPCKFkugCqqniawVlyAIkSiJAmGKBiURKlMOSmHhMEAgRDwIcI6IAUCOAjoR4JBzwkclLwRsd0lSca1CXL/ErXklOZMQBRlyySwDk6DM9IKC7Uyg89WE6S01WeuiR1hJl7pljDZ04dDMVVaumiR0gSuY5clyeMHBC1bLYFndQlCRQBOf9SjUmKhXDCuGPDYIPKoR4a8OAiAOjokCYSIDBOVuWAxq4JLAdVRFPkYh/MVT8CKDoTrDl2zQbo5CKU2dFOGWEF5pSU4WCQMmGUDLDf6pJwvQPq2edc/rWLlpLwEt12vWA4pl9V7gtrWV4NdYL4lrOIFjqHHPVuJ/L5wXTMlkhRAxUYkMaFwx1D1zaMBLvhDBM+VUBhMlUXQMHBz8+NISVtFgWoIXiS5w4t3ENHHHlHMv9Orm8ptP2/Y2V2RnxF49n/h/wekWeZujoPdEyTGCs9/jdxIBwkEEUPPIjPM0zrF+btUlj4aCCeJBAFGAZIpSru/m/On6R3U/salXc+Nv3QZvm85SUlKySSxwoYktxegFMz2qIzNsvxa3SgCUgvuy6O5JqrM1JpQVygdMnFSiSXJrFSdeATRO8eWXcxuo0ca1jqblXVQt9nX/ehaKm5CKU63vRAfmcu3GGy7IuaXUacNILWW7AmOlGnyc3U+qSl8tXHv3BFmuhalYlKz5V7cIOWWwhIYDvr3i0iU0Splxdg4zbfLGolxMlMKERIlEEAiURIlMKA0PiBOAhWhISCAcVQjwgESJREINESJlxxIEMVMggJSsCI1zSczERXDCqCQkUuIyqEeEeCQc8cIQCJUoiEESmHvDSqGFUQHQepcdEcdEJkgVMiJSoUiLAu6YUeJgVg/E1OvMcxSEGKZTDDJifDDvCgBI7Dc8mappy8A0pnyxGie4hl5XbZUBpKMR/EXA8zU9gBFgpERLEAhlLTYZgLgtyGXlESLTMGYf0jUqlPCCwjWFcUy6Gosr+lmcSmZMpkOA+MErHdAGcFU2YcIlTKhlFISyyVjzN5IZchonTLh4REgRBEGBEPCIelEPaIQaEw6FhuKCAe8NKo5oUIiEEh6Uw9MvyhFTOEQg4ACGqmRGpcMVMg4APKoYpcRlUI8Ngg4qjnhrwoiAFhyUw5KY7HACODCGlcMKoR4OCDnjoQQsQU6OiSXLjohD/2Q=="/>
          <p:cNvSpPr>
            <a:spLocks noChangeAspect="1" noChangeArrowheads="1"/>
          </p:cNvSpPr>
          <p:nvPr/>
        </p:nvSpPr>
        <p:spPr bwMode="auto">
          <a:xfrm>
            <a:off x="63500" y="-655638"/>
            <a:ext cx="1876425" cy="1371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data:image/jpeg;base64,/9j/4AAQSkZJRgABAQAAAQABAAD/2wCEAAkGBhQSERUUExQWFRUWGBgWGBgUFx0XGBYYFxgVHRcYFxcYHCYeHBsjHRgaHy8gIycqLCwsHB8xNTAqNSYrLCkBCQoKDgwOGg8PGiwlHyQsLCwsLCwsLCksKSwsLCwsLCwpLCksLCksLCwsLCwsLCwsKSosLCwsLCwsKSwpKSksLP/AABEIAMABBwMBIgACEQEDEQH/xAAcAAABBQEBAQAAAAAAAAAAAAAFAQIDBAYABwj/xABCEAABAgMFBgMFBgYBBAIDAAABAhEAAyEEBRIxQQYiUWFxgRORoTKxwdHwB0JSYnLhFCOCkqLxMxVDssKD0hZjk//EABkBAAIDAQAAAAAAAAAAAAAAAAECAAMEBf/EADARAAICAQMDAgQFBAMAAAAAAAABAgMRBBIhMUFRBWETIjKhFIGR0eFxscHwIzNC/9oADAMBAAIRAxEAPwDyc7wc8Tnz+RiWWMW776twiDHue/684sILV03efSkVMVhG3ASwkMHxF8INULSgpVjVViDlkGdqmIpc4oZadAAkp3SGOrVPXWnQWbfY0LlJUknxSopUgAMwD7oAZi/wZhA0qegLs/o/yH1QQBYl3iskDFUEKC23gzsMWeZjWbSrw+EgEqBqr2icSTNDhSwCUs1eemUYgPlrw45cINy5wm4QF1bCDMAASVqGIq8NzkASojEWHIRERA60zsS0im4AAUgDJmyZzQDjSHzLKfvKT7LhSVPRwKkcyaZ+ULOsAefiXiUhmYHeLgEF2Io+evaJ5FuxICC7VGQxMXfMmpc8RAfuBlWzKZMwKUSAU9Fb2fkTXnpE5WFihZg1cufpEarKUomMhsJAUVcyGTUjeo9OdGqK8q18svXlCTWehEOtlnAarmmmtM/rWJbJajg6ZasQRSujcIWSrEC9Tr6Qy2DDvJFCwLChoGPV2+hC5zwHJJbpIUceRo76Ak1YUzOcQ2WwlZZJSXoah0BwHNaZ+T8DDRaCpDNiDs+VOHFyfqsWUTw4ALVxAMegdqinDnwhui5JkjvKzYfIEtVqUFCYFIlEgsddeVYNzZ+J0r11d6tzcjh9UFiyqQDlXdp1NC9QaQYtER1m3iDrwZ/rSLX8MK0r5eQGsdZJLEMO5i0UEqUS7ACpfOgIfjrTgYWT5IUsdBSh4aVGdc9IlCnFK9aGg5CJ12cKerENrnXM+9/nFBQwqpUPloQTqe0RNMARkIcMoNoGDkcDmH/aJ7AjDMCV0AcpemJhQYlMGLAPXOBsi072oqHB1rwzy4RolW+UhNJacTFlUBBZnbPPnWFlwxJT29R14zAlWEbwCWLD2tXLUf3+QAm0qdcs0bePSqWevTWKCbUSouSVZv1iXxWWDwB5ZnnllDqPzZNDfHARk2oqAw490HmBiYUSKiiRVtCeESTQEpqXIYN92rUVVx5RXReiAVkOkrLkAuakllKLEj9qOIri1OSx0B6Nzo3D/UVuLb9iOfBam40pxpDDikAUpqzvz6wHmTgfacqyFSWA66CCJnqLOqhDEcXd9NfrKKpwKxbpBbPMDKuTfOnFoMcorbyLLkFwxAOj69o5SyFNkBRVHHZj3ithVQFs2BO6e7j0golVNCFM+LeTwzAI+Pvgy4ARC3hLg9QwbTh/sRSCHIbdHRuT6xfnz0BLGWwKiaUBP6gziuQaKyCpa2lyyz0whWXPM1ArWJH2IR2hTHCqlBke+mtG6R0ExsrapopImEDJ0/MvHRYkFIC+AFBnY08ufSkWBISKfXHvEEgOX1EW0WdXJn0NekBgLCVlRSysAcJxUBajvhqoAtnybC0UrbZCmZMSsYDhCwXxAtmxOYOda087titRQt3FQxdykp6AfCOv+1yFpQZZdctbHcwgpXoaAfd8nhokQLUk8C6aGjMaA00YvSCdzLwjE6XxBgpQSDoakZV9eUD1zyZimLlRdVSa6nIaxZC8CMWFyoKSMWaXo4GrAt/qIMi9ZcH8OoqO+ok4jVwoJxB9C5KnzYqz0bZLOFKwHCMSgDjopNRy1GZYa8QIpC3kpSgsEBlE4auCdc2Y5dKUETItBJIJbIUAFBk2nGvM10hGK3yGr2sC5NjKlKlpWT4K0sMcxJCCcKhQpeWhYGjljU4skkjT6rG4slo8S77SlcyqApZMxlFZVLWEJSVORvMHHIDOmEBObw75QQlJSHcE+jEjn0hJk10E6UoXcu2Q8zXlFGWSD9Uh06c4A/1r8ITbyTBKJzhgK5nR6e/LtE8tqDIk8X+soo4nSRk5BHNv3bOFmLU4U9aZat6QWgFuYSSHGdaHOjdNT6Q6cgqSCQ7ajkMi1fPgY5FsBSXYkEqagOE5tSjEvDrFaBwG8CCNM+A+Oj9YTlEJZKkipScjUKw8OKT5fKJUTk8VCuoCur7yX8ooXuGbMa8M+Y6Rb2dsfiiZiehS1XZ8XyEWRSaIpdi9LtA0mlApRlAHLPCC+UWZlzIny1KlpSVAlavD3QKVQAwoWcD0hVXADkSIP7KXTNSi0CWQ4CCKOTjEwcQKYYdJBZkSZqE4VboUakZKNQauRprXhTM7Y7DKJHiqQocPDBxNSpUnEOxgNNswRKmiZjE6WopwUACgfwuSQaafdLPQG5stccyf/M9uWMwGBoxZzQGp6tCdxGshpdzWM52cJo74lDuyVBstYxNvlJE9aUeyCcNX3cSmqc6CPUtvLrRLsCmSkfzEAU/MflHlP/c6JGXVUGb5wPF+StLlPieu8a+Ud4LO3vJ6s8WbMhgXpUkPTh9NDZssZQmeQtIpqSXzJyzi3KUfvlhhYcASc2Of+4jomgHXj5xWmLBJYe8B+8HqAK2G7TPmpQliVFiegz6AB49Du3YmzYQFYllg+JebAfdQW1HnHn+zCSbQgBag7uQWOSqg5uziN1Lss0EBE9YLkb7TGbljBGXBqDlFMr4Vy2y8Z/I0wo3Rzk09k2dsiUgplIB/MHL5MfdFqbeFnlpzSkU4DMPXtHmidoZgcKT4iqF1LWhIBCSAEyynzJPaJrllzLSoqBTLICAfDTRKd+r1UPZFXckiojSpp9A/h2m02b6RtPLxHwkqmDUSkKW3B8ILZH0jo8atslcyYreKgS7EqNWFTidznxNY6ApCTrw8JZKZnlJOTFwxA1I+POHOoL56NUHjlSKlkYmpehAdzQCghyVkAg6F2zz/ANCFwZwjLmpUNBl9deUU7RKLTKUOFVBnhxdWz9I5SQGOiteP7wk9WYCnFAKxI8MBTl8eny/aL05Q3AzAVypX0o3rEf8AAqRMXLNCleE11GJiPKJLWkY1OauR2TQser+kMx8cDVLHSlc656xyNH0HTtDFjCHLEemeWWrjSvnDQp+Z0+FIRIUI2O2kAjN8SSFEsykqS7Bg4Cs2zaK+BCaEHkdcuBGXvhJGI9AXrlmS318If/AKKiotmW79PdAcuwMiSrM6gkgYVKo5ataOOOfYx153cqUlPF2pQ5PkPqoZxEsi65sxeFIpR2LNzJ0ghPxTbTKlLYmUSFFNMZcHEwyBQE00OLSLFhouSTRSXcKkEBZd904as4BGWYdwD8iIIp2UXgUGY/cZVAQT7T0wkAHjXqBpbWUBOJZLB8iQ/JnD8eoEZ213mFFyaDIEuwHM5nnrFc57QT2wAN4XdgmKQN41IpX2ykO3Fgr+qNBJ2ZwqAFRhTvcx7Tc6PAexqxBSyA6lUpoMm6BomNsI49qe6BOXYRzUeMDtqrrEoIU5JVQ/0gZecWNixSb1R7lwKvG0rmAAlSmydy3GH3NfBs4VuhWIpdyUkMFcj7osi+CtvMs9jeS0Ro9kJbm0Co/4g6SQf+9qKjPMRgLNtfLYFaFpd8mVk36Y1ezO1lnlomrJWQooCQEVOFJehIFMQ11izKJKcVy2Otezcr+PbAyVoKhhWUkKLbyMxiDBzkRmCQ8bCx3bLlIIQkAVNOJz+ffhGVvXbnEhcuUhSFYFMsqAw7pLhIBc94CKt9pnBDzpqsRGMJdICX1KABUVZ4R2xiyp3wfTk1H2iT0Ks3hhSFK8VJKQoFQYLLlILiPKFSR4yh+Ue8xqJd0LUCFkpchTuCaBVDX80DJdyKNqmICwcMtJxFJAqQwoT9CKZbpNyXgsrU5x3NYBsywgihaK67tVoocI1KNl5rhyGcOXOXcekW5GyoFVKfoluPMxWozQ6hIwaruXpX65xCbCpOfpHq0rYorDiUoj8St0f3KYesOVsbLZvElIJy8N5qg9HAQMJP8AVFy3Fqj5MJsfZVfxKafdWzgs+EgRt0KmJVioU4cRIcBgFMUgjJ0s4d2zpBlGwSJSRO8ZYw/jkEYnbMKIOkVZ93uVSRNGNQKcK5a0rGJIS5CEk5AVUdBWMWo0s7JOWOyX7mypxSSyefizyy5WtLhqCrMlNDo9Mnia5rw8MFMtS04wAcSEuQBnmcIrxBjVTfszmpJJl43LlilQd/wu/pHStnFy3CkKRw3SNOY6xtjHAznJScks/cFybEhgWOQ0J05R0HU2IDOOi1IyPl5PGgMKqFqZ5NnwiSYtyk5aHh2iMSXcvHLNBWo48ojKWgjulHY617enOB0+WDVOY55t6vHKWcLAgCr6/X+4gMnmIEVgBelTlrmuDUkGgAD0yApDp6F+I4zDA83qffDrkQcaf1O/RyfQGK84lS1KBABJbpp6NBaHfQVcvEBiYNR30zIZq1PpE8ixJzc1DMMtNWeKqwWZq8frWCFlSWAAct9UiqTaRWySXZWq49z5QUsF2FdVEpT0qf0v74Sw3ajNbKUk+ziBw8lN7oKqmwsYN8sthVnmRalYUjCkMPrPjAW60hU+ZOPFeHuWfyi6ufhBPAE+UB5a1S0JSNQ59Gr5+cWt4Rc+CS9bWVrL5DIPkOnEwOtIBQWFch3IEEDJE3LdPKohBdpxCrsav6RSks5KdmXkgmyAEoTwS9PzViMyH5929eEEZthUpVE1AbKlOdAOsWLLci81MnyJ97Qe+SOCyAzIU7ADrw7isWJdkWaYkE8DX3xopd1Aan3eoMSouxA0f9Rf9osz7BwZ43STQyn/AEls86AwauS7EhJC0qYKcAkihSl3bOogjIsWiRQfhYD0iyLCoaHyf9om3IsoQl1QqEIBolIPECp7msLMmE5RNZ04S5QhY4LxN5JUmNJd20qJdBZ0y+cpn/ySfUxFDHRBW1AmxXHPmANLU3EjCP8AJoks2w02XOnT5i0hCkIAQjfWSgc8KHNQHLVq0aY7QSpqSBOmSlHJRQkt2CSPPjpFBOz6pyiRbEzxShBKhxZPit7odJ92PlBC5Nm5ExAUokqIcoK0kp5KCMjyekGbHY7OmYZcsIC0gEgDeGWZz1GuogTYNj0BQK8cxssYQlHTCN7zMF0WeTKUVAhKiADhLkgZAmpYcIEpwisy+5En2Low9eennEFps6VJUEOlSh7SQc9HKSCRyCh1ija7/lyw5YD8UxTDzMZm9PtPlJcJUVnhLFP7i3o8ZJa+vpD5v6L/AD0NFekts6IOJ2aoP4ietRdwUnwWzdIUgmaQSXLzDkOb3RaJMpISkkhICQxOQydSiSe7x5He32qLrhwI6nGv67Rkby20mznxKWvXeLJ/tFIX4upt+mKivfn+DR+Drr/7Zpey5Z7fef2gWeVTGh+CP5ivMUHeMnfv2lBclTNvOkCYoYi5ZwgHuI8ftN5zFD2mH5aeucWrMncTxJS/H2hnDfg5y5sm2BXUQklXHPPVnqF2zyZMsqLkpBJhYjsaEpky3V9xNBU1SOLQkbItYMVkczk/dnk1klOmvGsUykvXOCtlsqsOfGsQIuw8fqkHKKsFMoIhAh6QWRdA1VFmzXIkkbxzq/XlWF3om0jsNnKJUxVd2Upn4qZP0IHYcLVPfKNQqzlUtaGG82tWH+h6xB/+L4mcn6+MDchtoFs4xFq1I+jGvsVmZgAXyHGukVbHs+UFwrv5QWkIUkgg1GoDNzGdYGUxo4iCzaULsk9S1YPBnCWrwkALKSfaxg6qCkilHJ1LLdtvlzQ0vGyEpBMxsRJxP7JIowD61LB2E9mXKT4sgICfELOEgBWEKxBxmXVl84iuLZqbIUouFJwDERRlYgw3i5pr/s3yjwVwnzyWZtkCsxDU3cHcjpiLt0DNBEIf6eHok1oHPAZnsM4oaRbuyUZdjAy9ze6LAs3L0g9YNk7RN9mXhHFe76VV6Rpbv+zcUM1b8khvWp9RAWOyFMCiVw+uwgtYNnJ83JBA4q3RXrWPTrv2bkyfYlpB4kOfPOJLbcaJgZWL+lakegLekMoyfsTKMCjZuTLrOnhxmiVvK+Pwg7cdksp/4pKsQ1XLUT/cQ3rFi33PKssszPDTNapVPWSlPDdShaldAnuIpWW87TakqSiXMShiUTFJVZJLgbqQhKzPUg/iBByozw3w13BuZFfW0kyU6f4ZUsCmKaMSQ+TiWcAfmvtAuy2m0Tz/AC5CJg/EZIlo/wD6Ao/xJMae4NnJslfiKnua/wAuTLTKklxmsMVzD+ZSnfvBqaQmq1ActewzgylGKyyLLAdm2aCkDxUhC9RKUVJHBvED5QybsWD7Kh/UlvVJ+EE7TfaUAkAADNSzTy/eMfff2iykuAozTwTRPnl5Axz5+oQzitOT9un6mqrR2W9EMvS7fBfGd0feQQtOtKh/rOM9aL1lg0GLgcm98C7x22mWhfhqISkucCA5LAkOTXTlAozC3fXPyjVROyUc2LDKtRT8GW3OTYSvtCmSUlK8UwEDACuiWzclyxceWkAbz+0ucqgWmWOEsOfMufJoy20qyPDDk0V7xpAXCGDO+tKNRmLu+fpCT0Vdk3OSyXU6tVQSUU35Yatm0yphdyo8VqJNfrjAyZeK15q1yFIbKOEmpDhjhzY0IMLL1CU9dco0xqhHohLNZdb1lx46EIlkufqmcXdwhIYOwFKPke50eG2OyrXRCStRB3UAqPdIDiD917DzZlV4UjVgJivMEIHTE/KBO6FfM3goVcp9EApyB4KSPaenQgk+VPOL1jsilISpKSUpYlTbtPzGhL6CsbaxbIWeSkKWxw6zCFN/cAgZfgfnC3vespSDKl1KsIcCjYhR1VOXSML9RU5baot+/Y2UaOWU5PoWEeykAZADyA4N8Y6JFTgI6Oiuhgk8tsxv/SS2HEBTny06P6QlnuRWRV5Bz6gNBtMlOQH10NIkSOX12inbkYoi6Ejj3PwDRZkWVKRQfGLCUdoeJTQdqDkhSOHyiQo+v9RIJcSyLKpRwpSSfygk+QrE4QCthI+vnCGWS7MSxZywoMnLCsaaw7Gz1+0AhPFZr5D4xoLHsDKQHmlS2zrhSPrrC712Dg8ps92KWhKFA4nxhg6gp8wkVNKd42dl2RtE0kYMKDV1qarB92r+kb6x2WTLQ8tKQlndAdwOGF8XZ4y1v+0yW+GQkE5PNLN/8ad7sSkxcpTaaExFE9k2DlIDzllXTdHm7+ogvslZgpKlGzpkDEQlLhUwpBoVlJIqPjwBOGtm089agFT1gn2Zcl0E8giXvq7kwTuy6rwmkFsCfxWwJUrsljOHdSOsKoJdQ7j0e0TUS0FSiEpSHJ4eXujpNqQpAWCMPHpQ586QLtVyImoMtZUtBZ0LJmILEEUW6gxD0UIu2Ox+HLTLThShICUgJNAMhvKMPkBMbWNHI1Onmc+0Kq0fhD+g89e0V5syXL9pTkcan9ooWraBgcICQNVfTCMl2sqp+uXPjuWQqlPogmoKNVKYcBl3J/aKk68pacnUfTzMYe+Nv5SX3jNVwTl/dl5PGLvfb+at94Sk/lO9/dn5NGF6y+7iqOF5f7HSq9OljdN4X6HqN77XplDfmJR+Ue0ewdR7RiL2+0jMSU/1TP8A6g+89o8+/wComYoAH21AYlVckgZZmBN44yVuSUoUUk5B8SgKc8J8oePp8rPmuk3/AG/Qd3aXT8RW5/YP3rtUua5WtUwAt+RJrSlBloIz9ovZatWHL5w6022atCUmktIDJSlgGDAnmYauUVgkJ9l1KwJAAGelBQZR0q6YVrEUY7tdbYsZwvC4JbgP89B5K/8ABUHvE3T1+JjO3TMaYDwSr/xMEE2p0d/n84sZhIdpDWX+k++KUuy0SpRYKBI4UUQx4mgPcRp7t2c/jFYlFQSgAMnCHxOarLtlolXaNbYNnpNnGLdTh+8CxH/yqJUP6Sgcowaj1Cqh7er8GmrTysWex5/ZNlJy1BkBCSAxmYkvxKUMZihzCSOcay6thEoAxkqoQX3AXd9xBxHPVaeaYv2jaiTKBEpOM64d1JPEqIdR5sesA7btDOmA72BPBBw8cz7Ry4tGF6jV3/Stq+51avT11a/UIX9b5Vjl+HKCcWZoMCBxMtIwlXBwT1pAi6dobQVLeYVBgRiAo+Jw2QZqU84Egy5q8JWMIqoivNhRnLZwqbFMWpWAlCC2VHHXMByY3U6SKrxLl+WZLr1XdhPMV47hO2Xg6v5i3VwJc+WkW7HLBqK6jgDx6xDdGzslKh4hU2uEAn1I+MaRXhNhlygkfiUXWfIsOle0a4VRj0RTbrbJrauER2K7iupWhA/MoP5Zx0SBbCOi7kwYKQR9ZxJ4WsTrQwclhxLCKir0k6Lc8kFXuBMVFpak2ZSiyUqUeSSfPQDnB6wbET5jFQTLTxUXPYCnrHje1N4qVaV54RhDKL5JGmQ4/TR1zbX2izn+TPmSuSVEJPVHsnyg7M9wZPoew7BSU/8AIVTDwyT5CD9lu6XLDIQlI5CPF7j+2u1J/wCZCJ44gYFeaKf4xurl+1+wz2ExSpCuEwOn+9OnMgRPhJEyzaFEMFiRTdFMnDt04do6yWyXNTilrStP4kKCh5ikSTVEJJAKuQzPnBFHERQvC65M7/mkomcCuWFt3YkQSCIrz7dLRmXPAVhJzjBZk8IaKb6A+7rvlyiRIs6ZYPtKCUyyewGJX9TQUKQkOogQCtu1LEpQkuNAHI4OSyU/1GMteW3UpL4lFaw4KUnE3Vfs+Uc6z1CK4qTk/wDfzNdWknY8G7n32hPsjEfIQBvbasIDzJgQOALE9AN4x5peu3c5b4SJSeVVf3H4ARkLZf4clytRzJPvJzijZq9T9ctq8L9zorR00LNssfdno16faGKiSh/zL+CRXzI6Rir42rXMP82YVflGX9ooIzk+1zJlA+tEjTtyijJDkPURso9Prq5xyVz9RhDiiP5sIz76Ur2aV6nSvCKVoFQ6sTh6OWd6Fxn04xGU1ZtfSOUfoR0IxUehzLb7LXmbySSlVDEghiCCaNk0LLO8NS+RrrqYjSCRy+vOCF03VOmHFKTRJqtTCWmuqlbr8qk6CI5KKyylJyeELeFmKZYJU+QAoHDZsOkW9m7NNVjwIJQaFRZMsK4KUqlQSMIdR0BjTXfsclCMU9WMJdTzAUyxxaXRa8/vlIc+yXinbdsjLIMiXuJoFKYqw/kS2FCfypAHvjD+LdjcaFnHfsa1pklmx4Ktt2SFlsxmKJUt0pf2EjEa4UEYjTVWH9OsBEnd7n/0jSbR32udKCSAA4JbUgGtchyjLrngfIRbpviOGbeuRdTWoSwvBpNn77mSZS0oAcqBKjVgABll3PGI7deJVvTZj/qNB0GnQQFsk2aoYUBnOeZ07QUk7KLDKnBYJ/EDXuRC/ho73PHU21a6uipRjHMiku8iotLSVHiaDyzPpFqzbNT5ycawsoGbJOEeQaNJc8mXJL+CiZwxvTtke48oJWm85s2ilMn8Kd1PkM+7xojBLoYrtXdd9T48Gfuq4pMpQUZQXydn7hzGlXei8OCWEyUcJYYnqrM9aRSSkCFJixGUVKAIUzIbDkoggOEdEgTHQ2QAq+ZoM6TKUAAseRKgEmhHPjme9qVs9LDOpZHB8I6brHs8Q3tc8xVts8xKNxAGIu7FJWoOCX1AgwUE0yPIP2MVDo8y2qsHhWpdGSWKWyZvmDAggGNvtXLa1SFMzKTo2Sk/OEt+zUlZ9nArjLp/jUeQEHIuTDhJFQYtS7zmD2mX+sYvXPyIhlisUyarBLDqYlnAyZ2dqw2YgoUUqBBBYg6GDkIXu3aQylhSDNkq/FJWR6Gv+Ues7J/awoeHLnL8fGoIEwhKFJKiwxhIDh+T8zHhk0uKcfhwiWValAipozVyALhuFSTEllxaCup9L3ptKEh5swITwdn6DM+sY68/tCSHElOI/iXQf25nu0ebWi/ivfWVKUqpJOInqoxVmW1RDlQQDoKqPf5Rw4+mynLddJyf2O8rdJRHLeX4QfvfamaskzJlC27kKP8AcTnp84z8++yxwjue2kUFTATQVfMmveFsqwFOUBYBO6SQMtSKty1jq16eEFhIxWepWS4r+VEc61qWd4vHSpLlsn+solVJSlKS4Ki7vpwp84jE1nar0L9vp4vSOfKTby2OlTVJcgkZgkFqHQngYZLLc4birq2Xu7QTuu7Jk5/DQ4SN5aiEoR+pamSOmfCBKSjy2BJvhA2cCWd2/fSLl13NNnVlpdI9pamTLT+pSt3tmeEbO6dh0OFTB4h4qBTKHRFJkzvgT1jUeFLkpClkMnIqYBPKWgAJT0SH6xydR6nCL21rLN1ekb+v+TM3PsKkMqZ/MPFYKZfaXRa/6sA5GNMsyrOkKWQGoklqcpaEgBPRAHOAt5bXaSR/Wof+Kfn5Rm7Ra8RUuYsk8VV4UJJoOnlGL4Oo1L3XPC8I6tWlUV4X3Cm0e0HjhMtIKZeIYvxKD1oMqO3OM6uQTLM1ecxSmAoAndCQAcgCCANGivNvEqUkIQpQBcls89O8a6wWSRNSF2kmnsyUBssiohh2B+Q7emojTDbFHJ1tkJWYg+EZmdMXPYAYUjJ8zn5Zn5xau+5QKqHrU/XeNbMvXcMuVLRKl8AkKJ6uGfmz84pIkgRoUcGOc5TeZMIWO8JcpAEmQlC9VqUVK/pICW93IxHPtC5hdaio8zQdBkOwiJKYeBDCnAQ544JhwEQGRAIcEw4JhcUQhwTChUMKoUCCQdihIdQQkEAZRXUniP8AUVlqwlqgcFfA6xYTaeGXn5RCZw1DniGanIlgYrCZDbOqpauBP/rw6RbstpBSFIdaDUBXthiQQ7scvvF/zHKGbZArCQA5G8wLlgFOW7RAmclEpLMzBhxJD5a5xBTM3OsS7XT/APYmu7UhbPwqB+8Edo7EPBC0gOFHEpg68RzLc26PApJItjnMTHr1Vl5vBu9kpMpfR9eLuf3iBZk6EGjdO2hhk1AAcEH3jtEypZAfIEadU5xHOspSA5SSasFAkfqbI8oIR9kWkB1JxcASw7tUjoRBSXdiZ/iqStsEszGIAFDVNGCQANBAaU7AResVpUkLQn/ugIJ5BQJA60hgFVArCPU+f15xJPlYDX6zaLF13XOnKJlIcD2lFghIOqlK3R3hN8UtzfAyi28IZZQMJJrQmvDSOuy55s9/DSSE+0o7qEfrWd0dy/Ixsrt2QSE45yvEADkkmXIA60XN7YUniYZb9spMrCmUnxMORKcKEVP/ABygyU8XcmtS7xjnrN720LLXfsa4aTHzWvA65thkBlTP5p5uiSOgpMm/4p6xqkWWXLSCohkZEslKP0JDJR2D8zGbs22alpxYUl8jVLHmHL+YgfbLeuaXWongMgOgjl2Uai6X/K8I6lNCx8vC8h+8drAHEoYj+JWXYZnu3eM3arWuYrEtRUeenQZAdIqW22JQWDqJyDM/XMDzMVZdnmTjUsOAoP3MbtPo4Vr5V+fceeqp0/C5YTl2Va/ZTTVSqJHxPoOcPNzySN9UyavQpISkdKEN59YsSbKWGNSlNliLtFtEoCOhGCice/VWX/U+PBWsl3hIoIuolNDkph4EOZRAmJEiOCIeEwQHBMOSmFAh0QhwELCYobBwAcVRwhQiHFQHOIQ5KIQr4QxS3hilw2CDyuOiEqhYIMhebMCdA/LPqecV1Wt8qEd4Y7jTt9e6IV/H6rFI4LvaxTZpxSqqCSChTDEkuDhI1qaeukZmWm0guJU4BP5FEPrmlhGv/wCrolrIBSos2ZZJcEV1cOMqPlGhsswKQFJVpV9GOTh2yo7PoTGDUX3VNuEcr+pqhQpJN9zx+0zVGbiU+J3L0Lh2oIs2m85iwzjCaEAe/jHqF5kLll0JmMRRSBMo9aEH0r0zGctmysicdxBkqKindJUj2ykBaFVTlmkioLBhFdHqMbFmUcff+QT0zXRmFXOcYSW69GiVN1qOTEciDB+1/Z9aAAZapcwM7E4T/lT/ACgWrZa1gsbNMc6pqO5BI9Y2Q1VE/pmv1KJVTXVAqXOVgwYjgCsTaYiAH6sAIv3VYJs4tJQ+ElSllkoQ4DYlmgFHrB26tg1DetAYCuHFu1/EpLqJ/Kj+5MayxS0JKEJSCEksGASlllJUiUmgDg75dVKmsZ79dGMX8Pn+xpr02eZvH9wJdWxCSypp8Y51dEkdMlzOowpPExrU3OhISFpcAOkEYUJ5plhkgcyCeZiC1bUSpBLvMWxACCHBpUrIIT2c++Mped/TrSrDRIOSEUB/Uol1HiVGOVsu1UN0pY/b/fB1adM//KwvJBtXtCbRM8JBaWDSrYtMR66cBzMZ222NKfZJ5g5Zmopyb6r1qmkTFNUhuegyh6yZgwgEPUuT88vrp3dPVGqtRicvVSzZJeOETWa0ploLnUsBUmg0hqbTMm+yMI8z5xYsdz6qrBiRZgMhFyis5K3qZ7FBPCKFkugCqqniawVlyAIkSiJAmGKBiURKlMOSmHhMEAgRDwIcI6IAUCOAjoR4JBzwkclLwRsd0lSca1CXL/ErXklOZMQBRlyySwDk6DM9IKC7Uyg89WE6S01WeuiR1hJl7pljDZ04dDMVVaumiR0gSuY5clyeMHBC1bLYFndQlCRQBOf9SjUmKhXDCuGPDYIPKoR4a8OAiAOjokCYSIDBOVuWAxq4JLAdVRFPkYh/MVT8CKDoTrDl2zQbo5CKU2dFOGWEF5pSU4WCQMmGUDLDf6pJwvQPq2edc/rWLlpLwEt12vWA4pl9V7gtrWV4NdYL4lrOIFjqHHPVuJ/L5wXTMlkhRAxUYkMaFwx1D1zaMBLvhDBM+VUBhMlUXQMHBz8+NISVtFgWoIXiS5w4t3ENHHHlHMv9Orm8ptP2/Y2V2RnxF49n/h/wekWeZujoPdEyTGCs9/jdxIBwkEEUPPIjPM0zrF+btUlj4aCCeJBAFGAZIpSru/m/On6R3U/salXc+Nv3QZvm85SUlKySSxwoYktxegFMz2qIzNsvxa3SgCUgvuy6O5JqrM1JpQVygdMnFSiSXJrFSdeATRO8eWXcxuo0ca1jqblXVQt9nX/ehaKm5CKU63vRAfmcu3GGy7IuaXUacNILWW7AmOlGnyc3U+qSl8tXHv3BFmuhalYlKz5V7cIOWWwhIYDvr3i0iU0Splxdg4zbfLGolxMlMKERIlEEAiURIlMKA0PiBOAhWhISCAcVQjwgESJREINESJlxxIEMVMggJSsCI1zSczERXDCqCQkUuIyqEeEeCQc8cIQCJUoiEESmHvDSqGFUQHQepcdEcdEJkgVMiJSoUiLAu6YUeJgVg/E1OvMcxSEGKZTDDJifDDvCgBI7Dc8mappy8A0pnyxGie4hl5XbZUBpKMR/EXA8zU9gBFgpERLEAhlLTYZgLgtyGXlESLTMGYf0jUqlPCCwjWFcUy6Gosr+lmcSmZMpkOA+MErHdAGcFU2YcIlTKhlFISyyVjzN5IZchonTLh4REgRBEGBEPCIelEPaIQaEw6FhuKCAe8NKo5oUIiEEh6Uw9MvyhFTOEQg4ACGqmRGpcMVMg4APKoYpcRlUI8Ngg4qjnhrwoiAFhyUw5KY7HACODCGlcMKoR4OCDnjoQQsQU6OiSXLjohD/2Q=="/>
          <p:cNvSpPr>
            <a:spLocks noChangeAspect="1" noChangeArrowheads="1"/>
          </p:cNvSpPr>
          <p:nvPr/>
        </p:nvSpPr>
        <p:spPr bwMode="auto">
          <a:xfrm>
            <a:off x="63500" y="-655638"/>
            <a:ext cx="1876425" cy="1371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2" name="Picture 8" descr="http://2012ua.net/_nw/21/41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3571900" cy="2606523"/>
          </a:xfrm>
          <a:prstGeom prst="rect">
            <a:avLst/>
          </a:prstGeom>
          <a:noFill/>
        </p:spPr>
      </p:pic>
      <p:sp>
        <p:nvSpPr>
          <p:cNvPr id="41994" name="AutoShape 10" descr="data:image/jpeg;base64,/9j/4AAQSkZJRgABAQAAAQABAAD/2wCEAAkGBhQSERUUEhQWFBQWGBUXGBgYGRgVFRcVFBgXGBQUFxgaHicfFxkjGRgYIC8gIycpLCwsFx4xNTAqNSYrLCkBCQoKDgwOGg8PGiokHCQsLCksKiksLCwsLCwsLCksKSwpLCksLCwsLCwsLCwpKSwsLCwsLCkpLCwsLCksLCwsLP/AABEIAMMBAwMBIgACEQEDEQH/xAAcAAABBQEBAQAAAAAAAAAAAAAFAAIDBAYBBwj/xABJEAABAwIDBAcEBQgIBgMAAAABAAIRAyEEEjEFQVFhBhMicYGRoTKx0fAUQlLB4QcVI3KCkqKyFlNiY3PC0vEkM0OTo8M0g7P/xAAaAQADAQEBAQAAAAAAAAAAAAAAAQIDBAUG/8QAMBEAAgIBAwIDBgUFAAAAAAAAAAECEQMSITEEUSJB8BMyYXGB0RQjUqGxBUKRkuH/2gAMAwEAAhEDEQA/APWMvM/PeugHifT4LqS0MtxQePoFy/EeR+K6upAK/LyPxSvy9Ul1Azl+A8z8EpPAef4Lq6kFDcx4eqWY8D6fFOSRYUNzcj6fFdz8j6fFOlKUh0Nz8j8+KXWcj5J0pSnY6G5+R8il1nI+RTpXJRYqG9ZyPkfguGp3+R+CeSuEp2S0VMdtJtJsuzEkw1rWkve7c1o3n0GphYzbvSzF4R3bp4due8nrnacSGjQTyhtpW0+jg1c8AloDZ4amByvJ55fsqjtTB9c9zHBpY+lUZfUVIc2RyiofFvJOw0oy9Lbu0D221Nn9sA/8x0gRYX0idOJKlG3dpccAf/sd8Ua6Fta/AYYuAc40mSS1uoGUiw3ER4CZKM/RKf8AVs/db8E79bC0+t/uY07e2n9jBHuqH/WmnpFtMXNDCkcqgH/sWyOApf1dP9xvwWa6W4RtQ0sLRbTY/EFweRTYXNw7R+mqAxLYkAEXJPJK36oeher+4O2J+UDEYir1TcMx5AlxpuLg0cTBPlc8lsMFtAVGyAQd4g84IMXBg3toQQCCA7AbMpUW5aTGsENbYfVYIaCd8SfMnenfRoqZhac2bmTF/vP6oTsTivIi2jtZlBmepIGgtcm5gDjY+8wBK8u6Q/lAc+qDowTlYDx331P9ojuAFz6btzY7MVSNOoSBIILYkEbxIINpFwdV5F0p6Itw2LDGPc9pax8vgulxqAgkAA+x6qJblpVud/pHnGbqS7mQw28lx+3OOHd+6xWMJQDabQNIjhyPqm1aMzfcuGVJ8HVFugJtrarnM7FJ1ODc5QDcREi6zmQu1Onx0AWvqsJlsyeEep4IDVwZzFsdr0klbY5KqImvMpmm0bguK6cE03LoPBJaa0RR9LSuymBx4eqWbkfT4rQyHykm5+/ySz/MFAD0kzrBxXQ9MB0pSuSlKQDpSlNlKUDHSlKbKUoAdKUpspSgQ6UpTZXJQMcm1HwLamw7/hv8EpUbXfWOm7kPifggDgkNaAe0Rrz1c7zPmQm4gBga7cxwP7J7LvIOJ8E7DtMAu9ogTviN3zvJT3tBBBuCCDzBsR5IFYC6GNy4Z1PfRr4ql+5WeQPJwR+VmuiVQirjqbtW4gOPfUpU8zvEtLvFaD3ff8E6CxVqoa0ucQ1jQSSdIAkk8gLoJ0ZpGqX42oCHV4FNp1p4Zv8Aym8i7/mHm4cEzpG76RVp4Jvsv/S4gjdh2OtTncajwG9wcj45W7tO5FBZ1KVyVxFBYiV5x0+pTiwToKdPzD3kfevRXVAPmSe4aled9OSTiuH6OnzOr/Aa81GTZFw3YHzWE8O8qnSxBcSCMsd8n7hpuVim2Bbn+CoBrs1gTxINvP4LkfJvQUx2yqtEDPTLAZIJGo3mRyKz2N7TnZSI7N5EC3H50RGnTB3OPfoOWqrPwuaq6RaBbwCceQfAODWjXPP9lsi97XSRMikLEMnnllJa0jM9Yq4thrOpMfiWvpgF4DH1GlpPZhzg6JgwWm9+Fi2Ex7ambLm7Jg5mPZc7hmAlVsL/APIr/q0B6VT96vSt6Mh8rsqOV0FAD8ySZKUoAdlHBKPm65KUoA7HelHP3LkrsoAV+PolJ5JSlKAFmPLz/BLOeHqlK4gDufl7vimVsU1jS55ytFyToBxJ3DmnJlW4jjbwOvpKBEIxjKoIaczYMkAkHlMQeflxUxqSeQ5G7vw9/cmFoyhgsIIHJunzz8VI0QExjus7/IpZ+/yK4uSgRgdudJzgtoPrdW52HqsY1xAyh1WjmaS0uF8sgGLc5bZ2J/KuxzAKVCoaj+zTBIIzmzZAuTJFhqtq/BMJBImCXAG7czgWudlNpIc4afWdxKwnRrZjKG0cRhommWkNmJj9HWboAARugbghdgdcmh6GMeadStXBGJq1D1wLS0s6sZaVIDc0Mhw/xEZG06eYNzjM6YbcOMXMNImw8l2lTDJuXFxzEmJJgDQQAAAB4eKVWiHXdeJgbhMT36C54bkxEhrjdJ7vibLhJPLuj3/gmYhzgBkDTe+YkADjYFDq+OxAqUWtbRLXlwcSalsrS85THa7LTu1hABKmyJgamTJJOg+CwHTapOKJEHsMGttXb1vRRuSTM7vq6AWHhvlYbppXIrubPZLWbmm8biRI8D71ll901x8mbIMGb8ot7111IRuFuHkpGYSWZszoudSNOW5UaTXkXcdd2T4Lke5uSfRJuHR3D8VWxLjnfBI7J5HQXncn5nglpJ0kG3EqpiavbcN9+/u9NU48gx1XDAnQH10skqhrniknTDY9xoVoq4l3A0vSkDH8SudY/g395x/yIbTf28T/AItFv/iw/wDqRSV2nLZFTxD82VzIGuYOBb3QYdPhHNWcyZKSKAfK7KjVLaG0206bngyKZZnF5DC9ofbUHKXEdyKAIylKynRnpW7ECmDGYiq550DWNLRT8XOdH7JWonn7kluBJKUqOSlKYySUpUcruZIB8pSmZlzMgCSVHmvO4CPGRPrZMdiBoHCTMXE21MclxrhrNmjiI5uPdHvQIkptjXXf9w8PnVPTM/NcbUBuCCO9MB8pJnWDiPNDduY6m2k4VHZRNOTOWJqCJcNLtPggArKwW16wpbYpPkAPFOSdO0HUnHyah/Sn8oVcOcMNkDGvLJs81DBIeAfqCDfSS3VYzaXSevXc11QNLmjLMAEiSe1HtHvS1JDpnujNoUhrVpzvOdnxson7ZokWrUr7zUZF/G/zdeHf0hqutlpXkH9FSsDr9W3eL2Wz+j0jhhFSlmcym1wGQQ6obuaQA5r2e0QS5pAjsnUTsKN/WxzYln6c/ZY5pt9qJ00EmdVDi6562hLHDt1N7D/0av8AaXMBsNlEOaAIJBAEtyQ0N7NyQTEkzcknehvSPCuBw4Y596wBd1rw4AtcCG97S7gnuI0H0n+y8eE/ykrzXpptWmcU/LLiMrTIIhwbDhcCO5eg4Gg6MzxlfcFoq1KrBwgui/gvJumWBeMdWFrvzg/4jS9o74geKjIm1RcGluEQT1R4QUKqNgC7e8GOSu03RSF5IHzYqjiKZ3CPh98hcb5OhcDBSkmTMN3X3lD8S85naCw9YJ+eatNrgPPMCDPM3nvVOvXEusTrfdcwritxM66jfX+Ij0lJVxULbWKS12Mz2qnU6s1zczisM27i72hghv7/AJhGs3I+iAVCZfzx9AfujDf6Ueafmy6TAdnHP1SFTmEpSlAhOfw9L+i816b167KhLA9oLXNcSKga6nElrs7RmAi3tR9qIA9ExIGUyBpwn0svMOlWFc3tNYKbXWzvaxpIccpLWtaCGmYkmL2lTLgZnujmJqdYGNkDMJsdRpIGsXIHEzwXteyD+jAv4ipJ5y9rSf3QF4/0ZouLopNFRvadEML3BlnZQ9rhImYA0mxi3qnRxwdSDm2B/u2MOpBnI0AkERoDY2CmLG0GpXZUV+PolmPL1CsCWUpUfWcvUJlTFNaJccoGpJAA8ZQBPK4XQofpTeMmYgXIPAxMeKWaT3T4aiTz5f7oENZTAJsMzi4uI1gdkDn2QBPJTFoiCBHDd5JrGgTG8knmTqT87knVQNfcY89EwJJTRAFrDyH4KCpjWgTM8IvJOgHzvQfbm2jTpuMiQBHAOcYaecAOP7BSboatlnH49ucQGlzSYkAkEgiZ/VJEc/LN7Tr4dxJq5Hu0h0vtIJbBJDRIFraBY/E9IiXENJy339p5F7nhP4oLU2pUcTFu4IUtS8KOj2MMe+WTvsjcmpgRpSpHl1LfvapDt7D5QBTsJAHVsgA6gDdKwNIV3kBoe4nQAGVx2ExA9prxNx3aAi8bihyd1aspS6XtJ/U3P56w26g3/t0/gut25h/6hoiI/R0rHyWFbgq50a8+PnvS+g1/sv8AwRb7oevpv0P/AGPTKPTRogS8Rp2RYeBT63SqlUy53TlIcJDhDhvt3leX9TXH1anqudfWH2/JNTb7Ev8ACvykvqj2HDdK82j2O9Pgsr0uqZsR1hbGbLB19inBv3j1WLp7WqNOvmEdwu2+tpuY8REFu+J7JI89FORXHclRx3+W38mSVahIm8H70MrYi1/Hgi2JE059eCD5Gk9qY0nznTcuFGpVdVBMi9r33e+UhLi6IFiTcxFiNOSlxeGaDDdwtff5qrQrAB4IJ1tcC8Qde9aLcgRjeGk8e0kkax5+Z+KSdEnqtbaZJGXX86ZY4tbxtb2fQrWsrboM9xHvXm9PHA1GwW32hUqfV0Dq4mZuPSwutWNpOBJns2HtAi+8XO8xZxEDlB2llijBI0GZdzKhs/G5gQ7UEi5vFot3EXVo12jVw8wtE7VoRIq+PotdTdmaDDS64m7QSD4GSrCrbRP6Gr/h1P5HIGjMfk22ez6ICWtJbWeWmBIIZTEg6jU+Z4rYNZExvueZ49/NZr8nrf8Agh/iVPeB9y0sqY8F5PeY6UpTZSVEDs3zdM64XggkWibzz4LrnKOmZudD6jS/wTEdp/e6+8y4m3JSArkqvi8cKYJM2BPK3NKxll1QASTAG9DMVtkCdwEAneSbgcBaDxuEOxmPe/KL3vAjcCYvzy+vcuYGCyXAZs9XfNxUe0EEjgBdTqHQyti3Z25Wkw0kNEAX7LSSeQffmICzXT2q9tBrnuEF7RlaOzYPN3bzfgNfFaY1R1zv1KQ831/gsF+UdhblvUhzybuBZZoJDWi4jMNRv33Wbs1g6dmXqVbgqXZrmyQ9wAQnryXAbh71s+gzA4VJa0kOjtNa6zmtI9oH7JWkXSpGU/E7YtkYtjHtJeyLiZDjBEGRI3HcUS2ji6Ti0U3NytaG2MDVzjGYkx2t6Iv2bTcb0qX/AG6f+lQu2DRP/TZ+6B7lm8ac/aO7J44INmYxjC4l4FhoQZhwMa74VivtCm5rgHxNMNF7S3LpBFzG+Ra/BRHo3R+wFz+jVH7A9VE8EJS1O7C2T/nBmdx6wEEyJLhlGWsA21xBeNOJhBapE+003N5HndFB0co/1Y9fipGbBoD/AKNM94J+9OGKMHasdsyOLYLkuH1t4PdEFD6NWPL716C/ZlEAgUKN4E5JIkxNzqvOtr1Ayq8NsA9zY4AOIjyhbarVAlW6NU2t+iEiZFrd3ih1Qx9UyN+ndzRZtR3UgucD2WjT6ogNbbWBZDawlxk2nVcL5OtboovpmYE3BkC/33VA1yHQd9j7xqizwC6xOWLmN1pVPE4QOD9Zg5dxsbfPJap9yGRjFU98E77FdVTqhxA5GJSV2SbvZb+1hQTc4jEnjMPrj3kDx5rX061iJkGq3smoYAJpkjn7TrfrLz3o3Vc+rhADmPWVyJHEl577knxK22MlmbO5rf0jTLpEmKZOo0iD4LKcd/XchJ0H9kETUgACW2BkDsN+PzCuiuACZgS/0cZ9xWTobebRkNfTeDcw8OMxEAAg7huPohm0tuuq2NmhznAc3En710xlSSFobNdtHaESA7KYJBDptFrG242CD47bLurqNzOd+jqCbGZa6CbSLAieSzWHczSpoSbgybgAWPMac/BTY7FURTcGF5OVw7QERldcEHW6NZagaToPWLcILi76pvOgeG8OLh5rRsr6k6WFuOYtO4b1mOhDD9EaQRGepbKD9cmbniPQckVxuMLHimdXQRYRZ0u0Nr/eubHJ6qvY2yxTTYZlJBjiy7Nc2IG8C4Bt5hSUsWKbHkkWJAzOygkNFpOkrsTs5nGglWdIIEzp57+CeAh2zMeagLiGgfaFQPExcWaIjeqfSHGuaGOaQ0DM4uubNDbwNdUyaCmLrOA/RiSJME5QYB1MGPJZnG4yoCeudAzUyACCAHOYXS7I2RDhxsNTBRjZ205ZTDz2nhxPZdGUEiT9ndrHhCym2seHPd1bxUGcdoHMAAacNB4CNL6rnlJ668jaKWkMnEA1GCDZrzMWIlmh3mD6qrs9zifaBBzEANIiXGZM31PD70PO0/0lMxMMqDwL6I0nW0apbKxRy04tLGk+Ic61uR4bkpPgkkwoDX1Gg6dUZLi6Z6yDJueM81lvykV7UhMmav8A6xK0FCpL6p/wxJgnTn3hA+lezzWcwNcOy1/tTfM/kLez6qI22kMwdIXW2/J8/t1m86R/hqhZN2zajXEFhtvAkd8haf8AJ+7/AIioONNp8QfxK6eDJ8G6yJZFYexREKiBmVLKnriKFYzKllT4SARQyKpTt4j3heYbUw3WV6rRqXvjvD3QvVyzQcwvLsNUnEVXf26h/wDIfis5M0iaXBn/AIWmSDORs8ZsqpGY9kA77uDffr/srgMYWDc5Z/zD0hDOj0uD5l12/YdaP7zv3LlgpS8UFfwPRwLE5qOaWmPe6IBXhxtM2gSZ05G1lxjHPkxE5jYzrNjw09yIYxtMEmoajSRfKKek2IyujUDwnXeqf0X6SwMfVc1zqQ7TWkWLSQSSDBMg20J1Xfj6Wc4XONP5P7mfWZelxz04HqW2+rz89qB1XZWYzAvGtjp3JIlg9k1HsDqfaYZguIa4wSDIkxed6Sv2XSraU3Z57/FveMFRm8HiTSqNbUPV5O005c5zEh7bTG8L1cYmk9jX08fVkgZjTDQ3OGtDrCmOHkF5/tToZiqtdzwKInLbr6W5oFhmndwRLYexnYXtO6svcC0kVOsEzMENENtzO9cuTBOTuLZ0wzY0qkixtPabKdZsu+kFzm58zcj8uk5gAbAemikp024irSFGMryRYmQGglziCOHdu70Lx+y3V61OpnpNaXNa4ZjJyntAS2J1ETw0mARqbCe1opghrGFxaZJcQ4Cx0vLfJKPlq+oTa/sC7uhLpEVe+WH4qttHooadOetkm12kDdNwSdOW9DMVsJ7AD1gdJ17YERI1F/DiFEzrqTetLHOY6WjKS4OJDuyI98bl2yxxrg5IZJXyG9nYiqMK2lQPbbWJdlJB6sOa8nVpynOGmx1iEd2nsPFVjTJp0gQ2KhkAZpOgzOsBEXOqx2J2wym1xYSx7CSw5iTcsbLoAaR2QbgAEjXfcG09oVBLK1ZwmJBgTaxiL3XJDC7OmeU01LoxWHtAG4mKgaBYC3Z3AA+EIdjdtGkTQcCajn5WkQYdIALySLDWfxQzr9pDWrX0m1TNv4Zk/o9s6pjHOrPeCWVGy5xMktc46AG+XKPAK5RcVuTCWp0i/S2vVw46qqyA9zhTc32ZJJN5uJM5gh/STb73ZKTcvWb3QCBImIFjIA81a2gaVSq2n1nbpP7YIs2QMsmACDyO4rO7XqZKrHzJDhaCQIA3CJBvaR3qYtVZelt0XDXfVpkVKjnWIMwAd+4C0wYM6KKrSdlsHEdkDUgkGSPK8eKeMWx7C5gLRNg6fImOI3einb0idSaKbWtIa4kEkyS5jwfQ+iyfibaLe3JXZVd1rC4mdDOoBfTM300/hUmFrQKTYIJbSGto7be8XjzVrE9NszqjzRu6lk9rQk1JdOXgfRV/zmyA7LdsDQTDRNuGsKtJGqyXC05NQidaR1vdlK1+coD0vqFtdoYS3snQ/wB48fci9DbNNubM0mXkiA02aA06nflKz/SF5q1Q5jDlDADbfnqE6ciEtFU7E5J2qALtpVQfbdbjBsivRLG9VXLo+qAe51Rjf8yCdRrPNWtn1IL+bB/+tI/ctLIPTdpbWcGezBzU9Cfttt4i3iovz9I9j+L8EOxWKH0drnmJ6sz4hx9ASoo4aajuK3gkzCbaCjdv/wBj+L8FZxG26QazJnc4+0DDQ2w0N81+QQShSzGE2vTh0KqV0LfTqC358H2D+9+CnZtcfYPmPgg9OiSiD8C4D2T5FRKkOKbJn7aEgZTqALiJJgeq8zwD5rEfac+e6SvTMUzqqVIOFy+nPe5wPw8l5nssxW5BzveVzXbZ0JUjY1XHqI1PVt9WiLIZsqqKQfnkS7gwiACJOfna3NEMTimta0FwksbvHd9yE1XOIMtdGpEGD2nHgj+n5Hjjrqx9XDW9N0HdkYhtWqcpLoaT7NMbwJ7F+HqiO08K2GS3MOsYCIEkGbCbX5rJDaFaA5znXNwGwQNTMCQrA2lNj1kwTcPgHUQSNQqnlyZMqyNV8F6Q4YoQxuCd/EvOoAGH0qgcLHK+BPGGkAE6mALykq7cc1wB7VwJ11gZt/GUleqfq/udEfYJJOUv2CuFx9SXF+loNUOmBMQAWxeT5Kf6bH1KRBLT7Lmyd1zUOXffvsmN2k51usqZSMrw4h0Nf2Q4W1DiO+UMrHqxD3QRIu4TmBh/kQW/s8yuxU2eW5OKNDQxWFB7dQfq0w5rATckGSTfu7gnmvgTN333dZV93BZXrQd48wp6GL3Mgkaxfz4KqSMtTZoan0BwAJe3QSCQbQJ9nXXzKpbQAZhx1fWPYM7wHZCC9+aDIEnjAES8aTcTi9s02e3U7WmVnbI7wLA8iVWrdJXmmabKXYOec53G7rDffj9UcFhknHhG+OMrton2W13t1Q1z2uytm4Y2mRAaJDQARwN54It9KcTEtj9Rvlos2MS+WElgEmcjZdMzJLvtQbgk3M3XW7VDey9pe4G5yiIIBmeV1MM0U6RU8Upbh/GVTkJtIvbWLTEW9OMXhSYPpD1VMltQmrUglrWZhIaGMm4gw3dxWbO1XOBDabGyD7d5t7MCOMIzsfDNAFRjACRmDrNLZF4gcbTy3Ll6vJqXJ09LDS2OztFRzjerMPOhmBMibWju9VDi6NOoZcydOWgAHeIAEGyn23Wy1WCRJBk+1JuQASJEAE81UFU8BPcL/ipjK4lSjTKOLwxYP0LXAakZiJ5jyVrB13dWzPIdLpmCRZwPf7YPipOumxsO4HTxCvYTGYc5WPLmvaCDLczXHMwjKA10WGtjqCbhPVTFpso18SCKpLW3bHst3B9xGhuLjkpOpZ2rWM7zyJtHFFndHMO6niHU6zYYGimYy5i5oluUjNPaG60DwGPwLgHGWwZ0ibQLiezu1jVbqVmLg4lVmFplozW7TxN9A93AG/h5ITtHGuZVhjiBlYYje6Sde9F3MLYbnbILxYgieseLESDOo5EcVntq1gKplw9mnvGmRseWngUpcISu2VMa4kkmJNzuvxUOCF3fqf8AsYp8TWYZgk2Gl76fPcqtCs5jpaRcZTIm2YO94CkpHoeEol2DE2ho7wWusRwIgFR0cGWPyEAAGBHObDgDu4XG4SO2P0gJomk4CSCJE7999Ub2jjIaH1KVSnMlpLSGuHImJ/2QptMlwtFhtMDQe5I0xvBPkq2E21Tc27xPcRPP55qycfTgHO2/MLTW+SK8i1Re0R2YjWBrz8kQr7Up8TrwKz7tr0wfbBHIEqli+kVMaSfIfesJY1I0Umi3t2tnq0Q27Q8G0xaJPqsHs9h66oBqHP8A5yr219vzUpuY2chm55ixjcYQzZxL6jybZi5xAne6YG/VEY1sXdmw2PQ7Be2iHvDnAPL2NcNNziDPMRqVosBQbliKnWHW1MgWn2s+ljx071nNlYaqKBqtpGpTa4h5BbLQGtJMEybHcPFW6WLqCozP2aZl2Vt7AAycoJJJbfhDeAjfE0opJj6q5z4XC/gvYrAhwIBBM6udSmxvI6ziN6b+aHlplhc1w9pvVC+8z1kGL2Ttn9G61ZpfTh7czr3bckmDMXurFXYNenDSWtLrBvWAEzuAm/gtXNcKS+pzwj+uL+hnf6ORp10dzD6iokrJr0hYvpyLak+RAgjmkr/K7mXj7DWYOrldNJwJFpcyx8Dfj4KWji6lGq9poZ2Z3EvLwABbP6yb84TavSanRptpOqOq1WhoMDtl41ncL2uZIvF1n8TtKrXkOOWnY5R9YktkvP1te7ksp5YpXE2jjbfiDm0+mDGkihTbU56Nnk6+bTdxF0CxFarVnrKhy/YHZZMxpqfGV0UAAABEA/cpHCzu8/zBcssspG8cajwRUcGAAGj7Wn7KnqiAe5/+Ye4BIuiN3tf5U2p9f9v71mWR1j2ecj+V6c59n8IJ8cgUdY9j5+w5SO0f5fwtQJEZdBaTukn3laXolUDsI39SoO7tOWdJE+H3rU7GAZTLeyOybCALtB071lm3gbYdpFDpBQe5rWtE1OsbB3SDGbkIJJ5eCiewIvtPEM0ztmXiMwzajcDzJ/2QZ1YfITwPw0GVeI475PxVbGP7bQYi4/eJP3DyCkfWQfbWIipOY7wdNxJb79VquTJ8BJlaowl1JxaGkXkg5iBGXvh0/qhF39OMbJJruBMSYbmHaEAkDMBc20Weo1w+iIMyTHeG28VZp4kOFwDpfxEptuKBbssjbb3Fri+SLkEkSC81SC2YMuc42E9oiYCoVCx94L3Fre0WEuMNDRe+gHHcnU2AsByGIIzfVkAjKVBU7Lg0mWAXG6JcJI8J8lSlTRSxa9kUMSGkyGBoB4AHXfGi7TcD9Vo/ZHyVHWqyI5nTlonUXQsckpM+h6DBihF2lfxLWGIJEsEkT2TzOo3G2iM4Sq57msZV6uNznOpjznKPEhc6G9IWYKuajqTazS1zcroBGbfMEcu5VsRtCmaRyty1XVS7i1rNwafqgcoJ32WLbvYx9lfhy4/qv+FrF0C45g3NzEOBI3S2RfTXWEFrmoDEHyO/v0U1DabmSARHNU6laTJM/JThllHyNJf0jHJ+8cexx1Md5AXBhwNXT3fEqRtVkGWkkixzRB3kiL91kZ2NtPB0amHqPourwH9cxx7JJnKRmGW3ZtvvMK/ayl8CMnQ4enp6XJ+uwAhsSGSJiSbTE6J9Co1p9mJsSJnymFzGhjq9R9NvV03OeWMmcgcTlbO+AVC7UQhzaapmuPApYZPLjS5ratv5CWI2g5lMMBIAJcdRcwP8qgw2IGZp0uBe+h17uSg2lWyPyvAzOAmLza2m+EytjIIJkgAZREw09qOV3HzK2a2+Z4Lm4ztPiv2Peej+CIY6q0vL62VxLGNa3iQAHb+Y3LEflM2nR68teKnWtDYhxa6mMoLWmbHtEu0JhwuNwDD/AJQOqYwUjWjRwc4AAW9kQfVAtq43rqr6sud1hL5dZ0EkNzRImGjyWOLG4vikVmy6223b/wAfwWqW2qQABpAkb8x+4rqCGmkuvUcelBzBYUAtMXtfugKTDt7J+d7VPhG3Hf8AeoMP7J8P5mrn5NSeqNO4+9cf9bvP8wTqu7uPvTH6HvP86EBxztP2vuSqOs/9r71JQw5e8DS0+ZAUrKANKSJJcTraz93GwVqPcmyo3COeA1utzy9kjXxTqlAjOHHfuvrl04iEWqS4zp6Jzdnh2uivSKwYaIGaZMtgW75i/NDNtVKbqlOcwIDYhoP1uOYcFrBsxnD1Khr7DpOILmgkaXNoM8eKmh2D8Ns6nT9hrR3C/mTP+6mLBz8giJwjU36G3h6lJl7AzKBvnvH4qDFYWSTzKOfQmfZCdTwLPs+9ZKVsqtjE42g5g7BgTMGImInkYU+zMXmZeJFiPeVp9o7JbEtaDGrYkELP7Q2JA67DiAPabw4gjh891ykqpkpO7Rdq4omkxhPZZ1jhyzkOPz3cEHx9G5I1PkrtDFNNNhIic7TO46H55qDFAlrYIBFiTN+BHh7la2SFqdumB+tIOsd1vcp8PXdxKjrYUb3EnlYJjMMOJ81Rnb5YQFYp/wBJ5DyVajszNoToTd2WAOJdA9VDVwuUkZXWManxU0VZeOKHAKN1YcB5BRfQxxd5lcODH2neaKHqY81eQ8gmdbyHkEx+Fge07z/BNw2DdUJDc0gE6jQapitkhq8h5BQOrQdG+QXamDcNXGfC0biomYZxMZvRPYNTD2BdnbLw10neAdABaVJV2TSducz9VxHvlPwLMrA3WFYBHd7lDux3YNd0aafZrPHf8QVTxWwKwNpcB9ZpzGBxAMrQGP8AYx8+i5nI3+fzHqnqYNIyhovFiXz+okteMW7ifMpJ6idJDg9W9/3qGlZvg3+Zqmwm753qBlm/u+9qyRZNU1Hd95Tm0pjfL4jS2e6fSb2uYbMbxckEqajh+w25kEnmTJ4q4qiWSNYRUJAgFoGt/ipaWEjd5LtOhx81ZZTWqRBynQVoMhdo0+XopMiTY0R5CkWKQU10UipZRB1a51as9SkaSQyu1iWRWQ1dyLCSpmkXZEGyqGJwzqTusYLH227iN5+fiizRCn6sFXGpKmS9nsef7d2MA3rqJPV6uAPsnfI4e7uQg4vK0gPkkA3g6boAjRegYnB9SS5oljvabaBPz9yyfSHoc0A1aE5DcgfUPIfZ9yXu0pPbyHzuuTPVKpdqn06irvo5faDhzEwmBzPte9dBiFadXfYxxAPobJCoqUU49v8AiK5lZ/WfxKbHRf61I1VQyN/rP4guGkP6z+IIsKL/AFqTat9J1sRI0O7lr4KiKH956hdbh/7fqEWgpk76inwLN6Hijf2vUIng22gX5/FMQTo6cFICe/uuoqNMgKUELJvc0SOioE4FIv4ifnioywbj5osKHnuSTIKSdoCTCbvFQ09B+x/M1JJSuQYTwXtOO/4F0KfNdJJbQImW6WidK4ktCC3T0CeF1JZMoQSCSSCjqdkC4kpAdlUpauJLPJwXEY4KagbJJJY+Rz4OvE2NxogWzXRVe36vatroY9y6kry+5L5E4/fQA2lhmtrPaAAATbwlB8VhWZmHKLyDbVJJZR4XyNWuRztnU/sN8lw7MpfYCSSNT7jpETtmU/sj1UR2bT+z6lJJWm6JpHBs2n9n1PxTvzZT+z6n4riSLZDSG/QmBwho389O9FKbQNLJJKG2VWxdpBdhJJADE/LZJJaE+ZzIEkkkFH//2Q=="/>
          <p:cNvSpPr>
            <a:spLocks noChangeAspect="1" noChangeArrowheads="1"/>
          </p:cNvSpPr>
          <p:nvPr/>
        </p:nvSpPr>
        <p:spPr bwMode="auto">
          <a:xfrm>
            <a:off x="63500" y="-890588"/>
            <a:ext cx="2466975" cy="18573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8" name="Picture 14" descr="http://www.ua-football.com/images/gallery/e1212t/e1212t/z082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85860"/>
            <a:ext cx="3412950" cy="2571768"/>
          </a:xfrm>
          <a:prstGeom prst="rect">
            <a:avLst/>
          </a:prstGeom>
          <a:noFill/>
        </p:spPr>
      </p:pic>
      <p:pic>
        <p:nvPicPr>
          <p:cNvPr id="42000" name="Picture 16" descr="http://www.vitauto.ru/assets/images/articles/tourliner/tourline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668092"/>
            <a:ext cx="4086224" cy="2751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500042"/>
            <a:ext cx="47008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ПІДЗЕМНИЙ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428750"/>
            <a:ext cx="7643812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Автобу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3238"/>
            <a:ext cx="3240088" cy="2012951"/>
          </a:xfrm>
          <a:prstGeom prst="rect">
            <a:avLst/>
          </a:prstGeom>
          <a:noFill/>
        </p:spPr>
      </p:pic>
      <p:pic>
        <p:nvPicPr>
          <p:cNvPr id="24581" name="Picture 5" descr="Метр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1916113"/>
            <a:ext cx="3995737" cy="1755775"/>
          </a:xfrm>
          <a:prstGeom prst="rect">
            <a:avLst/>
          </a:prstGeom>
          <a:noFill/>
        </p:spPr>
      </p:pic>
      <p:pic>
        <p:nvPicPr>
          <p:cNvPr id="24582" name="Picture 6" descr="Трамва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4508500"/>
            <a:ext cx="3563937" cy="2068513"/>
          </a:xfrm>
          <a:prstGeom prst="rect">
            <a:avLst/>
          </a:prstGeom>
          <a:noFill/>
        </p:spPr>
      </p:pic>
      <p:pic>
        <p:nvPicPr>
          <p:cNvPr id="24583" name="Picture 7" descr="Троллейбу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4365625"/>
            <a:ext cx="2743200" cy="1828800"/>
          </a:xfrm>
          <a:prstGeom prst="rect">
            <a:avLst/>
          </a:prstGeom>
          <a:noFill/>
        </p:spPr>
      </p:pic>
      <p:pic>
        <p:nvPicPr>
          <p:cNvPr id="24584" name="Picture 8" descr="МаршрутноеТакс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675" y="3500438"/>
            <a:ext cx="2657475" cy="1736725"/>
          </a:xfrm>
          <a:prstGeom prst="rect">
            <a:avLst/>
          </a:prstGeom>
          <a:noFill/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50825" y="6237288"/>
            <a:ext cx="1728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err="1" smtClean="0"/>
              <a:t>Тролейбус</a:t>
            </a:r>
            <a:endParaRPr lang="ru-RU" dirty="0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7956550" y="35004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Метро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7740650" y="6308725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Трамвай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250825" y="3716338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Автобус </a:t>
            </a:r>
            <a:r>
              <a:rPr lang="ru-RU" dirty="0" err="1" smtClean="0"/>
              <a:t>рейсовий</a:t>
            </a:r>
            <a:endParaRPr lang="ru-RU" dirty="0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3132138" y="5300663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err="1" smtClean="0"/>
              <a:t>Маршрутне</a:t>
            </a:r>
            <a:r>
              <a:rPr lang="ru-RU" dirty="0" smtClean="0"/>
              <a:t> </a:t>
            </a:r>
            <a:r>
              <a:rPr lang="ru-RU" dirty="0" err="1" smtClean="0"/>
              <a:t>таксі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28604"/>
            <a:ext cx="85725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ТРАНСПОРТ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ГРОМАДСЬКИЙ   АБО   ПАСАЖИРСЬКИЙ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857232"/>
            <a:ext cx="3198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ПАСАЖИР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3699" y="2143117"/>
            <a:ext cx="871661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ЛЮДИНА ,ЯКА ЗДІЙСНЮЄ ПОЇЗДКУ</a:t>
            </a:r>
          </a:p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РІЗНИМИ ВИДАМИ ТРАНСПОРТУ.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928802"/>
            <a:ext cx="828680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Ознайомимося</a:t>
            </a:r>
            <a:r>
              <a:rPr lang="ru-RU" sz="32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зі</a:t>
            </a:r>
            <a:r>
              <a:rPr lang="ru-RU" sz="32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знаками, де </a:t>
            </a:r>
            <a:r>
              <a:rPr lang="ru-RU" sz="32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зупиняється</a:t>
            </a:r>
            <a:r>
              <a:rPr lang="ru-RU" sz="32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пасажирський</a:t>
            </a:r>
            <a:r>
              <a:rPr lang="ru-RU" sz="32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транспорт. </a:t>
            </a:r>
            <a:endParaRPr lang="ru-RU" sz="32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786058"/>
            <a:ext cx="8429684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Вивчимо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правила :</a:t>
            </a:r>
          </a:p>
          <a:p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безпечної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поведінки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пасажирів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на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зупинці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,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в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салоні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, час посадки та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висадки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, правила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переходу дороги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під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час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висадки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пасажирів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2466" y="5929330"/>
            <a:ext cx="831006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ru-RU" sz="32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ять.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4857760"/>
            <a:ext cx="823862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поведінки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громадському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транспорті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142852"/>
            <a:ext cx="719665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: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пасажир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Метро – </a:t>
            </a:r>
            <a:r>
              <a:rPr lang="ru-RU" sz="4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підземний</a:t>
            </a:r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транспорт.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1428736"/>
            <a:ext cx="28533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Мета: </a:t>
            </a:r>
            <a:endParaRPr lang="ru-RU" sz="4400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377</TotalTime>
  <Words>276</Words>
  <Application>Microsoft Office PowerPoint</Application>
  <PresentationFormat>Экран (4:3)</PresentationFormat>
  <Paragraphs>82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Поїзд метрополітену </vt:lpstr>
      <vt:lpstr>Московський метрополітен</vt:lpstr>
      <vt:lpstr> Петербурзький метрополітен</vt:lpstr>
      <vt:lpstr>Київський метополітен</vt:lpstr>
      <vt:lpstr>Слайд 16</vt:lpstr>
      <vt:lpstr>Автомати для продажу жетонів</vt:lpstr>
      <vt:lpstr>Слайд 18</vt:lpstr>
      <vt:lpstr>Ескалатор</vt:lpstr>
      <vt:lpstr>У вагоні поїзда метро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Customer</cp:lastModifiedBy>
  <cp:revision>44</cp:revision>
  <dcterms:created xsi:type="dcterms:W3CDTF">2012-03-06T17:24:40Z</dcterms:created>
  <dcterms:modified xsi:type="dcterms:W3CDTF">2012-03-15T17:37:59Z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1017533</vt:lpwstr>
  </property>
  <property fmtid="{D5CDD505-2E9C-101B-9397-08002B2CF9AE}" name="NXPowerLiteVersion" pid="3">
    <vt:lpwstr>D4.1.4</vt:lpwstr>
  </property>
</Properties>
</file>