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udio/wav" Extension="wav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notesMaster+xml" PartName="/ppt/notesMasters/notesMaster1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theme+xml" PartName="/ppt/theme/theme4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theme+xml" PartName="/ppt/theme/theme5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78.xml"/>
  <Override ContentType="application/vnd.openxmlformats-officedocument.theme+xml" PartName="/ppt/theme/theme6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theme+xml" PartName="/ppt/theme/theme7.xml"/>
  <Override ContentType="application/vnd.openxmlformats-officedocument.theme+xml" PartName="/ppt/theme/theme8.xml"/>
  <Override ContentType="application/vnd.openxmlformats-officedocument.presentationml.notesSlide+xml" PartName="/ppt/notesSlides/notesSlide1.xml"/>
  <Override ContentType="application/vnd.openxmlformats-officedocument.presentationml.comments+xml" PartName="/ppt/comments/comment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9" r:id="rId4"/>
    <p:sldMasterId id="2147483714" r:id="rId5"/>
    <p:sldMasterId id="2147483729" r:id="rId6"/>
    <p:sldMasterId id="2147483744" r:id="rId7"/>
  </p:sldMasterIdLst>
  <p:notesMasterIdLst>
    <p:notesMasterId r:id="rId36"/>
  </p:notesMasterIdLst>
  <p:sldIdLst>
    <p:sldId id="256" r:id="rId8"/>
    <p:sldId id="279" r:id="rId9"/>
    <p:sldId id="291" r:id="rId10"/>
    <p:sldId id="278" r:id="rId11"/>
    <p:sldId id="280" r:id="rId12"/>
    <p:sldId id="273" r:id="rId13"/>
    <p:sldId id="276" r:id="rId14"/>
    <p:sldId id="257" r:id="rId15"/>
    <p:sldId id="264" r:id="rId16"/>
    <p:sldId id="277" r:id="rId17"/>
    <p:sldId id="259" r:id="rId18"/>
    <p:sldId id="260" r:id="rId19"/>
    <p:sldId id="261" r:id="rId20"/>
    <p:sldId id="262" r:id="rId21"/>
    <p:sldId id="272" r:id="rId22"/>
    <p:sldId id="274" r:id="rId23"/>
    <p:sldId id="283" r:id="rId24"/>
    <p:sldId id="284" r:id="rId25"/>
    <p:sldId id="285" r:id="rId26"/>
    <p:sldId id="290" r:id="rId27"/>
    <p:sldId id="275" r:id="rId28"/>
    <p:sldId id="265" r:id="rId29"/>
    <p:sldId id="266" r:id="rId30"/>
    <p:sldId id="267" r:id="rId31"/>
    <p:sldId id="268" r:id="rId32"/>
    <p:sldId id="271" r:id="rId33"/>
    <p:sldId id="292" r:id="rId34"/>
    <p:sldId id="28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iana" initials="D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50" autoAdjust="0"/>
  </p:normalViewPr>
  <p:slideViewPr>
    <p:cSldViewPr>
      <p:cViewPr>
        <p:scale>
          <a:sx n="76" d="100"/>
          <a:sy n="76" d="100"/>
        </p:scale>
        <p:origin x="-492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-186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11-03T13:09:48.757" idx="2">
    <p:pos x="10" y="10"/>
    <p:text>ми ни ди си ти
мы ны ды сы ты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28D8BC-4938-4F55-A8F3-50C844A01B5C}" type="datetimeFigureOut">
              <a:rPr lang="uk-UA" smtClean="0"/>
              <a:t>26.06.2014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596C92-9587-4975-9D1E-E486445B7BE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74328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96C92-9587-4975-9D1E-E486445B7BE5}" type="slidenum">
              <a:rPr lang="uk-UA" smtClean="0">
                <a:solidFill>
                  <a:prstClr val="black"/>
                </a:solidFill>
              </a:rPr>
              <a:pPr/>
              <a:t>4</a:t>
            </a:fld>
            <a:endParaRPr lang="uk-U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739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112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952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756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920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943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3736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440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701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680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9084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719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369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7643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617627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8001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4708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23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260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8854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965333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7866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0654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755B2-595C-455D-98EB-47E0F8A15DA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3190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DD2E1-D84E-423A-BA6A-6400DB9AD47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1442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63F98-D7D4-4D4B-BE9B-5375826B9D2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6185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4162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8591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270176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0933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3875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9581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371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88548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704358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0860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9035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755B2-595C-455D-98EB-47E0F8A15DA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1738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DD2E1-D84E-423A-BA6A-6400DB9AD47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49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63F98-D7D4-4D4B-BE9B-5375826B9D2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4453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216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3115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01345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9819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8256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6479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0764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0382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41854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68162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344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755B2-595C-455D-98EB-47E0F8A15DA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828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DD2E1-D84E-423A-BA6A-6400DB9AD47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4688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63F98-D7D4-4D4B-BE9B-5375826B9D2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31128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3308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7332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565634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57641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47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278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7529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60163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3564421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904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43371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755B2-595C-455D-98EB-47E0F8A15DA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1032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DD2E1-D84E-423A-BA6A-6400DB9AD47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3796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63F98-D7D4-4D4B-BE9B-5375826B9D2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96998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43C75-71A8-427A-9B40-A55A26B30FB9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849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BD1C5-5EFC-49CC-980E-4D3A89B7FCB7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86524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9ECA1-BFBB-47B9-9CBA-4D0DD3C76649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90334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7F495-2675-473E-94DC-FE0B416FE030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04023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59A0A-CD58-4EAF-BF0E-169E4E0FF130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4127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EA76D-6A8C-47F1-B2A3-2434657A6E72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62768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C79BD-F4F9-4F26-A37C-BBBFF5EEDADF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36422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ACD4C-DECF-4C5A-829A-91B15E68A04F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30008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F1E06-9250-4CE8-BF8E-0F557E9FBB7F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92851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7BB1C-A495-4464-9196-76EECDC5A526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2912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CF030-9AD7-4CF4-A084-4F002B3F188A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399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646A7-3FFA-47A3-A761-0E6897ACF382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39890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uk-UA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ED14D-DD58-4F53-A5A4-B43C21AC1F60}" type="slidenum">
              <a:rPr lang="ru-RU" altLang="uk-UA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27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E553D-AF18-4244-BE30-FC69D3E285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163E1-9897-4191-9BCE-68B50E512D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5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025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95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038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26.06.2014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683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350B88-F761-4BCC-81B2-BA5189275269}" type="slidenum">
              <a:rPr lang="ru-RU" altLang="uk-UA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uk-U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013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labadzenka.by/wp-content/uploads/2011/12/d8d4d8937a07.jpg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proshkolu.ru/content/media/pic/std/1000000/654000/653877-d335c58a0cf8906a.jpg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stranamasterov.ru/files/imagecache/orig_with_logo/icraft/S7309219.jpg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hyperlink" Target="http://img-fotki.yandex.ru/get/6307/19411616.238/0_a05c6_7f1c25d7_X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keep-memories.ru/published/publicdata/JTJJAPANRU/attachments/SC/products_pictures/IMG_4140_enl.JPG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images.tiu.ru/1477918_w640_h640_doschechki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6" Type="http://schemas.openxmlformats.org/officeDocument/2006/relationships/comments" Target="../comments/commen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85.xml"/><Relationship Id="rId1" Type="http://schemas.openxmlformats.org/officeDocument/2006/relationships/audio" Target="../media/audio1.wav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38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6.jpeg" Type="http://schemas.openxmlformats.org/officeDocument/2006/relationships/image"/><Relationship Id="rId5" Target="../media/image35.jpeg" Type="http://schemas.openxmlformats.org/officeDocument/2006/relationships/image"/><Relationship Id="rId4" Target="../media/image34.jpeg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7" Target="../media/image38.gif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66.xml" Type="http://schemas.openxmlformats.org/officeDocument/2006/relationships/slideLayout"/><Relationship Id="rId6" Target="../media/image36.jpeg" Type="http://schemas.openxmlformats.org/officeDocument/2006/relationships/image"/><Relationship Id="rId5" Target="../media/image35.jpeg" Type="http://schemas.openxmlformats.org/officeDocument/2006/relationships/image"/><Relationship Id="rId4" Target="../media/image37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img-fotki.yandex.ru/get/4412/113882196.df/0_66ff5_7938d1ad_XL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828600" y="692696"/>
            <a:ext cx="9865096" cy="5976664"/>
          </a:xfrm>
        </p:spPr>
        <p:txBody>
          <a:bodyPr>
            <a:noAutofit/>
          </a:bodyPr>
          <a:lstStyle/>
          <a:p>
            <a:pPr algn="r"/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  <a:b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Буква «и», звук 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b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Подготовила</a:t>
            </a:r>
            <a:br>
              <a:rPr lang="ru-RU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учитель начальных классов:</a:t>
            </a:r>
            <a:br>
              <a:rPr lang="ru-RU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Диденко </a:t>
            </a:r>
            <a:r>
              <a:rPr lang="ru-RU" sz="2400" dirty="0" err="1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елена</a:t>
            </a:r>
            <a:r>
              <a:rPr lang="ru-RU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александровна</a:t>
            </a:r>
            <a:r>
              <a:rPr lang="ru-RU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62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labadzenka.by/wp-content/uploads/2011/12/d8d4d8937a0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204864"/>
            <a:ext cx="6214859" cy="4320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16632"/>
            <a:ext cx="6048672" cy="1728192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effectLst/>
              </a:rPr>
              <a:t>Ты с этой буквою знаком. </a:t>
            </a:r>
            <a:br>
              <a:rPr lang="ru-RU" sz="3100" dirty="0" smtClean="0">
                <a:effectLst/>
              </a:rPr>
            </a:br>
            <a:r>
              <a:rPr lang="ru-RU" sz="3100" dirty="0" smtClean="0">
                <a:effectLst/>
              </a:rPr>
              <a:t>Стоят два колышка</a:t>
            </a:r>
            <a:r>
              <a:rPr lang="en-US" sz="3100" dirty="0" smtClean="0">
                <a:effectLst/>
              </a:rPr>
              <a:t> </a:t>
            </a:r>
            <a:r>
              <a:rPr lang="ru-RU" sz="3100" dirty="0" smtClean="0">
                <a:effectLst/>
              </a:rPr>
              <a:t>рядком, </a:t>
            </a:r>
            <a:br>
              <a:rPr lang="ru-RU" sz="3100" dirty="0" smtClean="0">
                <a:effectLst/>
              </a:rPr>
            </a:br>
            <a:r>
              <a:rPr lang="ru-RU" sz="3100" dirty="0" smtClean="0">
                <a:effectLst/>
              </a:rPr>
              <a:t>А между ними поясок, </a:t>
            </a:r>
            <a:br>
              <a:rPr lang="ru-RU" sz="3100" dirty="0" smtClean="0">
                <a:effectLst/>
              </a:rPr>
            </a:br>
            <a:r>
              <a:rPr lang="ru-RU" sz="3100" dirty="0" smtClean="0">
                <a:effectLst/>
              </a:rPr>
              <a:t>Протянутый наискосок.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2286016"/>
          </a:xfrm>
        </p:spPr>
        <p:txBody>
          <a:bodyPr>
            <a:normAutofit fontScale="90000"/>
          </a:bodyPr>
          <a:lstStyle/>
          <a:p>
            <a:r>
              <a:rPr dirty="0" lang="ru-RU" smtClean="0" sz="2200"/>
              <a:t/>
            </a:r>
            <a:br>
              <a:rPr dirty="0" lang="ru-RU" smtClean="0" sz="22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>
                <a:effectLst/>
              </a:rPr>
              <a:t>На калитку погляди</a:t>
            </a:r>
            <a:r>
              <a:rPr dirty="0" lang="en-US" smtClean="0">
                <a:effectLst/>
              </a:rPr>
              <a:t> </a:t>
            </a:r>
            <a:r>
              <a:rPr dirty="0" lang="ru-RU" smtClean="0">
                <a:effectLst/>
              </a:rPr>
              <a:t>- и увидишь букву</a:t>
            </a:r>
            <a:r>
              <a:rPr b="1" dirty="0" lang="ru-RU" smtClean="0">
                <a:solidFill>
                  <a:srgbClr val="FF0000"/>
                </a:solidFill>
                <a:effectLst/>
              </a:rPr>
              <a:t> И</a:t>
            </a:r>
            <a:r>
              <a:rPr dirty="0" lang="ru-RU" smtClean="0">
                <a:effectLst/>
              </a:rPr>
              <a:t>. </a:t>
            </a:r>
            <a:br>
              <a:rPr dirty="0" lang="ru-RU" smtClean="0">
                <a:effectLst/>
              </a:rPr>
            </a:br>
            <a:r>
              <a:rPr dirty="0" lang="ru-RU" smtClean="0" sz="3600">
                <a:effectLst/>
              </a:rPr>
              <a:t>Между двух прямых досок одна легла наискосок. </a:t>
            </a:r>
            <a:r>
              <a:rPr dirty="0" lang="ru-RU" smtClean="0" sz="3600"/>
              <a:t/>
            </a:r>
            <a:br>
              <a:rPr dirty="0" lang="ru-RU" smtClean="0" sz="36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3600"/>
              <a:t/>
            </a:r>
            <a:br>
              <a:rPr dirty="0" lang="ru-RU" smtClean="0" sz="3600"/>
            </a:br>
            <a:r>
              <a:rPr dirty="0" lang="ru-RU" smtClean="0" sz="3600"/>
              <a:t/>
            </a:r>
            <a:br>
              <a:rPr dirty="0" lang="ru-RU" smtClean="0" sz="3600"/>
            </a:br>
            <a:endParaRPr dirty="0" lang="ru-RU" sz="3600"/>
          </a:p>
        </p:txBody>
      </p:sp>
      <p:pic>
        <p:nvPicPr>
          <p:cNvPr descr="http://www.proshkolu.ru/content/media/pic/std/1000000/654000/653877-d335c58a0cf8906a.jpg" id="18434" name="Picture 2">
            <a:hlinkClick r:id="rId2"/>
          </p:cNvPr>
          <p:cNvPicPr>
            <a:picLocks noChangeArrowheads="1" noChangeAspect="1"/>
          </p:cNvPicPr>
          <p:nvPr/>
        </p:nvPicPr>
        <p:blipFill>
          <a:blip cstate="print" r:embed="rId3">
            <a:lum bright="-10000" contrast="10000"/>
          </a:blip>
          <a:stretch>
            <a:fillRect/>
          </a:stretch>
        </p:blipFill>
        <p:spPr bwMode="auto">
          <a:xfrm>
            <a:off x="909906" y="1916832"/>
            <a:ext cx="7512576" cy="46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0"/>
            <a:ext cx="8786874" cy="2643206"/>
          </a:xfrm>
        </p:spPr>
        <p:txBody>
          <a:bodyPr>
            <a:normAutofit fontScale="90000"/>
          </a:bodyPr>
          <a:lstStyle/>
          <a:p>
            <a:pPr algn="l"/>
            <a:r>
              <a:rPr dirty="0" lang="ru-RU" smtClean="0" sz="2200"/>
              <a:t/>
            </a:r>
            <a:br>
              <a:rPr dirty="0" lang="ru-RU" smtClean="0" sz="22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>
                <a:effectLst/>
              </a:rPr>
              <a:t>В</a:t>
            </a:r>
            <a:r>
              <a:rPr dirty="0" lang="ru-RU" smtClean="0" sz="3600">
                <a:effectLst/>
              </a:rPr>
              <a:t>от два брата акробата:</a:t>
            </a:r>
            <a:br>
              <a:rPr dirty="0" lang="ru-RU" smtClean="0" sz="3600">
                <a:effectLst/>
              </a:rPr>
            </a:br>
            <a:r>
              <a:rPr dirty="0" lang="ru-RU" smtClean="0" sz="3600">
                <a:effectLst/>
              </a:rPr>
              <a:t>Они по счёту - раз, два , три, - </a:t>
            </a:r>
            <a:br>
              <a:rPr dirty="0" lang="ru-RU" smtClean="0" sz="3600">
                <a:effectLst/>
              </a:rPr>
            </a:br>
            <a:r>
              <a:rPr dirty="0" lang="ru-RU" smtClean="0" sz="3600">
                <a:effectLst/>
              </a:rPr>
              <a:t>Любую букву нам покажут…</a:t>
            </a:r>
            <a:br>
              <a:rPr dirty="0" lang="ru-RU" smtClean="0" sz="3600">
                <a:effectLst/>
              </a:rPr>
            </a:br>
            <a:r>
              <a:rPr dirty="0" lang="ru-RU" smtClean="0" sz="3600">
                <a:effectLst/>
              </a:rPr>
              <a:t>Вот перед нами буква «И»! </a:t>
            </a:r>
            <a:r>
              <a:rPr dirty="0" lang="ru-RU" smtClean="0" sz="3600"/>
              <a:t/>
            </a:r>
            <a:br>
              <a:rPr dirty="0" lang="ru-RU" smtClean="0" sz="3600"/>
            </a:br>
            <a:r>
              <a:rPr dirty="0" lang="ru-RU" smtClean="0" sz="3600"/>
              <a:t/>
            </a:r>
            <a:br>
              <a:rPr dirty="0" lang="ru-RU" smtClean="0" sz="3600"/>
            </a:br>
            <a:r>
              <a:rPr dirty="0" lang="ru-RU" smtClean="0" sz="3600"/>
              <a:t/>
            </a:r>
            <a:br>
              <a:rPr dirty="0" lang="ru-RU" smtClean="0" sz="3600"/>
            </a:br>
            <a:r>
              <a:rPr dirty="0" lang="ru-RU" smtClean="0" sz="3600"/>
              <a:t> </a:t>
            </a: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3600"/>
              <a:t/>
            </a:r>
            <a:br>
              <a:rPr dirty="0" lang="ru-RU" smtClean="0" sz="3600"/>
            </a:br>
            <a:r>
              <a:rPr dirty="0" lang="ru-RU" smtClean="0" sz="3600"/>
              <a:t/>
            </a:r>
            <a:br>
              <a:rPr dirty="0" lang="ru-RU" smtClean="0" sz="3600"/>
            </a:br>
            <a:endParaRPr dirty="0" lang="ru-RU" sz="3600"/>
          </a:p>
        </p:txBody>
      </p:sp>
      <p:pic>
        <p:nvPicPr>
          <p:cNvPr descr="http://stranamasterov.ru/files/imagecache/orig_with_logo/icraft/S7309219.jpg" id="17410" name="Picture 2">
            <a:hlinkClick r:id="rId2"/>
          </p:cNvPr>
          <p:cNvPicPr>
            <a:picLocks noChangeArrowheads="1" noChangeAspect="1"/>
          </p:cNvPicPr>
          <p:nvPr/>
        </p:nvPicPr>
        <p:blipFill>
          <a:blip cstate="print" r:embed="rId3">
            <a:lum bright="-10000" contrast="20000"/>
          </a:blip>
          <a:srcRect r="112"/>
          <a:stretch>
            <a:fillRect/>
          </a:stretch>
        </p:blipFill>
        <p:spPr bwMode="auto">
          <a:xfrm>
            <a:off x="2051720" y="2348880"/>
            <a:ext cx="4901571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g-fotki.yandex.ru/get/6307/19411616.238/0_a05c6_7f1c25d7_XL" id="19466" name="Picture 10">
            <a:hlinkClick r:id="rId2"/>
          </p:cNvPr>
          <p:cNvPicPr>
            <a:picLocks noChangeArrowheads="1" noChangeAspect="1"/>
          </p:cNvPicPr>
          <p:nvPr/>
        </p:nvPicPr>
        <p:blipFill>
          <a:blip cstate="print" r:embed="rId3">
            <a:lum bright="-10000" contrast="30000"/>
          </a:blip>
          <a:srcRect/>
          <a:stretch>
            <a:fillRect/>
          </a:stretch>
        </p:blipFill>
        <p:spPr bwMode="auto">
          <a:xfrm>
            <a:off x="1043608" y="2607135"/>
            <a:ext cx="4248472" cy="4094913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3214684"/>
          </a:xfrm>
        </p:spPr>
        <p:txBody>
          <a:bodyPr>
            <a:normAutofit fontScale="90000"/>
          </a:bodyPr>
          <a:lstStyle/>
          <a:p>
            <a:pPr algn="ctr"/>
            <a:r>
              <a:rPr dirty="0" lang="ru-RU" smtClean="0" sz="2200"/>
              <a:t/>
            </a:r>
            <a:br>
              <a:rPr dirty="0" lang="ru-RU" smtClean="0" sz="22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>
                <a:effectLst/>
              </a:rPr>
              <a:t>Молоток я раздобыл,</a:t>
            </a:r>
            <a:br>
              <a:rPr dirty="0" lang="ru-RU" smtClean="0">
                <a:effectLst/>
              </a:rPr>
            </a:br>
            <a:r>
              <a:rPr dirty="0" lang="ru-RU" smtClean="0">
                <a:effectLst/>
              </a:rPr>
              <a:t>Из дощечек букву сбил.</a:t>
            </a:r>
            <a:br>
              <a:rPr dirty="0" lang="ru-RU" smtClean="0">
                <a:effectLst/>
              </a:rPr>
            </a:br>
            <a:r>
              <a:rPr dirty="0" lang="ru-RU" smtClean="0">
                <a:effectLst/>
              </a:rPr>
              <a:t>Сколько здесь дощечек?</a:t>
            </a:r>
            <a:br>
              <a:rPr dirty="0" lang="ru-RU" smtClean="0">
                <a:effectLst/>
              </a:rPr>
            </a:br>
            <a:r>
              <a:rPr dirty="0" lang="ru-RU" smtClean="0">
                <a:effectLst/>
              </a:rPr>
              <a:t>Три!</a:t>
            </a:r>
            <a:br>
              <a:rPr dirty="0" lang="ru-RU" smtClean="0">
                <a:effectLst/>
              </a:rPr>
            </a:br>
            <a:r>
              <a:rPr dirty="0" lang="ru-RU" smtClean="0">
                <a:effectLst/>
              </a:rPr>
              <a:t>А какая буква?</a:t>
            </a:r>
            <a:r>
              <a:rPr b="1" dirty="0" lang="ru-RU">
                <a:solidFill>
                  <a:srgbClr val="FF0000"/>
                </a:solidFill>
                <a:effectLst/>
              </a:rPr>
              <a:t> </a:t>
            </a:r>
            <a:r>
              <a:rPr b="1" dirty="0" lang="en-US" smtClean="0">
                <a:solidFill>
                  <a:srgbClr val="FF0000"/>
                </a:solidFill>
                <a:effectLst/>
              </a:rPr>
              <a:t> </a:t>
            </a:r>
            <a:br>
              <a:rPr b="1" dirty="0" lang="en-US" smtClean="0">
                <a:solidFill>
                  <a:srgbClr val="FF0000"/>
                </a:solidFill>
                <a:effectLst/>
              </a:rPr>
            </a:br>
            <a:r>
              <a:rPr b="1" dirty="0" lang="ru-RU" smtClean="0">
                <a:solidFill>
                  <a:srgbClr val="FF0000"/>
                </a:solidFill>
                <a:effectLst/>
              </a:rPr>
              <a:t>И</a:t>
            </a:r>
            <a:r>
              <a:rPr dirty="0" lang="ru-RU">
                <a:effectLst/>
              </a:rPr>
              <a:t>!</a:t>
            </a:r>
            <a:r>
              <a:rPr dirty="0" lang="ru-RU" smtClean="0">
                <a:effectLst/>
              </a:rPr>
              <a:t/>
            </a:r>
            <a:br>
              <a:rPr dirty="0" lang="ru-RU" smtClean="0">
                <a:effectLst/>
              </a:rPr>
            </a:br>
            <a:r>
              <a:rPr dirty="0" lang="ru-RU" smtClean="0" sz="3600"/>
              <a:t/>
            </a:r>
            <a:br>
              <a:rPr dirty="0" lang="ru-RU" smtClean="0" sz="3600"/>
            </a:br>
            <a:r>
              <a:rPr dirty="0" lang="ru-RU" smtClean="0" sz="3600"/>
              <a:t/>
            </a:r>
            <a:br>
              <a:rPr dirty="0" lang="ru-RU" smtClean="0" sz="3600"/>
            </a:br>
            <a:r>
              <a:rPr dirty="0" lang="ru-RU" smtClean="0" sz="3600"/>
              <a:t> </a:t>
            </a: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4000"/>
              <a:t/>
            </a:r>
            <a:br>
              <a:rPr dirty="0" lang="ru-RU" smtClean="0" sz="4000"/>
            </a:br>
            <a:r>
              <a:rPr dirty="0" lang="ru-RU" smtClean="0" sz="3600"/>
              <a:t/>
            </a:r>
            <a:br>
              <a:rPr dirty="0" lang="ru-RU" smtClean="0" sz="3600"/>
            </a:br>
            <a:r>
              <a:rPr dirty="0" lang="ru-RU" smtClean="0" sz="3600"/>
              <a:t/>
            </a:r>
            <a:br>
              <a:rPr dirty="0" lang="ru-RU" smtClean="0" sz="3600"/>
            </a:br>
            <a:endParaRPr dirty="0" lang="ru-RU" sz="3600"/>
          </a:p>
        </p:txBody>
      </p:sp>
      <p:pic>
        <p:nvPicPr>
          <p:cNvPr descr="http://images.tiu.ru/1477918_w640_h640_doschechki.jpg" id="19458" name="Picture 2">
            <a:hlinkClick r:id="rId4"/>
          </p:cNvPr>
          <p:cNvPicPr>
            <a:picLocks noChangeArrowheads="1" noChangeAspect="1"/>
          </p:cNvPicPr>
          <p:nvPr/>
        </p:nvPicPr>
        <p:blipFill>
          <a:blip cstate="print" r:embed="rId5">
            <a:lum bright="-20000" contrast="10000"/>
          </a:blip>
          <a:srcRect b="2390" l="36621" r="34082" t="6810"/>
          <a:stretch>
            <a:fillRect/>
          </a:stretch>
        </p:blipFill>
        <p:spPr bwMode="auto">
          <a:xfrm>
            <a:off x="8001024" y="2857496"/>
            <a:ext cx="857256" cy="3786214"/>
          </a:xfrm>
          <a:prstGeom prst="rect">
            <a:avLst/>
          </a:prstGeom>
          <a:noFill/>
        </p:spPr>
      </p:pic>
      <p:pic>
        <p:nvPicPr>
          <p:cNvPr descr="http://images.tiu.ru/1477918_w640_h640_doschechki.jpg" id="19460" name="Picture 4">
            <a:hlinkClick r:id="rId4"/>
          </p:cNvPr>
          <p:cNvPicPr>
            <a:picLocks noChangeArrowheads="1" noChangeAspect="1"/>
          </p:cNvPicPr>
          <p:nvPr/>
        </p:nvPicPr>
        <p:blipFill>
          <a:blip cstate="print" r:embed="rId5">
            <a:lum bright="-10000"/>
          </a:blip>
          <a:srcRect b="4660" r="73145"/>
          <a:stretch>
            <a:fillRect/>
          </a:stretch>
        </p:blipFill>
        <p:spPr bwMode="auto">
          <a:xfrm rot="21439128">
            <a:off x="5812255" y="2869773"/>
            <a:ext cx="785818" cy="3786214"/>
          </a:xfrm>
          <a:prstGeom prst="rect">
            <a:avLst/>
          </a:prstGeom>
          <a:noFill/>
        </p:spPr>
      </p:pic>
      <p:pic>
        <p:nvPicPr>
          <p:cNvPr descr="http://images.tiu.ru/1477918_w640_h640_doschechki.jpg" id="19462" name="Picture 6">
            <a:hlinkClick r:id="rId4"/>
          </p:cNvPr>
          <p:cNvPicPr>
            <a:picLocks noChangeArrowheads="1" noChangeAspect="1"/>
          </p:cNvPicPr>
          <p:nvPr/>
        </p:nvPicPr>
        <p:blipFill>
          <a:blip cstate="print" r:embed="rId5">
            <a:lum contrast="20000"/>
          </a:blip>
          <a:srcRect b="120" l="75685" t="9080"/>
          <a:stretch>
            <a:fillRect/>
          </a:stretch>
        </p:blipFill>
        <p:spPr bwMode="auto">
          <a:xfrm rot="2165682">
            <a:off x="7055775" y="3082290"/>
            <a:ext cx="714380" cy="3571900"/>
          </a:xfrm>
          <a:prstGeom prst="rect">
            <a:avLst/>
          </a:prstGeom>
          <a:noFill/>
        </p:spPr>
      </p:pic>
      <p:pic>
        <p:nvPicPr>
          <p:cNvPr descr="http://www.keep-memories.ru/published/publicdata/JTJJAPANRU/attachments/SC/products_pictures/IMG_4140_enl.JPG" id="19464" name="Picture 8">
            <a:hlinkClick r:id="rId6"/>
          </p:cNvPr>
          <p:cNvPicPr>
            <a:picLocks noChangeArrowheads="1" noChangeAspect="1"/>
          </p:cNvPicPr>
          <p:nvPr/>
        </p:nvPicPr>
        <p:blipFill>
          <a:blip cstate="print" r:embed="rId7">
            <a:clrChange>
              <a:clrFrom>
                <a:srgbClr val="B69783"/>
              </a:clrFrom>
              <a:clrTo>
                <a:srgbClr val="B69783">
                  <a:alpha val="0"/>
                </a:srgbClr>
              </a:clrTo>
            </a:clrChange>
            <a:grayscl/>
            <a:lum bright="-10000"/>
          </a:blip>
          <a:stretch>
            <a:fillRect/>
          </a:stretch>
        </p:blipFill>
        <p:spPr bwMode="auto">
          <a:xfrm>
            <a:off x="6357950" y="5786454"/>
            <a:ext cx="450060" cy="500066"/>
          </a:xfrm>
          <a:prstGeom prst="rect">
            <a:avLst/>
          </a:prstGeom>
          <a:noFill/>
        </p:spPr>
      </p:pic>
      <p:pic>
        <p:nvPicPr>
          <p:cNvPr descr="http://www.keep-memories.ru/published/publicdata/JTJJAPANRU/attachments/SC/products_pictures/IMG_4140_enl.JPG" id="8" name="Picture 8">
            <a:hlinkClick r:id="rId6"/>
          </p:cNvPr>
          <p:cNvPicPr>
            <a:picLocks noChangeArrowheads="1" noChangeAspect="1"/>
          </p:cNvPicPr>
          <p:nvPr/>
        </p:nvPicPr>
        <p:blipFill>
          <a:blip cstate="print" r:embed="rId7">
            <a:clrChange>
              <a:clrFrom>
                <a:srgbClr val="B69783"/>
              </a:clrFrom>
              <a:clrTo>
                <a:srgbClr val="B69783">
                  <a:alpha val="0"/>
                </a:srgbClr>
              </a:clrTo>
            </a:clrChange>
            <a:grayscl/>
            <a:lum bright="-10000"/>
          </a:blip>
          <a:stretch>
            <a:fillRect/>
          </a:stretch>
        </p:blipFill>
        <p:spPr bwMode="auto">
          <a:xfrm>
            <a:off x="8051030" y="3500438"/>
            <a:ext cx="450060" cy="500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idx="2" sz="half" type="body"/>
          </p:nvPr>
        </p:nvSpPr>
        <p:spPr>
          <a:xfrm>
            <a:off x="2267744" y="1844824"/>
            <a:ext cx="4392488" cy="1008113"/>
          </a:xfrm>
        </p:spPr>
        <p:txBody>
          <a:bodyPr>
            <a:noAutofit/>
          </a:bodyPr>
          <a:lstStyle/>
          <a:p>
            <a:r>
              <a:rPr b="1" dirty="0" lang="ru-RU" smtClean="0" sz="4400">
                <a:latin typeface="+mj-lt"/>
                <a:cs charset="0" panose="02020603050405020304" pitchFamily="18" typeface="Times New Roman"/>
              </a:rPr>
              <a:t> </a:t>
            </a:r>
            <a:r>
              <a:rPr b="1" dirty="0" lang="ru-RU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ми ни  </a:t>
            </a:r>
            <a:r>
              <a:rPr b="1" dirty="0" err="1" lang="ru-RU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ди</a:t>
            </a:r>
            <a:r>
              <a:rPr b="1" dirty="0" lang="ru-RU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  си </a:t>
            </a:r>
            <a:r>
              <a:rPr b="1" dirty="0" lang="en-US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 </a:t>
            </a:r>
            <a:r>
              <a:rPr b="1" dirty="0" err="1" lang="ru-RU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ти</a:t>
            </a:r>
            <a:endParaRPr b="1" dirty="0" lang="uk-UA" sz="4400">
              <a:solidFill>
                <a:schemeClr val="tx1"/>
              </a:solidFill>
              <a:latin typeface="+mj-lt"/>
              <a:cs charset="0" panose="02020603050405020304" pitchFamily="18" typeface="Times New Roman"/>
            </a:endParaRPr>
          </a:p>
        </p:txBody>
      </p:sp>
      <p:pic>
        <p:nvPicPr>
          <p:cNvPr descr="V:\DISK-F\Lena\2013\1381261525_koshka.jpg" id="1026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7504" y="955211"/>
            <a:ext cx="2372625" cy="25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V:\DISK-F\Lena\2013\f606fd.jpg" id="1027" name="Picture 3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" r="107"/>
          <a:stretch/>
        </p:blipFill>
        <p:spPr bwMode="auto">
          <a:xfrm>
            <a:off x="6558490" y="955211"/>
            <a:ext cx="2524429" cy="227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V:\DISK-F\Lena\2013\House_mouse.jpg" id="1028" name="Picture 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206235"/>
            <a:ext cx="2480130" cy="1827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V:\DISK-F\Lena\2013\P7310333.jpg" id="1029" name="Picture 5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"/>
          <a:stretch/>
        </p:blipFill>
        <p:spPr bwMode="auto">
          <a:xfrm>
            <a:off x="6654775" y="3819872"/>
            <a:ext cx="2489225" cy="224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6"/>
          <p:cNvSpPr txBox="1">
            <a:spLocks/>
          </p:cNvSpPr>
          <p:nvPr/>
        </p:nvSpPr>
        <p:spPr>
          <a:xfrm>
            <a:off x="2247260" y="4731576"/>
            <a:ext cx="4556988" cy="1008113"/>
          </a:xfrm>
          <a:prstGeom prst="rect">
            <a:avLst/>
          </a:prstGeom>
        </p:spPr>
        <p:txBody>
          <a:bodyPr lIns="109728" tIns="0" vert="horz">
            <a:noAutofit/>
          </a:bodyPr>
          <a:lstStyle>
            <a:lvl1pPr algn="l" eaLnBrk="1" hangingPunct="1" indent="0" latinLnBrk="0" marL="0" rtl="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ern="1200" kumimoji="0" sz="1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algn="l" eaLnBrk="1" hangingPunct="1" indent="-285750" latinLnBrk="0" marL="742950" rtl="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ern="1200" kumimoji="0" sz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algn="l" eaLnBrk="1" hangingPunct="1" indent="-228600" latinLnBrk="0" marL="1143000" rtl="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ern="1200" kumimoji="0" sz="1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algn="l" eaLnBrk="1" hangingPunct="1" indent="-228600" latinLnBrk="0" marL="1600200" rtl="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ern="1200" kumimoji="0" sz="9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algn="l" eaLnBrk="1" hangingPunct="1" indent="-228600" latinLnBrk="0" marL="2057400" rtl="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ern="1200" kumimoji="0" sz="9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algn="l" eaLnBrk="1" hangingPunct="1" indent="-228600" latinLnBrk="0" marL="2514600" rtl="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ern="1200" kumimoji="0" sz="1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algn="l" eaLnBrk="1" hangingPunct="1" indent="-228600" latinLnBrk="0" marL="2971800" rtl="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ern="1200" kumimoji="0"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algn="l" eaLnBrk="1" hangingPunct="1" indent="-228600" latinLnBrk="0" marL="3429000" rtl="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baseline="0" kern="1200" kumimoji="0"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algn="l" eaLnBrk="1" hangingPunct="1" indent="-228600" latinLnBrk="0" marL="3886200" rtl="0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baseline="0" kern="1200" kumimoji="0" sz="1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1" dirty="0" lang="ru-RU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мы </a:t>
            </a:r>
            <a:r>
              <a:rPr b="1" dirty="0" err="1" lang="ru-RU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ны</a:t>
            </a:r>
            <a:r>
              <a:rPr b="1" dirty="0" lang="ru-RU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  </a:t>
            </a:r>
            <a:r>
              <a:rPr b="1" dirty="0" err="1" lang="ru-RU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ды</a:t>
            </a:r>
            <a:r>
              <a:rPr b="1" dirty="0" lang="ru-RU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 </a:t>
            </a:r>
            <a:r>
              <a:rPr b="1" dirty="0" err="1" lang="ru-RU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сы</a:t>
            </a:r>
            <a:r>
              <a:rPr b="1" dirty="0" lang="en-US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 </a:t>
            </a:r>
            <a:r>
              <a:rPr b="1" dirty="0" lang="ru-RU" smtClean="0" sz="4400">
                <a:solidFill>
                  <a:schemeClr val="tx1"/>
                </a:solidFill>
                <a:latin typeface="+mj-lt"/>
                <a:cs charset="0" panose="02020603050405020304" pitchFamily="18" typeface="Times New Roman"/>
              </a:rPr>
              <a:t>ты</a:t>
            </a:r>
            <a:endParaRPr b="1" dirty="0" lang="uk-UA" sz="4400">
              <a:solidFill>
                <a:schemeClr val="tx1"/>
              </a:solidFill>
              <a:latin typeface="+mj-lt"/>
              <a:cs charset="0" panose="02020603050405020304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7940407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10800000" flipV="1">
            <a:off x="1403909" y="548680"/>
            <a:ext cx="5817630" cy="101714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ФИЗМИНУТКА</a:t>
            </a:r>
            <a:endParaRPr lang="uk-UA" sz="6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V:\DISK-F\Lena\2013\516173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6829870" cy="483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42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Крупное конфетти" id="20482" name="Freeform 2"/>
          <p:cNvSpPr>
            <a:spLocks/>
          </p:cNvSpPr>
          <p:nvPr/>
        </p:nvSpPr>
        <p:spPr bwMode="auto">
          <a:xfrm>
            <a:off x="1403350" y="6524625"/>
            <a:ext cx="5616575" cy="647700"/>
          </a:xfrm>
          <a:custGeom>
            <a:avLst/>
            <a:gdLst>
              <a:gd fmla="*/ 2147483647 w 5050" name="T0"/>
              <a:gd fmla="*/ 2147483647 h 567" name="T1"/>
              <a:gd fmla="*/ 2147483647 w 5050" name="T2"/>
              <a:gd fmla="*/ 2147483647 h 567" name="T3"/>
              <a:gd fmla="*/ 2147483647 w 5050" name="T4"/>
              <a:gd fmla="*/ 2147483647 h 567" name="T5"/>
              <a:gd fmla="*/ 2147483647 w 5050" name="T6"/>
              <a:gd fmla="*/ 2147483647 h 567" name="T7"/>
              <a:gd fmla="*/ 2147483647 w 5050" name="T8"/>
              <a:gd fmla="*/ 2147483647 h 567" name="T9"/>
              <a:gd fmla="*/ 2147483647 w 5050" name="T10"/>
              <a:gd fmla="*/ 2147483647 h 567" name="T11"/>
              <a:gd fmla="*/ 2147483647 w 5050" name="T12"/>
              <a:gd fmla="*/ 2147483647 h 567" name="T13"/>
              <a:gd fmla="*/ 2147483647 w 5050" name="T14"/>
              <a:gd fmla="*/ 2147483647 h 567" name="T15"/>
              <a:gd fmla="*/ 2147483647 w 5050" name="T16"/>
              <a:gd fmla="*/ 2147483647 h 567" name="T17"/>
              <a:gd fmla="*/ 2147483647 w 5050" name="T18"/>
              <a:gd fmla="*/ 2147483647 h 567" name="T19"/>
              <a:gd fmla="*/ 2147483647 w 5050" name="T20"/>
              <a:gd fmla="*/ 2147483647 h 567" name="T21"/>
              <a:gd fmla="*/ 2147483647 w 5050" name="T22"/>
              <a:gd fmla="*/ 0 h 567" name="T23"/>
              <a:gd fmla="*/ 2147483647 w 5050" name="T24"/>
              <a:gd fmla="*/ 2147483647 h 567" name="T25"/>
              <a:gd fmla="*/ 2147483647 w 5050" name="T26"/>
              <a:gd fmla="*/ 2147483647 h 567" name="T27"/>
              <a:gd fmla="*/ 2147483647 w 5050" name="T28"/>
              <a:gd fmla="*/ 2147483647 h 567" name="T29"/>
              <a:gd fmla="*/ 2147483647 w 5050" name="T30"/>
              <a:gd fmla="*/ 2147483647 h 567" name="T31"/>
              <a:gd fmla="*/ 2147483647 w 5050" name="T32"/>
              <a:gd fmla="*/ 2147483647 h 567" name="T33"/>
              <a:gd fmla="*/ 2147483647 w 5050" name="T34"/>
              <a:gd fmla="*/ 2147483647 h 567" name="T35"/>
              <a:gd fmla="*/ 2147483647 w 5050" name="T36"/>
              <a:gd fmla="*/ 2147483647 h 567" name="T37"/>
              <a:gd fmla="*/ 2147483647 w 5050" name="T38"/>
              <a:gd fmla="*/ 0 h 567" name="T39"/>
              <a:gd fmla="*/ 2147483647 w 5050" name="T40"/>
              <a:gd fmla="*/ 2147483647 h 567" name="T41"/>
              <a:gd fmla="*/ 2147483647 w 5050" name="T42"/>
              <a:gd fmla="*/ 2147483647 h 567" name="T43"/>
              <a:gd fmla="*/ 2147483647 w 5050" name="T44"/>
              <a:gd fmla="*/ 2147483647 h 567" name="T45"/>
              <a:gd fmla="*/ 2147483647 w 5050" name="T46"/>
              <a:gd fmla="*/ 2147483647 h 567" name="T47"/>
              <a:gd fmla="*/ 2147483647 w 5050" name="T48"/>
              <a:gd fmla="*/ 2147483647 h 567" name="T49"/>
              <a:gd fmla="*/ 2147483647 w 5050" name="T50"/>
              <a:gd fmla="*/ 2147483647 h 567" name="T51"/>
              <a:gd fmla="*/ 2147483647 w 5050" name="T52"/>
              <a:gd fmla="*/ 2147483647 h 567" name="T53"/>
              <a:gd fmla="*/ 2147483647 w 5050" name="T54"/>
              <a:gd fmla="*/ 2147483647 h 567" name="T55"/>
              <a:gd fmla="*/ 2147483647 w 5050" name="T56"/>
              <a:gd fmla="*/ 2147483647 h 567" name="T57"/>
              <a:gd fmla="*/ 2147483647 w 5050" name="T58"/>
              <a:gd fmla="*/ 2147483647 h 567" name="T59"/>
              <a:gd fmla="*/ 2147483647 w 5050" name="T60"/>
              <a:gd fmla="*/ 2147483647 h 567" name="T61"/>
              <a:gd fmla="*/ 2147483647 w 5050" name="T62"/>
              <a:gd fmla="*/ 2147483647 h 567" name="T63"/>
              <a:gd fmla="*/ 2147483647 w 5050" name="T64"/>
              <a:gd fmla="*/ 2147483647 h 567" name="T65"/>
              <a:gd fmla="*/ 2147483647 w 5050" name="T66"/>
              <a:gd fmla="*/ 2147483647 h 567" name="T67"/>
              <a:gd fmla="*/ 2147483647 w 5050" name="T68"/>
              <a:gd fmla="*/ 2147483647 h 567" name="T69"/>
              <a:gd fmla="*/ 2147483647 w 5050" name="T70"/>
              <a:gd fmla="*/ 2147483647 h 567" name="T71"/>
              <a:gd fmla="*/ 2147483647 w 5050" name="T72"/>
              <a:gd fmla="*/ 2147483647 h 567" name="T73"/>
              <a:gd fmla="*/ 2147483647 w 5050" name="T74"/>
              <a:gd fmla="*/ 2147483647 h 567" name="T75"/>
              <a:gd fmla="*/ 2147483647 w 5050" name="T76"/>
              <a:gd fmla="*/ 2147483647 h 567" name="T77"/>
              <a:gd fmla="*/ 2147483647 w 5050" name="T78"/>
              <a:gd fmla="*/ 2147483647 h 567" name="T79"/>
              <a:gd fmla="*/ 0 60000 65536" name="T80"/>
              <a:gd fmla="*/ 0 60000 65536" name="T81"/>
              <a:gd fmla="*/ 0 60000 65536" name="T82"/>
              <a:gd fmla="*/ 0 60000 65536" name="T83"/>
              <a:gd fmla="*/ 0 60000 65536" name="T84"/>
              <a:gd fmla="*/ 0 60000 65536" name="T85"/>
              <a:gd fmla="*/ 0 60000 65536" name="T86"/>
              <a:gd fmla="*/ 0 60000 65536" name="T87"/>
              <a:gd fmla="*/ 0 60000 65536" name="T88"/>
              <a:gd fmla="*/ 0 60000 65536" name="T89"/>
              <a:gd fmla="*/ 0 60000 65536" name="T90"/>
              <a:gd fmla="*/ 0 60000 65536" name="T91"/>
              <a:gd fmla="*/ 0 60000 65536" name="T92"/>
              <a:gd fmla="*/ 0 60000 65536" name="T93"/>
              <a:gd fmla="*/ 0 60000 65536" name="T94"/>
              <a:gd fmla="*/ 0 60000 65536" name="T95"/>
              <a:gd fmla="*/ 0 60000 65536" name="T96"/>
              <a:gd fmla="*/ 0 60000 65536" name="T97"/>
              <a:gd fmla="*/ 0 60000 65536" name="T98"/>
              <a:gd fmla="*/ 0 60000 65536" name="T99"/>
              <a:gd fmla="*/ 0 60000 65536" name="T100"/>
              <a:gd fmla="*/ 0 60000 65536" name="T101"/>
              <a:gd fmla="*/ 0 60000 65536" name="T102"/>
              <a:gd fmla="*/ 0 60000 65536" name="T103"/>
              <a:gd fmla="*/ 0 60000 65536" name="T104"/>
              <a:gd fmla="*/ 0 60000 65536" name="T105"/>
              <a:gd fmla="*/ 0 60000 65536" name="T106"/>
              <a:gd fmla="*/ 0 60000 65536" name="T107"/>
              <a:gd fmla="*/ 0 60000 65536" name="T108"/>
              <a:gd fmla="*/ 0 60000 65536" name="T109"/>
              <a:gd fmla="*/ 0 60000 65536" name="T110"/>
              <a:gd fmla="*/ 0 60000 65536" name="T111"/>
              <a:gd fmla="*/ 0 60000 65536" name="T112"/>
              <a:gd fmla="*/ 0 60000 65536" name="T113"/>
              <a:gd fmla="*/ 0 60000 65536" name="T114"/>
              <a:gd fmla="*/ 0 60000 65536" name="T115"/>
              <a:gd fmla="*/ 0 60000 65536" name="T116"/>
              <a:gd fmla="*/ 0 60000 65536" name="T117"/>
              <a:gd fmla="*/ 0 60000 65536" name="T118"/>
              <a:gd fmla="*/ 0 60000 65536" name="T11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b="b" l="0" r="r" t="0"/>
            <a:pathLst>
              <a:path h="567" w="5050">
                <a:moveTo>
                  <a:pt x="86" y="329"/>
                </a:moveTo>
                <a:cubicBezTo>
                  <a:pt x="110" y="306"/>
                  <a:pt x="127" y="275"/>
                  <a:pt x="152" y="255"/>
                </a:cubicBezTo>
                <a:cubicBezTo>
                  <a:pt x="167" y="243"/>
                  <a:pt x="186" y="234"/>
                  <a:pt x="201" y="222"/>
                </a:cubicBezTo>
                <a:cubicBezTo>
                  <a:pt x="234" y="195"/>
                  <a:pt x="248" y="176"/>
                  <a:pt x="292" y="165"/>
                </a:cubicBezTo>
                <a:cubicBezTo>
                  <a:pt x="300" y="159"/>
                  <a:pt x="308" y="153"/>
                  <a:pt x="317" y="148"/>
                </a:cubicBezTo>
                <a:cubicBezTo>
                  <a:pt x="325" y="144"/>
                  <a:pt x="334" y="144"/>
                  <a:pt x="341" y="140"/>
                </a:cubicBezTo>
                <a:cubicBezTo>
                  <a:pt x="429" y="88"/>
                  <a:pt x="287" y="160"/>
                  <a:pt x="374" y="107"/>
                </a:cubicBezTo>
                <a:cubicBezTo>
                  <a:pt x="415" y="82"/>
                  <a:pt x="474" y="86"/>
                  <a:pt x="522" y="74"/>
                </a:cubicBezTo>
                <a:cubicBezTo>
                  <a:pt x="547" y="58"/>
                  <a:pt x="569" y="51"/>
                  <a:pt x="596" y="41"/>
                </a:cubicBezTo>
                <a:cubicBezTo>
                  <a:pt x="848" y="49"/>
                  <a:pt x="906" y="58"/>
                  <a:pt x="1156" y="50"/>
                </a:cubicBezTo>
                <a:cubicBezTo>
                  <a:pt x="1233" y="33"/>
                  <a:pt x="1307" y="24"/>
                  <a:pt x="1386" y="17"/>
                </a:cubicBezTo>
                <a:cubicBezTo>
                  <a:pt x="1563" y="28"/>
                  <a:pt x="1463" y="22"/>
                  <a:pt x="1576" y="0"/>
                </a:cubicBezTo>
                <a:cubicBezTo>
                  <a:pt x="1719" y="3"/>
                  <a:pt x="1861" y="3"/>
                  <a:pt x="2004" y="8"/>
                </a:cubicBezTo>
                <a:cubicBezTo>
                  <a:pt x="2045" y="10"/>
                  <a:pt x="2043" y="63"/>
                  <a:pt x="2086" y="66"/>
                </a:cubicBezTo>
                <a:cubicBezTo>
                  <a:pt x="2163" y="71"/>
                  <a:pt x="2239" y="71"/>
                  <a:pt x="2316" y="74"/>
                </a:cubicBezTo>
                <a:cubicBezTo>
                  <a:pt x="2363" y="83"/>
                  <a:pt x="2364" y="96"/>
                  <a:pt x="2407" y="107"/>
                </a:cubicBezTo>
                <a:cubicBezTo>
                  <a:pt x="2437" y="104"/>
                  <a:pt x="2467" y="103"/>
                  <a:pt x="2497" y="99"/>
                </a:cubicBezTo>
                <a:cubicBezTo>
                  <a:pt x="2531" y="94"/>
                  <a:pt x="2562" y="68"/>
                  <a:pt x="2596" y="66"/>
                </a:cubicBezTo>
                <a:cubicBezTo>
                  <a:pt x="2829" y="53"/>
                  <a:pt x="2695" y="60"/>
                  <a:pt x="2999" y="50"/>
                </a:cubicBezTo>
                <a:cubicBezTo>
                  <a:pt x="3079" y="36"/>
                  <a:pt x="3121" y="9"/>
                  <a:pt x="3205" y="0"/>
                </a:cubicBezTo>
                <a:cubicBezTo>
                  <a:pt x="3316" y="14"/>
                  <a:pt x="3439" y="4"/>
                  <a:pt x="3550" y="8"/>
                </a:cubicBezTo>
                <a:cubicBezTo>
                  <a:pt x="3616" y="26"/>
                  <a:pt x="3680" y="66"/>
                  <a:pt x="3748" y="74"/>
                </a:cubicBezTo>
                <a:cubicBezTo>
                  <a:pt x="3784" y="78"/>
                  <a:pt x="3819" y="79"/>
                  <a:pt x="3855" y="82"/>
                </a:cubicBezTo>
                <a:cubicBezTo>
                  <a:pt x="3887" y="104"/>
                  <a:pt x="3920" y="106"/>
                  <a:pt x="3954" y="124"/>
                </a:cubicBezTo>
                <a:cubicBezTo>
                  <a:pt x="4057" y="113"/>
                  <a:pt x="4156" y="120"/>
                  <a:pt x="4258" y="132"/>
                </a:cubicBezTo>
                <a:cubicBezTo>
                  <a:pt x="4285" y="141"/>
                  <a:pt x="4315" y="151"/>
                  <a:pt x="4340" y="165"/>
                </a:cubicBezTo>
                <a:cubicBezTo>
                  <a:pt x="4357" y="175"/>
                  <a:pt x="4370" y="197"/>
                  <a:pt x="4390" y="198"/>
                </a:cubicBezTo>
                <a:cubicBezTo>
                  <a:pt x="4603" y="211"/>
                  <a:pt x="4477" y="205"/>
                  <a:pt x="4768" y="214"/>
                </a:cubicBezTo>
                <a:cubicBezTo>
                  <a:pt x="4774" y="220"/>
                  <a:pt x="4781" y="224"/>
                  <a:pt x="4785" y="231"/>
                </a:cubicBezTo>
                <a:cubicBezTo>
                  <a:pt x="4793" y="246"/>
                  <a:pt x="4784" y="276"/>
                  <a:pt x="4801" y="280"/>
                </a:cubicBezTo>
                <a:cubicBezTo>
                  <a:pt x="4901" y="304"/>
                  <a:pt x="4823" y="288"/>
                  <a:pt x="5040" y="296"/>
                </a:cubicBezTo>
                <a:cubicBezTo>
                  <a:pt x="5050" y="327"/>
                  <a:pt x="5033" y="337"/>
                  <a:pt x="4999" y="338"/>
                </a:cubicBezTo>
                <a:cubicBezTo>
                  <a:pt x="4873" y="343"/>
                  <a:pt x="4746" y="343"/>
                  <a:pt x="4620" y="346"/>
                </a:cubicBezTo>
                <a:cubicBezTo>
                  <a:pt x="4399" y="567"/>
                  <a:pt x="3947" y="184"/>
                  <a:pt x="3732" y="412"/>
                </a:cubicBezTo>
                <a:cubicBezTo>
                  <a:pt x="3690" y="401"/>
                  <a:pt x="3650" y="387"/>
                  <a:pt x="3608" y="379"/>
                </a:cubicBezTo>
                <a:cubicBezTo>
                  <a:pt x="3402" y="382"/>
                  <a:pt x="3197" y="395"/>
                  <a:pt x="2991" y="387"/>
                </a:cubicBezTo>
                <a:cubicBezTo>
                  <a:pt x="2973" y="386"/>
                  <a:pt x="2919" y="339"/>
                  <a:pt x="2892" y="329"/>
                </a:cubicBezTo>
                <a:cubicBezTo>
                  <a:pt x="2144" y="338"/>
                  <a:pt x="2031" y="345"/>
                  <a:pt x="1246" y="338"/>
                </a:cubicBezTo>
                <a:cubicBezTo>
                  <a:pt x="951" y="319"/>
                  <a:pt x="654" y="338"/>
                  <a:pt x="358" y="329"/>
                </a:cubicBezTo>
                <a:cubicBezTo>
                  <a:pt x="0" y="344"/>
                  <a:pt x="234" y="329"/>
                  <a:pt x="86" y="329"/>
                </a:cubicBezTo>
                <a:close/>
              </a:path>
            </a:pathLst>
          </a:custGeom>
          <a:pattFill prst="lgConfetti">
            <a:fgClr>
              <a:srgbClr val="808000"/>
            </a:fgClr>
            <a:bgClr>
              <a:srgbClr val="663300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smtClean="0">
              <a:solidFill>
                <a:srgbClr val="000000"/>
              </a:solidFill>
            </a:endParaRPr>
          </a:p>
        </p:txBody>
      </p:sp>
      <p:pic>
        <p:nvPicPr>
          <p:cNvPr descr="35213249" id="20483" name="Picture 3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5832">
            <a:off x="1979613" y="620713"/>
            <a:ext cx="597535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079513_337" id="4100" name="Picture 4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"/>
          <a:stretch>
            <a:fillRect/>
          </a:stretch>
        </p:blipFill>
        <p:spPr bwMode="auto">
          <a:xfrm rot="1960517">
            <a:off x="1476375" y="2565400"/>
            <a:ext cx="1225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079513_337" id="20485" name="Picture 5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"/>
          <a:stretch>
            <a:fillRect/>
          </a:stretch>
        </p:blipFill>
        <p:spPr bwMode="auto">
          <a:xfrm rot="1615173">
            <a:off x="2771775" y="2565400"/>
            <a:ext cx="1225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079513_337" id="4102" name="Picture 6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"/>
          <a:stretch>
            <a:fillRect/>
          </a:stretch>
        </p:blipFill>
        <p:spPr bwMode="auto">
          <a:xfrm rot="1960517">
            <a:off x="2484438" y="1268413"/>
            <a:ext cx="1225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079513_337" id="4103" name="Picture 7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"/>
          <a:stretch>
            <a:fillRect/>
          </a:stretch>
        </p:blipFill>
        <p:spPr bwMode="auto">
          <a:xfrm rot="1960517">
            <a:off x="5651500" y="4292600"/>
            <a:ext cx="1225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079513_337" id="4104" name="Picture 8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"/>
          <a:stretch>
            <a:fillRect/>
          </a:stretch>
        </p:blipFill>
        <p:spPr bwMode="auto">
          <a:xfrm rot="1960517">
            <a:off x="4284663" y="765175"/>
            <a:ext cx="1225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079513_337" id="4105" name="Picture 9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"/>
          <a:stretch>
            <a:fillRect/>
          </a:stretch>
        </p:blipFill>
        <p:spPr bwMode="auto">
          <a:xfrm rot="-367849">
            <a:off x="6156325" y="2205038"/>
            <a:ext cx="1225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079513_337" id="4106" name="Picture 10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"/>
          <a:stretch>
            <a:fillRect/>
          </a:stretch>
        </p:blipFill>
        <p:spPr bwMode="auto">
          <a:xfrm rot="-2030317">
            <a:off x="6516688" y="3573463"/>
            <a:ext cx="1225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079513_337" id="4107" name="Picture 11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"/>
          <a:stretch>
            <a:fillRect/>
          </a:stretch>
        </p:blipFill>
        <p:spPr bwMode="auto">
          <a:xfrm rot="1960517">
            <a:off x="2195513" y="3933825"/>
            <a:ext cx="1225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8" name="AutoShape 12"/>
          <p:cNvSpPr>
            <a:spLocks noChangeArrowheads="1"/>
          </p:cNvSpPr>
          <p:nvPr/>
        </p:nvSpPr>
        <p:spPr bwMode="auto">
          <a:xfrm>
            <a:off x="468313" y="260350"/>
            <a:ext cx="2879725" cy="865188"/>
          </a:xfrm>
          <a:prstGeom prst="cloudCallout">
            <a:avLst>
              <a:gd fmla="val -34343" name="adj1"/>
              <a:gd fmla="val 41194" name="adj2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altLang="uk-UA" lang="uk-UA" smtClean="0" sz="1800">
              <a:solidFill>
                <a:srgbClr val="000000"/>
              </a:solidFill>
            </a:endParaRPr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>
            <a:off x="-252413" y="188913"/>
            <a:ext cx="2232026" cy="792162"/>
          </a:xfrm>
          <a:prstGeom prst="cloudCallout">
            <a:avLst>
              <a:gd fmla="val -17356" name="adj1"/>
              <a:gd fmla="val 14931" name="adj2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altLang="uk-UA" lang="uk-UA" smtClean="0" sz="1800">
              <a:solidFill>
                <a:srgbClr val="000000"/>
              </a:solidFill>
            </a:endParaRPr>
          </a:p>
        </p:txBody>
      </p:sp>
      <p:pic>
        <p:nvPicPr>
          <p:cNvPr descr="079513_337" id="4110" name="Picture 14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"/>
          <a:stretch>
            <a:fillRect/>
          </a:stretch>
        </p:blipFill>
        <p:spPr bwMode="auto">
          <a:xfrm rot="-2734379">
            <a:off x="5835650" y="1012825"/>
            <a:ext cx="1225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0162133.wav">
            <a:hlinkClick action="ppaction://media" r:id=""/>
          </p:cNvPr>
          <p:cNvPicPr>
            <a:picLocks noChangeArrowheads="1" noChangeAspect="1" noRot="1"/>
          </p:cNvPicPr>
          <p:nvPr>
            <a:wavAudioFile name="016.wav" r:embed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Ёжик1" id="4112" name="Picture 16"/>
          <p:cNvPicPr>
            <a:picLocks noChangeArrowheads="1" noChangeAspect="1"/>
          </p:cNvPicPr>
          <p:nvPr/>
        </p:nvPicPr>
        <p:blipFill>
          <a:blip r:embed="rId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975">
            <a:off x="9396413" y="5767388"/>
            <a:ext cx="1457325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079513_337" id="4113" name="Picture 17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"/>
          <a:stretch>
            <a:fillRect/>
          </a:stretch>
        </p:blipFill>
        <p:spPr bwMode="auto">
          <a:xfrm rot="1223036">
            <a:off x="4716463" y="1989138"/>
            <a:ext cx="1225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1262485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4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accel="50000" decel="50000" fill="hold" id="7" nodeType="with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7465 0.88125 " pathEditMode="relative" ptsTypes="AA" rAng="0">
                                      <p:cBhvr>
                                        <p:cTn dur="2000" fill="hold" id="8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4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accel="50000" decel="50000" fill="hold" id="10" nodeType="after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14549 0.65023 " pathEditMode="relative" ptsTypes="AA" rAng="0">
                                      <p:cBhvr>
                                        <p:cTn dur="2000" fill="hold" id="11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4" y="3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accel="50000" decel="50000" fill="hold" id="13" nodeType="after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06702 0.69213 " pathEditMode="relative" ptsTypes="AA" rAng="0">
                                      <p:cBhvr>
                                        <p:cTn dur="2000" fill="hold" id="14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1" y="3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accel="50000" decel="50000" fill="hold" id="16" nodeType="after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-0.04259 L 0.40139 0.28935 " pathEditMode="relative" ptsTypes="AA" rAng="0">
                                      <p:cBhvr>
                                        <p:cTn dur="2000" fill="hold" id="17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0" y="1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accel="50000" decel="50000" fill="hold" id="19" nodeType="afterEffect" presetClass="path" presetID="1" presetSubtype="0" repeatCount="400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11621 C 0.0717 -0.11621 0.12778 -0.04144 0.12778 0.05046 C 0.12778 0.14236 0.0717 0.21713 0.00278 0.21713 C -0.06615 0.21713 -0.12222 0.14236 -0.12222 0.05046 C -0.12222 -0.04144 -0.06615 -0.11621 0.00278 -0.11621 Z " pathEditMode="relative" ptsTypes="fffff" rAng="0">
                                      <p:cBhvr>
                                        <p:cTn dur="2000" fill="hold" id="2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1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fill="hold" id="22" nodeType="afterEffect" presetClass="exit" presetID="2" presetSubtype="6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2000" id="23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id="24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6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fill="hold" grpId="0" id="27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29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30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accel="50000" decel="50000" fill="hold" grpId="1" id="31" nodeType="with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99219 -0.05232 " pathEditMode="relative" ptsTypes="AA" rAng="0">
                                      <p:cBhvr>
                                        <p:cTn dur="5000" fill="hold" id="32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01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3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fill="hold" grpId="0" id="34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36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37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accel="50000" decel="50000" fill="hold" grpId="1" id="38" nodeType="with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1.12222 -0.03658 " pathEditMode="relative" ptsTypes="AA" rAng="0">
                                      <p:cBhvr>
                                        <p:cTn dur="5000" fill="hold" id="39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0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fill="hold" id="41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dur="2000" fill="hold" id="42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3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fill="hold" id="44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dur="2000" fill="hold" id="45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6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fill="hold" id="47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dur="2000" fill="hold" id="48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9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fill="hold" id="50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dur="2000" fill="hold" id="51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2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fill="hold" id="53" nodeType="afterEffect" presetClass="exit" presetID="2" presetSubtype="1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3000" id="54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id="55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7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fill="hold" id="58" nodeType="afterEffect" presetClass="exit" presetID="2" presetSubtype="6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3000" id="59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id="60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2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accel="50000" decel="50000" fill="hold" id="63" nodeType="afterEffect" presetClass="path" presetID="35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54427 0.01019 " pathEditMode="relative" ptsTypes="AA" rAng="0">
                                      <p:cBhvr>
                                        <p:cTn dur="5000" fill="hold" id="64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22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5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fill="hold" id="66" nodeType="afterEffect" presetClass="entr" presetID="10" presetSubtype="0" repeatCount="4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68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9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accel="50000" decel="50000" fill="hold" id="70" nodeType="after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00399 0.47176 " pathEditMode="relative" ptsTypes="AA" rAng="0">
                                      <p:cBhvr>
                                        <p:cTn dur="2000" fill="hold" id="71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2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fill="hold" id="73" nodeType="after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0" id="74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id="75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76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77" nodeType="with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0" id="78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id="79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80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1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accel="50000" decel="50000" fill="hold" id="82" nodeType="afterEffect" presetClass="path" presetID="1" presetSubtype="0" repeatCount="300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22 0.03148 C -0.07761 -0.11111 -0.07188 -0.33611 0.03489 -0.4699 C 0.14184 -0.60301 0.31041 -0.5949 0.41076 -0.45231 C 0.51076 -0.30926 0.50503 -0.08495 0.39826 0.04861 C 0.29097 0.18218 0.12239 0.17454 0.02222 0.03148 Z " pathEditMode="relative" ptsTypes="fffff" rAng="13617341">
                                      <p:cBhvr>
                                        <p:cTn dur="3000" fill="hold" id="83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-24190"/>
                                    </p:animMotion>
                                  </p:childTnLst>
                                </p:cTn>
                              </p:par>
                              <p:par>
                                <p:cTn fill="hold" id="84" nodeType="withEffect" presetClass="entr" presetID="19" presetSubtype="10" repeatCount="3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86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7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8" nodeType="afterGroup">
                            <p:stCondLst>
                              <p:cond delay="67000"/>
                            </p:stCondLst>
                            <p:childTnLst>
                              <p:par>
                                <p:cTn fill="hold" id="89" nodeType="after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 id="9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id="91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92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showWhenStopped="0">
                <p:cTn display="0" fill="hold" id="93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4111"/>
                </p:tgtEl>
              </p:cMediaNode>
            </p:audio>
          </p:childTnLst>
        </p:cTn>
      </p:par>
    </p:tnLst>
    <p:bldLst>
      <p:bldP animBg="1" grpId="0" spid="4108"/>
      <p:bldP animBg="1" grpId="1" spid="4108"/>
      <p:bldP animBg="1" grpId="0" spid="4109"/>
      <p:bldP animBg="1" grpId="1" spid="4109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484784"/>
            <a:ext cx="7128792" cy="841248"/>
          </a:xfrm>
        </p:spPr>
        <p:txBody>
          <a:bodyPr>
            <a:normAutofit fontScale="90000"/>
          </a:bodyPr>
          <a:lstStyle/>
          <a:p>
            <a:r>
              <a:rPr lang="ru-RU" sz="9800" dirty="0" smtClean="0">
                <a:solidFill>
                  <a:srgbClr val="0070C0"/>
                </a:solidFill>
              </a:rPr>
              <a:t>    К  </a:t>
            </a:r>
            <a:r>
              <a:rPr lang="ru-RU" sz="9800" dirty="0" smtClean="0">
                <a:solidFill>
                  <a:srgbClr val="FF0000"/>
                </a:solidFill>
              </a:rPr>
              <a:t>и  </a:t>
            </a:r>
            <a:r>
              <a:rPr lang="ru-RU" sz="9800" dirty="0" smtClean="0">
                <a:solidFill>
                  <a:srgbClr val="0070C0"/>
                </a:solidFill>
              </a:rPr>
              <a:t>с  к  </a:t>
            </a:r>
            <a:r>
              <a:rPr lang="ru-RU" sz="9800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 </a:t>
            </a:r>
            <a:endParaRPr lang="uk-UA" dirty="0"/>
          </a:p>
        </p:txBody>
      </p:sp>
      <p:sp>
        <p:nvSpPr>
          <p:cNvPr id="3" name="Rectangle 167"/>
          <p:cNvSpPr>
            <a:spLocks noChangeArrowheads="1"/>
          </p:cNvSpPr>
          <p:nvPr/>
        </p:nvSpPr>
        <p:spPr bwMode="auto">
          <a:xfrm>
            <a:off x="2195736" y="3539059"/>
            <a:ext cx="720725" cy="167296"/>
          </a:xfrm>
          <a:prstGeom prst="rect">
            <a:avLst/>
          </a:prstGeom>
          <a:solidFill>
            <a:srgbClr val="0033CC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altLang="uk-UA" sz="1800" b="0" i="0" u="none" strike="noStrike" kern="0" cap="none" spc="0" normalizeH="0" baseline="0" noProof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" name="Oval 166"/>
          <p:cNvSpPr>
            <a:spLocks noChangeArrowheads="1"/>
          </p:cNvSpPr>
          <p:nvPr/>
        </p:nvSpPr>
        <p:spPr bwMode="auto">
          <a:xfrm>
            <a:off x="3563888" y="3516474"/>
            <a:ext cx="665163" cy="6477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altLang="uk-UA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647" y="3888917"/>
            <a:ext cx="7318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06355"/>
            <a:ext cx="7318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06355"/>
            <a:ext cx="731837" cy="1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499012"/>
            <a:ext cx="676275" cy="66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Group 1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2489375"/>
              </p:ext>
            </p:extLst>
          </p:nvPr>
        </p:nvGraphicFramePr>
        <p:xfrm>
          <a:off x="1925812" y="1268760"/>
          <a:ext cx="6102572" cy="3381248"/>
        </p:xfrm>
        <a:graphic>
          <a:graphicData uri="http://schemas.openxmlformats.org/drawingml/2006/table">
            <a:tbl>
              <a:tblPr/>
              <a:tblGrid>
                <a:gridCol w="1439147"/>
                <a:gridCol w="1166778"/>
                <a:gridCol w="1129970"/>
                <a:gridCol w="1203582"/>
                <a:gridCol w="1163095"/>
              </a:tblGrid>
              <a:tr h="1872208">
                <a:tc>
                  <a:txBody>
                    <a:bodyPr/>
                    <a:lstStyle>
                      <a:lvl1pPr marL="0" algn="l" rtl="0" eaLnBrk="0" latinLnBrk="0" hangingPunct="0">
                        <a:spcBef>
                          <a:spcPct val="20000"/>
                        </a:spcBef>
                        <a:defRPr kumimoji="0" sz="28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1pPr>
                      <a:lvl2pPr marL="742950" indent="-285750" algn="l" rtl="0" eaLnBrk="0" latinLnBrk="0" hangingPunct="0">
                        <a:spcBef>
                          <a:spcPct val="20000"/>
                        </a:spcBef>
                        <a:defRPr kumimoji="0" sz="24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2pPr>
                      <a:lvl3pPr marL="1143000" indent="-228600" algn="l" rtl="0" eaLnBrk="0" latinLnBrk="0" hangingPunct="0">
                        <a:spcBef>
                          <a:spcPct val="20000"/>
                        </a:spcBef>
                        <a:defRPr kumimoji="0" sz="20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3pPr>
                      <a:lvl4pPr marL="16002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4pPr>
                      <a:lvl5pPr marL="20574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5pPr>
                      <a:lvl6pPr marL="25146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6pPr>
                      <a:lvl7pPr marL="29718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7pPr>
                      <a:lvl8pPr marL="34290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8pPr>
                      <a:lvl9pPr marL="38862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45716" marB="4571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0" latinLnBrk="0" hangingPunct="0">
                        <a:spcBef>
                          <a:spcPct val="20000"/>
                        </a:spcBef>
                        <a:defRPr kumimoji="0" sz="28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1pPr>
                      <a:lvl2pPr marL="742950" indent="-285750" algn="l" rtl="0" eaLnBrk="0" latinLnBrk="0" hangingPunct="0">
                        <a:spcBef>
                          <a:spcPct val="20000"/>
                        </a:spcBef>
                        <a:defRPr kumimoji="0" sz="24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2pPr>
                      <a:lvl3pPr marL="1143000" indent="-228600" algn="l" rtl="0" eaLnBrk="0" latinLnBrk="0" hangingPunct="0">
                        <a:spcBef>
                          <a:spcPct val="20000"/>
                        </a:spcBef>
                        <a:defRPr kumimoji="0" sz="20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3pPr>
                      <a:lvl4pPr marL="16002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4pPr>
                      <a:lvl5pPr marL="20574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5pPr>
                      <a:lvl6pPr marL="25146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6pPr>
                      <a:lvl7pPr marL="29718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7pPr>
                      <a:lvl8pPr marL="34290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8pPr>
                      <a:lvl9pPr marL="38862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0" latinLnBrk="0" hangingPunct="0">
                        <a:spcBef>
                          <a:spcPct val="20000"/>
                        </a:spcBef>
                        <a:defRPr kumimoji="0" sz="28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1pPr>
                      <a:lvl2pPr marL="742950" indent="-285750" algn="l" rtl="0" eaLnBrk="0" latinLnBrk="0" hangingPunct="0">
                        <a:spcBef>
                          <a:spcPct val="20000"/>
                        </a:spcBef>
                        <a:defRPr kumimoji="0" sz="24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2pPr>
                      <a:lvl3pPr marL="1143000" indent="-228600" algn="l" rtl="0" eaLnBrk="0" latinLnBrk="0" hangingPunct="0">
                        <a:spcBef>
                          <a:spcPct val="20000"/>
                        </a:spcBef>
                        <a:defRPr kumimoji="0" sz="20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3pPr>
                      <a:lvl4pPr marL="16002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4pPr>
                      <a:lvl5pPr marL="20574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5pPr>
                      <a:lvl6pPr marL="25146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6pPr>
                      <a:lvl7pPr marL="29718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7pPr>
                      <a:lvl8pPr marL="34290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8pPr>
                      <a:lvl9pPr marL="38862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0" latinLnBrk="0" hangingPunct="0">
                        <a:spcBef>
                          <a:spcPct val="20000"/>
                        </a:spcBef>
                        <a:defRPr kumimoji="0" sz="28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1pPr>
                      <a:lvl2pPr marL="742950" indent="-285750" algn="l" rtl="0" eaLnBrk="0" latinLnBrk="0" hangingPunct="0">
                        <a:spcBef>
                          <a:spcPct val="20000"/>
                        </a:spcBef>
                        <a:defRPr kumimoji="0" sz="24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2pPr>
                      <a:lvl3pPr marL="1143000" indent="-228600" algn="l" rtl="0" eaLnBrk="0" latinLnBrk="0" hangingPunct="0">
                        <a:spcBef>
                          <a:spcPct val="20000"/>
                        </a:spcBef>
                        <a:defRPr kumimoji="0" sz="20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3pPr>
                      <a:lvl4pPr marL="16002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4pPr>
                      <a:lvl5pPr marL="20574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5pPr>
                      <a:lvl6pPr marL="25146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6pPr>
                      <a:lvl7pPr marL="29718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7pPr>
                      <a:lvl8pPr marL="34290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8pPr>
                      <a:lvl9pPr marL="38862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0" latinLnBrk="0" hangingPunct="0">
                        <a:spcBef>
                          <a:spcPct val="20000"/>
                        </a:spcBef>
                        <a:defRPr kumimoji="0" sz="28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1pPr>
                      <a:lvl2pPr marL="742950" indent="-285750" algn="l" rtl="0" eaLnBrk="0" latinLnBrk="0" hangingPunct="0">
                        <a:spcBef>
                          <a:spcPct val="20000"/>
                        </a:spcBef>
                        <a:defRPr kumimoji="0" sz="24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2pPr>
                      <a:lvl3pPr marL="1143000" indent="-228600" algn="l" rtl="0" eaLnBrk="0" latinLnBrk="0" hangingPunct="0">
                        <a:spcBef>
                          <a:spcPct val="20000"/>
                        </a:spcBef>
                        <a:defRPr kumimoji="0" sz="20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3pPr>
                      <a:lvl4pPr marL="16002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4pPr>
                      <a:lvl5pPr marL="20574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5pPr>
                      <a:lvl6pPr marL="25146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6pPr>
                      <a:lvl7pPr marL="29718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7pPr>
                      <a:lvl8pPr marL="34290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8pPr>
                      <a:lvl9pPr marL="38862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6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9040">
                <a:tc>
                  <a:txBody>
                    <a:bodyPr/>
                    <a:lstStyle>
                      <a:lvl1pPr marL="0" algn="l" rtl="0" eaLnBrk="0" latinLnBrk="0" hangingPunct="0">
                        <a:spcBef>
                          <a:spcPct val="20000"/>
                        </a:spcBef>
                        <a:defRPr kumimoji="0" sz="28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1pPr>
                      <a:lvl2pPr marL="742950" indent="-285750" algn="l" rtl="0" eaLnBrk="0" latinLnBrk="0" hangingPunct="0">
                        <a:spcBef>
                          <a:spcPct val="20000"/>
                        </a:spcBef>
                        <a:defRPr kumimoji="0" sz="24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2pPr>
                      <a:lvl3pPr marL="1143000" indent="-228600" algn="l" rtl="0" eaLnBrk="0" latinLnBrk="0" hangingPunct="0">
                        <a:spcBef>
                          <a:spcPct val="20000"/>
                        </a:spcBef>
                        <a:defRPr kumimoji="0" sz="20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3pPr>
                      <a:lvl4pPr marL="16002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4pPr>
                      <a:lvl5pPr marL="20574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5pPr>
                      <a:lvl6pPr marL="25146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6pPr>
                      <a:lvl7pPr marL="29718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7pPr>
                      <a:lvl8pPr marL="34290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8pPr>
                      <a:lvl9pPr marL="38862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45716" marB="4571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0" latinLnBrk="0" hangingPunct="0">
                        <a:spcBef>
                          <a:spcPct val="20000"/>
                        </a:spcBef>
                        <a:defRPr kumimoji="0" sz="28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1pPr>
                      <a:lvl2pPr marL="742950" indent="-285750" algn="l" rtl="0" eaLnBrk="0" latinLnBrk="0" hangingPunct="0">
                        <a:spcBef>
                          <a:spcPct val="20000"/>
                        </a:spcBef>
                        <a:defRPr kumimoji="0" sz="24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2pPr>
                      <a:lvl3pPr marL="1143000" indent="-228600" algn="l" rtl="0" eaLnBrk="0" latinLnBrk="0" hangingPunct="0">
                        <a:spcBef>
                          <a:spcPct val="20000"/>
                        </a:spcBef>
                        <a:defRPr kumimoji="0" sz="20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3pPr>
                      <a:lvl4pPr marL="16002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4pPr>
                      <a:lvl5pPr marL="20574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5pPr>
                      <a:lvl6pPr marL="25146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6pPr>
                      <a:lvl7pPr marL="29718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7pPr>
                      <a:lvl8pPr marL="34290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8pPr>
                      <a:lvl9pPr marL="38862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uk-UA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L="91447" marR="91447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0" latinLnBrk="0" hangingPunct="0">
                        <a:spcBef>
                          <a:spcPct val="20000"/>
                        </a:spcBef>
                        <a:defRPr kumimoji="0" sz="28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1pPr>
                      <a:lvl2pPr marL="742950" indent="-285750" algn="l" rtl="0" eaLnBrk="0" latinLnBrk="0" hangingPunct="0">
                        <a:spcBef>
                          <a:spcPct val="20000"/>
                        </a:spcBef>
                        <a:defRPr kumimoji="0" sz="24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2pPr>
                      <a:lvl3pPr marL="1143000" indent="-228600" algn="l" rtl="0" eaLnBrk="0" latinLnBrk="0" hangingPunct="0">
                        <a:spcBef>
                          <a:spcPct val="20000"/>
                        </a:spcBef>
                        <a:defRPr kumimoji="0" sz="20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3pPr>
                      <a:lvl4pPr marL="16002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4pPr>
                      <a:lvl5pPr marL="20574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5pPr>
                      <a:lvl6pPr marL="25146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6pPr>
                      <a:lvl7pPr marL="29718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7pPr>
                      <a:lvl8pPr marL="34290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8pPr>
                      <a:lvl9pPr marL="38862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0" latinLnBrk="0" hangingPunct="0">
                        <a:spcBef>
                          <a:spcPct val="20000"/>
                        </a:spcBef>
                        <a:defRPr kumimoji="0" sz="28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1pPr>
                      <a:lvl2pPr marL="742950" indent="-285750" algn="l" rtl="0" eaLnBrk="0" latinLnBrk="0" hangingPunct="0">
                        <a:spcBef>
                          <a:spcPct val="20000"/>
                        </a:spcBef>
                        <a:defRPr kumimoji="0" sz="24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2pPr>
                      <a:lvl3pPr marL="1143000" indent="-228600" algn="l" rtl="0" eaLnBrk="0" latinLnBrk="0" hangingPunct="0">
                        <a:spcBef>
                          <a:spcPct val="20000"/>
                        </a:spcBef>
                        <a:defRPr kumimoji="0" sz="20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3pPr>
                      <a:lvl4pPr marL="16002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4pPr>
                      <a:lvl5pPr marL="20574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5pPr>
                      <a:lvl6pPr marL="25146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6pPr>
                      <a:lvl7pPr marL="29718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7pPr>
                      <a:lvl8pPr marL="34290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8pPr>
                      <a:lvl9pPr marL="38862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0" latinLnBrk="0" hangingPunct="0">
                        <a:spcBef>
                          <a:spcPct val="20000"/>
                        </a:spcBef>
                        <a:defRPr kumimoji="0" sz="28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1pPr>
                      <a:lvl2pPr marL="742950" indent="-285750" algn="l" rtl="0" eaLnBrk="0" latinLnBrk="0" hangingPunct="0">
                        <a:spcBef>
                          <a:spcPct val="20000"/>
                        </a:spcBef>
                        <a:defRPr kumimoji="0" sz="24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2pPr>
                      <a:lvl3pPr marL="1143000" indent="-228600" algn="l" rtl="0" eaLnBrk="0" latinLnBrk="0" hangingPunct="0">
                        <a:spcBef>
                          <a:spcPct val="20000"/>
                        </a:spcBef>
                        <a:defRPr kumimoji="0" sz="200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3pPr>
                      <a:lvl4pPr marL="16002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4pPr>
                      <a:lvl5pPr marL="2057400" indent="-228600" algn="l" rtl="0" eaLnBrk="0" latinLnBrk="0" hangingPunct="0">
                        <a:spcBef>
                          <a:spcPct val="20000"/>
                        </a:spcBef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5pPr>
                      <a:lvl6pPr marL="25146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6pPr>
                      <a:lvl7pPr marL="29718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7pPr>
                      <a:lvl8pPr marL="34290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8pPr>
                      <a:lvl9pPr marL="3886200" indent="-228600" algn="l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0" kern="1200">
                          <a:solidFill>
                            <a:schemeClr val="tx1"/>
                          </a:solidFill>
                          <a:latin typeface="Arial" charset="0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321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2180" y="332656"/>
            <a:ext cx="8712968" cy="100811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</a:rPr>
              <a:t>Напечатай предложение:</a:t>
            </a:r>
            <a:endParaRPr lang="uk-UA" sz="4800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1484784"/>
            <a:ext cx="8511480" cy="396044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 algn="ctr"/>
            <a:r>
              <a:rPr lang="ru-RU" sz="8800" dirty="0" smtClean="0">
                <a:solidFill>
                  <a:schemeClr val="tx1"/>
                </a:solidFill>
              </a:rPr>
              <a:t>У </a:t>
            </a:r>
            <a:r>
              <a:rPr lang="ru-RU" sz="8800" dirty="0" err="1" smtClean="0">
                <a:solidFill>
                  <a:schemeClr val="tx1"/>
                </a:solidFill>
              </a:rPr>
              <a:t>к?ск</a:t>
            </a:r>
            <a:r>
              <a:rPr lang="ru-RU" sz="8800" dirty="0" smtClean="0">
                <a:solidFill>
                  <a:schemeClr val="tx1"/>
                </a:solidFill>
              </a:rPr>
              <a:t>?    </a:t>
            </a:r>
            <a:r>
              <a:rPr lang="ru-RU" sz="8800" dirty="0" err="1" smtClean="0">
                <a:solidFill>
                  <a:schemeClr val="tx1"/>
                </a:solidFill>
              </a:rPr>
              <a:t>м?ска</a:t>
            </a:r>
            <a:r>
              <a:rPr lang="ru-RU" sz="8800" dirty="0" smtClean="0">
                <a:solidFill>
                  <a:schemeClr val="tx1"/>
                </a:solidFill>
              </a:rPr>
              <a:t> 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8600" dirty="0" smtClean="0">
                <a:solidFill>
                  <a:schemeClr val="tx1"/>
                </a:solidFill>
              </a:rPr>
              <a:t>А там </a:t>
            </a:r>
            <a:r>
              <a:rPr lang="ru-RU" sz="8600" dirty="0" err="1" smtClean="0">
                <a:solidFill>
                  <a:schemeClr val="tx1"/>
                </a:solidFill>
              </a:rPr>
              <a:t>сос?ск</a:t>
            </a:r>
            <a:r>
              <a:rPr lang="ru-RU" sz="8600" dirty="0" smtClean="0">
                <a:solidFill>
                  <a:schemeClr val="tx1"/>
                </a:solidFill>
              </a:rPr>
              <a:t>? .</a:t>
            </a:r>
            <a:endParaRPr lang="uk-UA" sz="8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17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24" y="260648"/>
            <a:ext cx="9010328" cy="86409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Артикуляционная  </a:t>
            </a:r>
            <a:r>
              <a:rPr lang="ru-RU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4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гимнастика</a:t>
            </a:r>
            <a:endParaRPr lang="uk-UA" b="1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6770706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492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2180" y="332656"/>
            <a:ext cx="8712968" cy="100811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</a:rPr>
              <a:t>прочитай предложение:</a:t>
            </a:r>
            <a:endParaRPr lang="uk-UA" sz="4800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1484784"/>
            <a:ext cx="8511480" cy="396044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У</a:t>
            </a:r>
            <a:r>
              <a:rPr lang="ru-RU" sz="8800" dirty="0" smtClean="0">
                <a:solidFill>
                  <a:schemeClr val="tx1"/>
                </a:solidFill>
              </a:rPr>
              <a:t> к</a:t>
            </a:r>
            <a:r>
              <a:rPr lang="ru-RU" sz="8800" dirty="0" smtClean="0">
                <a:solidFill>
                  <a:srgbClr val="FF0000"/>
                </a:solidFill>
              </a:rPr>
              <a:t>и</a:t>
            </a:r>
            <a:r>
              <a:rPr lang="ru-RU" sz="8800" dirty="0" smtClean="0">
                <a:solidFill>
                  <a:schemeClr val="tx1"/>
                </a:solidFill>
              </a:rPr>
              <a:t>ск</a:t>
            </a:r>
            <a:r>
              <a:rPr lang="ru-RU" sz="8800" dirty="0" smtClean="0">
                <a:solidFill>
                  <a:srgbClr val="FF0000"/>
                </a:solidFill>
              </a:rPr>
              <a:t>и</a:t>
            </a:r>
            <a:r>
              <a:rPr lang="ru-RU" sz="8800" dirty="0" smtClean="0">
                <a:solidFill>
                  <a:schemeClr val="tx1"/>
                </a:solidFill>
              </a:rPr>
              <a:t>    м</a:t>
            </a:r>
            <a:r>
              <a:rPr lang="ru-RU" sz="8800" dirty="0" smtClean="0">
                <a:solidFill>
                  <a:srgbClr val="FF0000"/>
                </a:solidFill>
              </a:rPr>
              <a:t>и</a:t>
            </a:r>
            <a:r>
              <a:rPr lang="ru-RU" sz="8800" dirty="0" smtClean="0">
                <a:solidFill>
                  <a:schemeClr val="tx1"/>
                </a:solidFill>
              </a:rPr>
              <a:t>ск</a:t>
            </a:r>
            <a:r>
              <a:rPr lang="ru-RU" sz="8800" dirty="0" smtClean="0">
                <a:solidFill>
                  <a:srgbClr val="FF0000"/>
                </a:solidFill>
              </a:rPr>
              <a:t>а</a:t>
            </a:r>
            <a:r>
              <a:rPr lang="ru-RU" sz="8800" dirty="0" smtClean="0">
                <a:solidFill>
                  <a:schemeClr val="tx1"/>
                </a:solidFill>
              </a:rPr>
              <a:t> 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8600" dirty="0" smtClean="0">
                <a:solidFill>
                  <a:srgbClr val="FF0000"/>
                </a:solidFill>
              </a:rPr>
              <a:t>А</a:t>
            </a:r>
            <a:r>
              <a:rPr lang="ru-RU" sz="8600" dirty="0" smtClean="0">
                <a:solidFill>
                  <a:schemeClr val="tx1"/>
                </a:solidFill>
              </a:rPr>
              <a:t> т</a:t>
            </a:r>
            <a:r>
              <a:rPr lang="ru-RU" sz="8600" dirty="0" smtClean="0">
                <a:solidFill>
                  <a:srgbClr val="FF0000"/>
                </a:solidFill>
              </a:rPr>
              <a:t>а</a:t>
            </a:r>
            <a:r>
              <a:rPr lang="ru-RU" sz="8600" dirty="0" smtClean="0">
                <a:solidFill>
                  <a:schemeClr val="tx1"/>
                </a:solidFill>
              </a:rPr>
              <a:t>м с</a:t>
            </a:r>
            <a:r>
              <a:rPr lang="ru-RU" sz="8600" dirty="0" smtClean="0">
                <a:solidFill>
                  <a:srgbClr val="FF0000"/>
                </a:solidFill>
              </a:rPr>
              <a:t>о</a:t>
            </a:r>
            <a:r>
              <a:rPr lang="ru-RU" sz="8600" dirty="0" smtClean="0">
                <a:solidFill>
                  <a:schemeClr val="tx1"/>
                </a:solidFill>
              </a:rPr>
              <a:t>с</a:t>
            </a:r>
            <a:r>
              <a:rPr lang="ru-RU" sz="8600" dirty="0" smtClean="0">
                <a:solidFill>
                  <a:srgbClr val="FF0000"/>
                </a:solidFill>
              </a:rPr>
              <a:t>и</a:t>
            </a:r>
            <a:r>
              <a:rPr lang="ru-RU" sz="8600" dirty="0" smtClean="0">
                <a:solidFill>
                  <a:schemeClr val="tx1"/>
                </a:solidFill>
              </a:rPr>
              <a:t>ск</a:t>
            </a:r>
            <a:r>
              <a:rPr lang="ru-RU" sz="8600" dirty="0" smtClean="0">
                <a:solidFill>
                  <a:srgbClr val="FF0000"/>
                </a:solidFill>
              </a:rPr>
              <a:t>и</a:t>
            </a:r>
            <a:r>
              <a:rPr lang="ru-RU" sz="8600" dirty="0" smtClean="0">
                <a:solidFill>
                  <a:schemeClr val="tx1"/>
                </a:solidFill>
              </a:rPr>
              <a:t> .</a:t>
            </a:r>
            <a:endParaRPr lang="uk-UA" sz="8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93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4941168"/>
            <a:ext cx="5867400" cy="52228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Работа с букварём</a:t>
            </a:r>
            <a:endParaRPr lang="uk-UA" sz="4000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83768" y="5661248"/>
            <a:ext cx="3600400" cy="76835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Страничка 40</a:t>
            </a:r>
            <a:endParaRPr lang="uk-UA" sz="4000" dirty="0">
              <a:solidFill>
                <a:srgbClr val="0070C0"/>
              </a:solidFill>
            </a:endParaRPr>
          </a:p>
        </p:txBody>
      </p:sp>
      <p:pic>
        <p:nvPicPr>
          <p:cNvPr id="4098" name="Picture 2" descr="V:\DISK-F\Lena\2013\f2644dd4ab09be7c55c6fb3ad853c3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2656"/>
            <a:ext cx="4032448" cy="445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8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CC0000"/>
                </a:solidFill>
                <a:effectLst/>
              </a:rPr>
              <a:t>Доскажи словечко</a:t>
            </a:r>
            <a:endParaRPr lang="ru-RU" sz="4400" dirty="0">
              <a:solidFill>
                <a:srgbClr val="CC0000"/>
              </a:solidFill>
              <a:effectLst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89223" y="1484784"/>
            <a:ext cx="4176464" cy="28803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Как это скучно -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Сто лет без движенья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В воду глядеть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На свое отраженье.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Свесила ветки с обрыва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Такая грустная …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://img163.imageshack.us/img163/7448/45805016.gif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355976" y="1268760"/>
            <a:ext cx="460851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014" y="2204864"/>
            <a:ext cx="4176464" cy="26642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dirty="0" lang="ru-RU" smtClean="0" sz="3600">
                <a:solidFill>
                  <a:srgbClr val="0070C0"/>
                </a:solidFill>
              </a:rPr>
              <a:t>Из упрямства ни на шаг</a:t>
            </a:r>
          </a:p>
          <a:p>
            <a:pPr algn="ctr">
              <a:buNone/>
            </a:pPr>
            <a:r>
              <a:rPr dirty="0" lang="ru-RU" smtClean="0" sz="3600">
                <a:solidFill>
                  <a:srgbClr val="0070C0"/>
                </a:solidFill>
              </a:rPr>
              <a:t>Не продвинется …</a:t>
            </a:r>
            <a:endParaRPr dirty="0" lang="ru-RU" sz="3600">
              <a:solidFill>
                <a:srgbClr val="0070C0"/>
              </a:solidFill>
            </a:endParaRPr>
          </a:p>
        </p:txBody>
      </p:sp>
      <p:pic>
        <p:nvPicPr>
          <p:cNvPr descr="http://img-fotki.yandex.ru/get/5809/121426722.4/0_d0adb_9b39472e_XL" id="23554" name="Picture 2"/>
          <p:cNvPicPr>
            <a:picLocks noChangeArrowheads="1" noChangeAspect="1"/>
          </p:cNvPicPr>
          <p:nvPr/>
        </p:nvPicPr>
        <p:blipFill>
          <a:blip cstate="print" r:embed="rId2">
            <a:lum contrast="10000"/>
          </a:blip>
          <a:srcRect b="49"/>
          <a:stretch>
            <a:fillRect/>
          </a:stretch>
        </p:blipFill>
        <p:spPr bwMode="auto">
          <a:xfrm>
            <a:off x="4139952" y="1556792"/>
            <a:ext cx="4880339" cy="4260614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dirty="0" lang="ru-RU" smtClean="0" sz="4400">
                <a:solidFill>
                  <a:srgbClr val="CC0000"/>
                </a:solidFill>
                <a:effectLst/>
              </a:rPr>
              <a:t>Доскажи словечко</a:t>
            </a:r>
            <a:endParaRPr dirty="0" lang="ru-RU" sz="4400">
              <a:solidFill>
                <a:srgbClr val="CC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5105" y="1916832"/>
            <a:ext cx="5112568" cy="24482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В узкий глазок вдета тонкая нитка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И поплыла за корабликом прытко.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Шьет, зашивает и колется колко.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А называют кораблик …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4578" name="Picture 2" descr="http://dlm5.meta.ua/pic/0/72/219/2xDvp_gyau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5278577" y="1772816"/>
            <a:ext cx="3810000" cy="3876676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CC0000"/>
                </a:solidFill>
                <a:effectLst/>
              </a:rPr>
              <a:t>Доскажи словечко</a:t>
            </a:r>
            <a:endParaRPr lang="ru-RU" sz="4400" dirty="0">
              <a:solidFill>
                <a:srgbClr val="CC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7544" y="1988840"/>
            <a:ext cx="5688632" cy="2700300"/>
          </a:xfrm>
        </p:spPr>
        <p:txBody>
          <a:bodyPr>
            <a:noAutofit/>
          </a:bodyPr>
          <a:lstStyle/>
          <a:p>
            <a:pPr>
              <a:buNone/>
            </a:pPr>
            <a:r>
              <a:rPr dirty="0" lang="ru-RU" smtClean="0" sz="4000">
                <a:solidFill>
                  <a:srgbClr val="0070C0"/>
                </a:solidFill>
              </a:rPr>
              <a:t>Не колючий, </a:t>
            </a:r>
          </a:p>
          <a:p>
            <a:pPr>
              <a:buNone/>
            </a:pPr>
            <a:r>
              <a:rPr dirty="0" lang="ru-RU" smtClean="0" sz="4000">
                <a:solidFill>
                  <a:srgbClr val="0070C0"/>
                </a:solidFill>
              </a:rPr>
              <a:t>светло-синий,</a:t>
            </a:r>
          </a:p>
          <a:p>
            <a:pPr>
              <a:buNone/>
            </a:pPr>
            <a:r>
              <a:rPr dirty="0" lang="ru-RU" smtClean="0" sz="4000">
                <a:solidFill>
                  <a:srgbClr val="0070C0"/>
                </a:solidFill>
              </a:rPr>
              <a:t>По кустам </a:t>
            </a:r>
          </a:p>
          <a:p>
            <a:pPr>
              <a:buNone/>
            </a:pPr>
            <a:r>
              <a:rPr dirty="0" lang="ru-RU" smtClean="0" sz="4000">
                <a:solidFill>
                  <a:srgbClr val="0070C0"/>
                </a:solidFill>
              </a:rPr>
              <a:t>развешан …</a:t>
            </a:r>
            <a:endParaRPr dirty="0" lang="ru-RU" sz="4000">
              <a:solidFill>
                <a:srgbClr val="0070C0"/>
              </a:solidFill>
            </a:endParaRPr>
          </a:p>
        </p:txBody>
      </p:sp>
      <p:pic>
        <p:nvPicPr>
          <p:cNvPr descr="http://img-fotki.yandex.ru/get/4907/tosha-martianow.0/0_3f593_a5baa3f1_XL" id="25602" name="Picture 2"/>
          <p:cNvPicPr>
            <a:picLocks noChangeArrowheads="1" noChangeAspect="1"/>
          </p:cNvPicPr>
          <p:nvPr/>
        </p:nvPicPr>
        <p:blipFill rotWithShape="1">
          <a:blip cstate="print" r:embed="rId2"/>
          <a:srcRect b="135" r="4"/>
          <a:stretch/>
        </p:blipFill>
        <p:spPr bwMode="auto">
          <a:xfrm>
            <a:off x="3779912" y="1772816"/>
            <a:ext cx="5140391" cy="3788523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dirty="0" lang="ru-RU" smtClean="0" sz="4400">
                <a:solidFill>
                  <a:srgbClr val="CC0000"/>
                </a:solidFill>
                <a:effectLst/>
              </a:rPr>
              <a:t>Доскажи словечко</a:t>
            </a:r>
            <a:endParaRPr dirty="0" lang="ru-RU" sz="4400">
              <a:solidFill>
                <a:srgbClr val="CC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26" y="389842"/>
            <a:ext cx="3412586" cy="2444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21" y="389842"/>
            <a:ext cx="5145761" cy="25351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506" y="3952220"/>
            <a:ext cx="3035976" cy="2276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26" y="4023073"/>
            <a:ext cx="2929805" cy="2197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360" y="3598277"/>
            <a:ext cx="2487612" cy="2720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Прямоугольник 8"/>
          <p:cNvSpPr/>
          <p:nvPr/>
        </p:nvSpPr>
        <p:spPr>
          <a:xfrm>
            <a:off x="0" y="3244334"/>
            <a:ext cx="8820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 </a:t>
            </a:r>
            <a:r>
              <a:rPr lang="ru-RU" sz="4000" b="1" dirty="0" smtClean="0"/>
              <a:t>      </a:t>
            </a:r>
            <a:r>
              <a:rPr lang="ru-RU" sz="4000" b="1" dirty="0" smtClean="0">
                <a:solidFill>
                  <a:srgbClr val="0070C0"/>
                </a:solidFill>
              </a:rPr>
              <a:t>Кто</a:t>
            </a:r>
            <a:r>
              <a:rPr lang="ru-RU" sz="4000" b="1" dirty="0" smtClean="0"/>
              <a:t>                                  </a:t>
            </a:r>
            <a:r>
              <a:rPr lang="ru-RU" sz="4000" b="1" dirty="0" smtClean="0">
                <a:solidFill>
                  <a:srgbClr val="0070C0"/>
                </a:solidFill>
              </a:rPr>
              <a:t>лишний?</a:t>
            </a:r>
            <a:endParaRPr lang="uk-UA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8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marL="0" indent="0" algn="ctr">
              <a:buNone/>
            </a:pPr>
            <a:r>
              <a:rPr lang="ru-RU" sz="4400" dirty="0" smtClean="0"/>
              <a:t>Осень песня</a:t>
            </a:r>
            <a:endParaRPr lang="uk-UA" sz="4400" dirty="0"/>
          </a:p>
        </p:txBody>
      </p:sp>
    </p:spTree>
    <p:extLst>
      <p:ext uri="{BB962C8B-B14F-4D97-AF65-F5344CB8AC3E}">
        <p14:creationId xmlns:p14="http://schemas.microsoft.com/office/powerpoint/2010/main" val="297744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31908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9842"/>
            <a:ext cx="410845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89" y="4163183"/>
            <a:ext cx="3035976" cy="227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395" y="4165148"/>
            <a:ext cx="2929805" cy="219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870" y="3641527"/>
            <a:ext cx="2487612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619672" y="3244334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prstClr val="black"/>
                </a:solidFill>
              </a:rPr>
              <a:t> Кто </a:t>
            </a:r>
            <a:r>
              <a:rPr lang="ru-RU" sz="4000" b="1" dirty="0" smtClean="0">
                <a:solidFill>
                  <a:prstClr val="black"/>
                </a:solidFill>
              </a:rPr>
              <a:t>лишний?</a:t>
            </a:r>
            <a:endParaRPr lang="uk-UA" sz="4000" dirty="0">
              <a:solidFill>
                <a:prstClr val="black"/>
              </a:solidFill>
            </a:endParaRPr>
          </a:p>
        </p:txBody>
      </p:sp>
      <p:pic>
        <p:nvPicPr>
          <p:cNvPr id="10" name="Picture 4" descr="F:\3410898-fb7b4eebe0fe2b44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2"/>
          <p:cNvSpPr txBox="1">
            <a:spLocks/>
          </p:cNvSpPr>
          <p:nvPr/>
        </p:nvSpPr>
        <p:spPr bwMode="auto">
          <a:xfrm>
            <a:off x="539750" y="486886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uk-UA" sz="8800" b="1" kern="0" smtClean="0">
                <a:solidFill>
                  <a:srgbClr val="0033CC"/>
                </a:solidFill>
                <a:latin typeface="Arial"/>
              </a:rPr>
              <a:t>МОЛОДЦЫ!</a:t>
            </a:r>
            <a:endParaRPr lang="ru-RU" altLang="uk-UA" sz="8800" b="1" kern="0" dirty="0" smtClean="0">
              <a:solidFill>
                <a:srgbClr val="0033CC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401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err="1" smtClean="0"/>
              <a:t>мнемотаблица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7919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V:\DISK-F\Lena\2013\000001-small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7164101" cy="538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404664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0A22E">
                    <a:lumMod val="75000"/>
                  </a:srgbClr>
                </a:solidFill>
              </a:rPr>
              <a:t>Деление слов на слоги</a:t>
            </a:r>
            <a:endParaRPr lang="uk-UA" sz="4800" dirty="0">
              <a:solidFill>
                <a:srgbClr val="F0A22E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9154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V:\DISK-F\Lena\2013\27682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70" y="548680"/>
            <a:ext cx="874897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0697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 descr="V:\DISK-F\Lena\2013\1381261525_kos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0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2180" y="332656"/>
            <a:ext cx="8712968" cy="100811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</a:rPr>
              <a:t>Напечатай предложение:</a:t>
            </a:r>
            <a:endParaRPr lang="uk-UA" sz="4800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1484784"/>
            <a:ext cx="8511480" cy="396044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 algn="ctr"/>
            <a:r>
              <a:rPr lang="ru-RU" sz="8800" dirty="0" smtClean="0">
                <a:solidFill>
                  <a:schemeClr val="tx1"/>
                </a:solidFill>
              </a:rPr>
              <a:t>У </a:t>
            </a:r>
            <a:r>
              <a:rPr lang="ru-RU" sz="8800" dirty="0" err="1" smtClean="0">
                <a:solidFill>
                  <a:schemeClr val="tx1"/>
                </a:solidFill>
              </a:rPr>
              <a:t>к?ск</a:t>
            </a:r>
            <a:r>
              <a:rPr lang="ru-RU" sz="8800" dirty="0" smtClean="0">
                <a:solidFill>
                  <a:schemeClr val="tx1"/>
                </a:solidFill>
              </a:rPr>
              <a:t>?    </a:t>
            </a:r>
            <a:r>
              <a:rPr lang="ru-RU" sz="8800" dirty="0" err="1" smtClean="0">
                <a:solidFill>
                  <a:schemeClr val="tx1"/>
                </a:solidFill>
              </a:rPr>
              <a:t>м?ска</a:t>
            </a:r>
            <a:r>
              <a:rPr lang="ru-RU" sz="8800" dirty="0" smtClean="0">
                <a:solidFill>
                  <a:schemeClr val="tx1"/>
                </a:solidFill>
              </a:rPr>
              <a:t> 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8600" dirty="0" smtClean="0">
                <a:solidFill>
                  <a:schemeClr val="tx1"/>
                </a:solidFill>
              </a:rPr>
              <a:t>А там </a:t>
            </a:r>
            <a:r>
              <a:rPr lang="ru-RU" sz="8600" dirty="0" err="1" smtClean="0">
                <a:solidFill>
                  <a:schemeClr val="tx1"/>
                </a:solidFill>
              </a:rPr>
              <a:t>сос?ск</a:t>
            </a:r>
            <a:r>
              <a:rPr lang="ru-RU" sz="8600" dirty="0" smtClean="0">
                <a:solidFill>
                  <a:schemeClr val="tx1"/>
                </a:solidFill>
              </a:rPr>
              <a:t>? .</a:t>
            </a:r>
            <a:endParaRPr lang="uk-UA" sz="8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05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4412/113882196.df/0_66ff5_7938d1ad_X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890014" y="163710"/>
            <a:ext cx="7468200" cy="64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357554" y="428604"/>
            <a:ext cx="2357454" cy="2500330"/>
          </a:xfrm>
          <a:prstGeom prst="ellipse">
            <a:avLst/>
          </a:prstGeom>
          <a:solidFill>
            <a:srgbClr val="FF0000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4749801" y="4964123"/>
            <a:ext cx="250033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>
            <a:off x="1750993" y="4964123"/>
            <a:ext cx="250033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>
            <a:off x="3000365" y="3714752"/>
            <a:ext cx="1000132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000364" y="6213493"/>
            <a:ext cx="1000132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>
            <a:off x="5000628" y="3714752"/>
            <a:ext cx="1000132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>
            <a:off x="5000628" y="6213493"/>
            <a:ext cx="1000132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857620" y="3429000"/>
            <a:ext cx="121235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0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И</a:t>
            </a:r>
            <a:endParaRPr lang="ru-RU" sz="20000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>
            <a:off x="4107653" y="3321843"/>
            <a:ext cx="78581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3265</TotalTime>
  <Words>153</Words>
  <Application>Microsoft Office PowerPoint</Application>
  <PresentationFormat>Экран (4:3)</PresentationFormat>
  <Paragraphs>69</Paragraphs>
  <Slides>28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Трек</vt:lpstr>
      <vt:lpstr>Тема Office</vt:lpstr>
      <vt:lpstr>1_Трек</vt:lpstr>
      <vt:lpstr>2_Трек</vt:lpstr>
      <vt:lpstr>3_Трек</vt:lpstr>
      <vt:lpstr>4_Трек</vt:lpstr>
      <vt:lpstr>Оформление по умолчанию</vt:lpstr>
      <vt:lpstr>Презентация Буква «и», звук [и]  Подготовила учитель начальных классов: Диденко елена александровна </vt:lpstr>
      <vt:lpstr>Артикуляционная   гимнастика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Напечатай предложение:</vt:lpstr>
      <vt:lpstr>Презентация PowerPoint</vt:lpstr>
      <vt:lpstr>Презентация PowerPoint</vt:lpstr>
      <vt:lpstr>Презентация PowerPoint</vt:lpstr>
      <vt:lpstr>    Ты с этой буквою знаком.  Стоят два колышка рядком,  А между ними поясок,  Протянутый наискосок.   </vt:lpstr>
      <vt:lpstr>   На калитку погляди - и увидишь букву И.  Между двух прямых досок одна легла наискосок.     </vt:lpstr>
      <vt:lpstr>      Вот два брата акробата: Они по счёту - раз, два , три, -  Любую букву нам покажут… Вот перед нами буква «И»!         </vt:lpstr>
      <vt:lpstr>      Молоток я раздобыл, Из дощечек букву сбил. Сколько здесь дощечек? Три! А какая буква?   И!        </vt:lpstr>
      <vt:lpstr>Презентация PowerPoint</vt:lpstr>
      <vt:lpstr>ФИЗМИНУТКА</vt:lpstr>
      <vt:lpstr>Презентация PowerPoint</vt:lpstr>
      <vt:lpstr>    К  и  с  к  а </vt:lpstr>
      <vt:lpstr>Напечатай предложение:</vt:lpstr>
      <vt:lpstr>прочитай предложение:</vt:lpstr>
      <vt:lpstr>Работа с букварём</vt:lpstr>
      <vt:lpstr>Доскажи словечко</vt:lpstr>
      <vt:lpstr>Доскажи словечко</vt:lpstr>
      <vt:lpstr>Доскажи словечко</vt:lpstr>
      <vt:lpstr>Доскажи словечко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Ии</dc:title>
  <dc:creator>user16</dc:creator>
  <cp:lastModifiedBy>Diana</cp:lastModifiedBy>
  <cp:revision>37</cp:revision>
  <dcterms:modified xsi:type="dcterms:W3CDTF">2014-06-26T18:08:18Z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2099030</vt:lpwstr>
  </property>
  <property fmtid="{D5CDD505-2E9C-101B-9397-08002B2CF9AE}" name="NXPowerLiteVersion" pid="3">
    <vt:lpwstr>D4.1.4</vt:lpwstr>
  </property>
</Properties>
</file>