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+xml" PartName="/ppt/theme/theme2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32"/>
  </p:notesMasterIdLst>
  <p:sldIdLst>
    <p:sldId id="273" r:id="rId2"/>
    <p:sldId id="260" r:id="rId3"/>
    <p:sldId id="257" r:id="rId4"/>
    <p:sldId id="287" r:id="rId5"/>
    <p:sldId id="288" r:id="rId6"/>
    <p:sldId id="259" r:id="rId7"/>
    <p:sldId id="324" r:id="rId8"/>
    <p:sldId id="289" r:id="rId9"/>
    <p:sldId id="295" r:id="rId10"/>
    <p:sldId id="297" r:id="rId11"/>
    <p:sldId id="303" r:id="rId12"/>
    <p:sldId id="305" r:id="rId13"/>
    <p:sldId id="310" r:id="rId14"/>
    <p:sldId id="312" r:id="rId15"/>
    <p:sldId id="317" r:id="rId16"/>
    <p:sldId id="318" r:id="rId17"/>
    <p:sldId id="261" r:id="rId18"/>
    <p:sldId id="263" r:id="rId19"/>
    <p:sldId id="275" r:id="rId20"/>
    <p:sldId id="325" r:id="rId21"/>
    <p:sldId id="320" r:id="rId22"/>
    <p:sldId id="321" r:id="rId23"/>
    <p:sldId id="322" r:id="rId24"/>
    <p:sldId id="323" r:id="rId25"/>
    <p:sldId id="285" r:id="rId26"/>
    <p:sldId id="269" r:id="rId27"/>
    <p:sldId id="282" r:id="rId28"/>
    <p:sldId id="272" r:id="rId29"/>
    <p:sldId id="271" r:id="rId30"/>
    <p:sldId id="284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A12E57-CC0D-4396-9D52-1E3ACAFF7402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1F8039-3924-4569-9481-E01CA06F6C1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15F70-525D-4B3F-8597-FB0F6E303386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D7B03-0AB2-4E26-9BD4-3CFF74EA03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15F70-525D-4B3F-8597-FB0F6E303386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D7B03-0AB2-4E26-9BD4-3CFF74EA03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15F70-525D-4B3F-8597-FB0F6E303386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D7B03-0AB2-4E26-9BD4-3CFF74EA03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15F70-525D-4B3F-8597-FB0F6E303386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D7B03-0AB2-4E26-9BD4-3CFF74EA03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15F70-525D-4B3F-8597-FB0F6E303386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D7B03-0AB2-4E26-9BD4-3CFF74EA03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15F70-525D-4B3F-8597-FB0F6E303386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D7B03-0AB2-4E26-9BD4-3CFF74EA03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15F70-525D-4B3F-8597-FB0F6E303386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D7B03-0AB2-4E26-9BD4-3CFF74EA03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15F70-525D-4B3F-8597-FB0F6E303386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D7B03-0AB2-4E26-9BD4-3CFF74EA03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15F70-525D-4B3F-8597-FB0F6E303386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D7B03-0AB2-4E26-9BD4-3CFF74EA03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15F70-525D-4B3F-8597-FB0F6E303386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D7B03-0AB2-4E26-9BD4-3CFF74EA03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15F70-525D-4B3F-8597-FB0F6E303386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E2D7B03-0AB2-4E26-9BD4-3CFF74EA030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3E15F70-525D-4B3F-8597-FB0F6E303386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E2D7B03-0AB2-4E26-9BD4-3CFF74EA030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slide" Target="slide15.xml"/><Relationship Id="rId7" Type="http://schemas.openxmlformats.org/officeDocument/2006/relationships/slide" Target="slide17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11" Type="http://schemas.openxmlformats.org/officeDocument/2006/relationships/image" Target="../media/image30.png"/><Relationship Id="rId5" Type="http://schemas.openxmlformats.org/officeDocument/2006/relationships/slide" Target="slide16.xml"/><Relationship Id="rId10" Type="http://schemas.openxmlformats.org/officeDocument/2006/relationships/image" Target="../media/image29.jpeg"/><Relationship Id="rId4" Type="http://schemas.openxmlformats.org/officeDocument/2006/relationships/image" Target="../media/image26.jpeg"/><Relationship Id="rId9" Type="http://schemas.openxmlformats.org/officeDocument/2006/relationships/slide" Target="slide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30.xml"/><Relationship Id="rId3" Type="http://schemas.openxmlformats.org/officeDocument/2006/relationships/image" Target="../media/image31.jpeg"/><Relationship Id="rId7" Type="http://schemas.openxmlformats.org/officeDocument/2006/relationships/image" Target="../media/image33.jpeg"/><Relationship Id="rId2" Type="http://schemas.openxmlformats.org/officeDocument/2006/relationships/slide" Target="slide2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5.xml"/><Relationship Id="rId5" Type="http://schemas.openxmlformats.org/officeDocument/2006/relationships/image" Target="../media/image32.jpeg"/><Relationship Id="rId10" Type="http://schemas.openxmlformats.org/officeDocument/2006/relationships/image" Target="../media/image35.png"/><Relationship Id="rId4" Type="http://schemas.openxmlformats.org/officeDocument/2006/relationships/slide" Target="slide24.xml"/><Relationship Id="rId9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image" Target="../media/image36.jpeg"/><Relationship Id="rId7" Type="http://schemas.openxmlformats.org/officeDocument/2006/relationships/image" Target="../media/image38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image" Target="../media/image37.jpeg"/><Relationship Id="rId10" Type="http://schemas.openxmlformats.org/officeDocument/2006/relationships/image" Target="../media/image40.png"/><Relationship Id="rId4" Type="http://schemas.openxmlformats.org/officeDocument/2006/relationships/slide" Target="slide30.xml"/><Relationship Id="rId9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4.jpeg"/><Relationship Id="rId4" Type="http://schemas.openxmlformats.org/officeDocument/2006/relationships/image" Target="../media/image5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10" Type="http://schemas.openxmlformats.org/officeDocument/2006/relationships/image" Target="../media/image65.png"/><Relationship Id="rId4" Type="http://schemas.openxmlformats.org/officeDocument/2006/relationships/image" Target="../media/image59.png"/><Relationship Id="rId9" Type="http://schemas.openxmlformats.org/officeDocument/2006/relationships/image" Target="../media/image64.png"/></Relationships>
</file>

<file path=ppt/slides/_rels/slide4.xml.rels><?xml version="1.0" encoding="UTF-8" standalone="yes" ?><Relationships xmlns="http://schemas.openxmlformats.org/package/2006/relationships"><Relationship Id="rId3" Target="../media/image7.png" Type="http://schemas.openxmlformats.org/officeDocument/2006/relationships/image"/><Relationship Id="rId2" Target="../media/image2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9.jpeg" Type="http://schemas.openxmlformats.org/officeDocument/2006/relationships/image"/><Relationship Id="rId4" Target="../media/image8.jpeg" Type="http://schemas.openxmlformats.org/officeDocument/2006/relationships/image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\&#1056;&#1072;&#1073;&#1086;&#1095;&#1080;&#1081;%20&#1089;&#1090;&#1086;&#1083;\&#1059;&#1088;&#1086;&#1082;%2029%20&#1075;&#1088;&#1072;&#1092;&#1110;&#1095;&#1085;&#1080;&#1081;%20&#1088;&#1077;&#1076;&#1072;&#1082;&#1090;&#1086;&#1088;\&#1052;&#1072;&#1088;&#1096;%20&#1052;&#1077;&#1076;&#1077;&#1083;&#1100;&#1089;&#1086;&#1085;&#1072;1.mp3" TargetMode="Externa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image" Target="../media/image20.png"/><Relationship Id="rId7" Type="http://schemas.openxmlformats.org/officeDocument/2006/relationships/image" Target="../media/image22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6" Type="http://schemas.openxmlformats.org/officeDocument/2006/relationships/slide" Target="slide8.xml"/><Relationship Id="rId11" Type="http://schemas.openxmlformats.org/officeDocument/2006/relationships/image" Target="../media/image24.jpeg"/><Relationship Id="rId5" Type="http://schemas.openxmlformats.org/officeDocument/2006/relationships/image" Target="../media/image21.jpeg"/><Relationship Id="rId10" Type="http://schemas.openxmlformats.org/officeDocument/2006/relationships/slide" Target="slide29.xml"/><Relationship Id="rId4" Type="http://schemas.openxmlformats.org/officeDocument/2006/relationships/slide" Target="slide2.xml"/><Relationship Id="rId9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C:\Documents and Settings\Admin\Рабочий стол\Рисунок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86446" y="0"/>
            <a:ext cx="3357554" cy="249485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42910" y="714356"/>
            <a:ext cx="509908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4800" b="1" dirty="0" smtClean="0">
                <a:ln/>
                <a:solidFill>
                  <a:srgbClr val="C00000"/>
                </a:solidFill>
              </a:rPr>
              <a:t>Сходинки </a:t>
            </a:r>
            <a:endParaRPr lang="en-US" sz="4800" b="1" dirty="0" smtClean="0">
              <a:ln/>
              <a:solidFill>
                <a:srgbClr val="C00000"/>
              </a:solidFill>
            </a:endParaRPr>
          </a:p>
          <a:p>
            <a:pPr algn="ctr"/>
            <a:r>
              <a:rPr lang="uk-UA" sz="4800" b="1" dirty="0" smtClean="0">
                <a:ln/>
                <a:solidFill>
                  <a:srgbClr val="C00000"/>
                </a:solidFill>
              </a:rPr>
              <a:t>до інформатики</a:t>
            </a:r>
            <a:endParaRPr lang="ru-RU" sz="4800" b="1" cap="none" spc="0" dirty="0">
              <a:ln/>
              <a:solidFill>
                <a:srgbClr val="C00000"/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72198" y="500042"/>
            <a:ext cx="170973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uk-UA" sz="4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Урок </a:t>
            </a:r>
            <a:r>
              <a:rPr lang="uk-UA" sz="4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2</a:t>
            </a:r>
            <a:r>
              <a:rPr lang="en-US" sz="4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8</a:t>
            </a:r>
            <a:endParaRPr lang="ru-RU" sz="40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028" name="Picture 4" descr="C:\Documents and Settings\Admin\Рабочий стол\Рисунок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2710168"/>
            <a:ext cx="4429156" cy="38160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74661" y="1500174"/>
            <a:ext cx="3126495" cy="2286016"/>
          </a:xfrm>
          <a:prstGeom prst="rect">
            <a:avLst/>
          </a:prstGeom>
          <a:noFill/>
          <a:ln w="508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24580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4612" y="714356"/>
            <a:ext cx="3052046" cy="1928826"/>
          </a:xfrm>
          <a:prstGeom prst="rect">
            <a:avLst/>
          </a:prstGeom>
          <a:noFill/>
          <a:ln w="508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24581" name="Picture 4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28326" y="4429132"/>
            <a:ext cx="3101392" cy="2231463"/>
          </a:xfrm>
          <a:prstGeom prst="rect">
            <a:avLst/>
          </a:prstGeom>
          <a:noFill/>
          <a:ln w="508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24582" name="Picture 5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28926" y="3071810"/>
            <a:ext cx="2754944" cy="2071702"/>
          </a:xfrm>
          <a:prstGeom prst="rect">
            <a:avLst/>
          </a:prstGeom>
          <a:noFill/>
          <a:ln w="508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24583" name="Picture 6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14282" y="4286256"/>
            <a:ext cx="2928958" cy="2055618"/>
          </a:xfrm>
          <a:prstGeom prst="rect">
            <a:avLst/>
          </a:prstGeom>
          <a:noFill/>
          <a:ln w="508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10" name="Picture 4" descr="220px-Isaac_Levitan_selfportrait1880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1406" y="82563"/>
            <a:ext cx="2428892" cy="3274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285720" y="3143248"/>
            <a:ext cx="4586288" cy="1143000"/>
          </a:xfrm>
        </p:spPr>
        <p:txBody>
          <a:bodyPr>
            <a:normAutofit/>
          </a:bodyPr>
          <a:lstStyle/>
          <a:p>
            <a:r>
              <a:rPr lang="uk-UA" sz="3200" b="1" dirty="0" err="1" smtClean="0">
                <a:ln/>
                <a:solidFill>
                  <a:schemeClr val="tx1"/>
                </a:solidFill>
                <a:latin typeface="+mn-lt"/>
                <a:ea typeface="+mn-ea"/>
                <a:cs typeface="+mn-cs"/>
              </a:rPr>
              <a:t>Ісаак</a:t>
            </a:r>
            <a:r>
              <a:rPr lang="uk-UA" sz="3200" b="1" dirty="0" smtClean="0">
                <a:ln/>
                <a:solidFill>
                  <a:schemeClr val="tx1"/>
                </a:solidFill>
                <a:latin typeface="+mn-lt"/>
                <a:ea typeface="+mn-ea"/>
                <a:cs typeface="+mn-cs"/>
              </a:rPr>
              <a:t> Ілліч</a:t>
            </a:r>
            <a:br>
              <a:rPr lang="uk-UA" sz="3200" b="1" dirty="0" smtClean="0">
                <a:ln/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uk-UA" sz="3200" b="1" dirty="0" smtClean="0">
                <a:ln/>
                <a:solidFill>
                  <a:schemeClr val="tx1"/>
                </a:solidFill>
                <a:latin typeface="+mn-lt"/>
                <a:ea typeface="+mn-ea"/>
                <a:cs typeface="+mn-cs"/>
              </a:rPr>
              <a:t>Левітан</a:t>
            </a:r>
            <a:endParaRPr lang="ru-RU" sz="3200" b="1" dirty="0" smtClean="0">
              <a:ln/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Text Box 18"/>
          <p:cNvSpPr txBox="1">
            <a:spLocks noChangeArrowheads="1"/>
          </p:cNvSpPr>
          <p:nvPr/>
        </p:nvSpPr>
        <p:spPr bwMode="auto">
          <a:xfrm>
            <a:off x="4643438" y="-71462"/>
            <a:ext cx="35719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4800" b="1" dirty="0">
                <a:solidFill>
                  <a:srgbClr val="C00000"/>
                </a:solidFill>
              </a:rPr>
              <a:t>Галерея</a:t>
            </a: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6335712" y="1000108"/>
            <a:ext cx="2808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400" b="1" dirty="0" smtClean="0">
                <a:solidFill>
                  <a:srgbClr val="C00000"/>
                </a:solidFill>
              </a:rPr>
              <a:t>Березовий гай</a:t>
            </a:r>
            <a:endParaRPr lang="uk-UA" sz="2400" b="1" dirty="0">
              <a:solidFill>
                <a:srgbClr val="C00000"/>
              </a:solidFill>
            </a:endParaRP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2643174" y="2614610"/>
            <a:ext cx="28082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400" b="1" dirty="0" smtClean="0">
                <a:solidFill>
                  <a:srgbClr val="C00000"/>
                </a:solidFill>
              </a:rPr>
              <a:t>Золота осінь</a:t>
            </a:r>
            <a:endParaRPr lang="uk-UA" sz="2400" b="1" dirty="0">
              <a:solidFill>
                <a:srgbClr val="C00000"/>
              </a:solidFill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7358082" y="4000504"/>
            <a:ext cx="1584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400" b="1" dirty="0" smtClean="0">
                <a:solidFill>
                  <a:srgbClr val="C00000"/>
                </a:solidFill>
              </a:rPr>
              <a:t>Літо</a:t>
            </a:r>
            <a:endParaRPr lang="uk-UA" sz="2400" b="1" dirty="0">
              <a:solidFill>
                <a:srgbClr val="C00000"/>
              </a:solidFill>
            </a:endParaRP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3428992" y="5072074"/>
            <a:ext cx="2447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400" b="1" dirty="0" smtClean="0">
                <a:solidFill>
                  <a:srgbClr val="C00000"/>
                </a:solidFill>
              </a:rPr>
              <a:t>Березень</a:t>
            </a:r>
            <a:endParaRPr lang="uk-UA" sz="2400" b="1" dirty="0">
              <a:solidFill>
                <a:srgbClr val="C00000"/>
              </a:solidFill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2000232" y="628652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400" b="1" dirty="0" smtClean="0">
                <a:solidFill>
                  <a:srgbClr val="C00000"/>
                </a:solidFill>
              </a:rPr>
              <a:t>Квітучі яблуні</a:t>
            </a:r>
            <a:endParaRPr lang="uk-UA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/>
          </p:cNvSpPr>
          <p:nvPr/>
        </p:nvSpPr>
        <p:spPr bwMode="auto">
          <a:xfrm>
            <a:off x="3384550" y="1928802"/>
            <a:ext cx="5759450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uk-UA" sz="4400" b="1" dirty="0" err="1">
                <a:solidFill>
                  <a:srgbClr val="C00000"/>
                </a:solidFill>
              </a:rPr>
              <a:t>Ісаак</a:t>
            </a:r>
            <a:r>
              <a:rPr lang="uk-UA" sz="4400" b="1" dirty="0">
                <a:solidFill>
                  <a:srgbClr val="C00000"/>
                </a:solidFill>
              </a:rPr>
              <a:t> </a:t>
            </a:r>
            <a:r>
              <a:rPr lang="uk-UA" sz="4400" b="1" dirty="0" smtClean="0">
                <a:solidFill>
                  <a:srgbClr val="C00000"/>
                </a:solidFill>
              </a:rPr>
              <a:t>Ілліч</a:t>
            </a:r>
          </a:p>
          <a:p>
            <a:pPr algn="ctr" eaLnBrk="0" hangingPunct="0"/>
            <a:r>
              <a:rPr lang="uk-UA" sz="4400" b="1" dirty="0" smtClean="0">
                <a:solidFill>
                  <a:srgbClr val="C00000"/>
                </a:solidFill>
              </a:rPr>
              <a:t>Левітан </a:t>
            </a:r>
          </a:p>
          <a:p>
            <a:pPr algn="ctr" eaLnBrk="0" hangingPunct="0"/>
            <a:r>
              <a:rPr lang="uk-UA" sz="4400" b="1" dirty="0" smtClean="0">
                <a:solidFill>
                  <a:srgbClr val="C00000"/>
                </a:solidFill>
              </a:rPr>
              <a:t>малював </a:t>
            </a:r>
          </a:p>
          <a:p>
            <a:pPr algn="ctr" eaLnBrk="0" hangingPunct="0"/>
            <a:r>
              <a:rPr lang="uk-UA" sz="4400" b="1" dirty="0" smtClean="0">
                <a:solidFill>
                  <a:srgbClr val="C00000"/>
                </a:solidFill>
              </a:rPr>
              <a:t>природу </a:t>
            </a:r>
            <a:r>
              <a:rPr lang="uk-UA" sz="4400" b="1" dirty="0">
                <a:solidFill>
                  <a:srgbClr val="C00000"/>
                </a:solidFill>
              </a:rPr>
              <a:t>рідного </a:t>
            </a:r>
            <a:r>
              <a:rPr lang="uk-UA" sz="4400" b="1" dirty="0" smtClean="0">
                <a:solidFill>
                  <a:srgbClr val="C00000"/>
                </a:solidFill>
              </a:rPr>
              <a:t>краю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52229" name="Text Box 4"/>
          <p:cNvSpPr txBox="1">
            <a:spLocks noChangeArrowheads="1"/>
          </p:cNvSpPr>
          <p:nvPr/>
        </p:nvSpPr>
        <p:spPr bwMode="auto">
          <a:xfrm>
            <a:off x="7591425" y="5573713"/>
            <a:ext cx="5810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800" b="1">
                <a:solidFill>
                  <a:schemeClr val="bg1"/>
                </a:solidFill>
              </a:rPr>
              <a:t>18</a:t>
            </a:r>
          </a:p>
        </p:txBody>
      </p:sp>
      <p:pic>
        <p:nvPicPr>
          <p:cNvPr id="4" name="Picture 4" descr="220px-Isaac_Levitan_selfportrait188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785794"/>
            <a:ext cx="3806418" cy="513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2" descr="http://img0.liveinternet.ru/images/attach/c/5/85/824/85824974_18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951736"/>
            <a:ext cx="3313254" cy="2191512"/>
          </a:xfrm>
          <a:prstGeom prst="rect">
            <a:avLst/>
          </a:prstGeom>
          <a:noFill/>
          <a:ln w="508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31748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728" y="4286256"/>
            <a:ext cx="3310214" cy="2193929"/>
          </a:xfrm>
          <a:prstGeom prst="rect">
            <a:avLst/>
          </a:prstGeom>
          <a:noFill/>
          <a:ln w="508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31749" name="Picture 4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572132" y="1785926"/>
            <a:ext cx="3306853" cy="2343155"/>
          </a:xfrm>
          <a:prstGeom prst="rect">
            <a:avLst/>
          </a:prstGeom>
          <a:noFill/>
          <a:ln w="508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31750" name="Picture 5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000628" y="4143380"/>
            <a:ext cx="3500462" cy="2304129"/>
          </a:xfrm>
          <a:prstGeom prst="rect">
            <a:avLst/>
          </a:prstGeom>
          <a:noFill/>
          <a:ln w="508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9" name="Picture 5" descr="portret_shishkina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1406" y="-24"/>
            <a:ext cx="2491939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18"/>
          <p:cNvSpPr txBox="1">
            <a:spLocks noChangeArrowheads="1"/>
          </p:cNvSpPr>
          <p:nvPr/>
        </p:nvSpPr>
        <p:spPr bwMode="auto">
          <a:xfrm>
            <a:off x="4643438" y="-71462"/>
            <a:ext cx="35719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4800" b="1" dirty="0">
                <a:solidFill>
                  <a:srgbClr val="C00000"/>
                </a:solidFill>
              </a:rPr>
              <a:t>Галерея</a:t>
            </a: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285720" y="3143248"/>
            <a:ext cx="2786082" cy="1143000"/>
          </a:xfrm>
        </p:spPr>
        <p:txBody>
          <a:bodyPr>
            <a:normAutofit/>
          </a:bodyPr>
          <a:lstStyle/>
          <a:p>
            <a:r>
              <a:rPr lang="uk-UA" sz="3200" b="1" i="1" dirty="0" smtClean="0">
                <a:ln/>
                <a:solidFill>
                  <a:schemeClr val="tx1"/>
                </a:solidFill>
                <a:latin typeface="+mn-lt"/>
                <a:ea typeface="+mn-ea"/>
                <a:cs typeface="+mn-cs"/>
              </a:rPr>
              <a:t>Іван Іванович</a:t>
            </a:r>
            <a:br>
              <a:rPr lang="uk-UA" sz="3200" b="1" i="1" dirty="0" smtClean="0">
                <a:ln/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uk-UA" sz="3200" b="1" i="1" dirty="0" smtClean="0">
                <a:ln/>
                <a:solidFill>
                  <a:schemeClr val="tx1"/>
                </a:solidFill>
                <a:latin typeface="+mn-lt"/>
                <a:ea typeface="+mn-ea"/>
                <a:cs typeface="+mn-cs"/>
              </a:rPr>
              <a:t>Шишкін</a:t>
            </a:r>
            <a:endParaRPr lang="ru-RU" sz="3200" b="1" i="1" dirty="0" smtClean="0">
              <a:ln/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3143240" y="3286124"/>
            <a:ext cx="1584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400" b="1" i="1" dirty="0" smtClean="0">
                <a:solidFill>
                  <a:srgbClr val="C00000"/>
                </a:solidFill>
              </a:rPr>
              <a:t>Дубки</a:t>
            </a:r>
            <a:endParaRPr lang="uk-UA" sz="2400" b="1" i="1" dirty="0">
              <a:solidFill>
                <a:srgbClr val="C00000"/>
              </a:solidFill>
            </a:endParaRP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214282" y="64008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400" b="1" i="1" dirty="0" smtClean="0">
                <a:solidFill>
                  <a:srgbClr val="C00000"/>
                </a:solidFill>
              </a:rPr>
              <a:t>Дубовий гай</a:t>
            </a:r>
            <a:endParaRPr lang="uk-UA" sz="2400" b="1" i="1" dirty="0">
              <a:solidFill>
                <a:srgbClr val="C00000"/>
              </a:solidFill>
            </a:endParaRP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7215206" y="1285860"/>
            <a:ext cx="172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400" b="1" i="1" dirty="0" smtClean="0">
                <a:solidFill>
                  <a:srgbClr val="C00000"/>
                </a:solidFill>
              </a:rPr>
              <a:t>Жито</a:t>
            </a:r>
            <a:endParaRPr lang="uk-UA" sz="2400" b="1" i="1" dirty="0">
              <a:solidFill>
                <a:srgbClr val="C00000"/>
              </a:solidFill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4787900" y="6400800"/>
            <a:ext cx="4356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400" b="1" i="1" dirty="0" smtClean="0">
                <a:solidFill>
                  <a:srgbClr val="C00000"/>
                </a:solidFill>
              </a:rPr>
              <a:t>Ранок </a:t>
            </a:r>
            <a:r>
              <a:rPr lang="uk-UA" sz="2400" b="1" i="1" dirty="0">
                <a:solidFill>
                  <a:srgbClr val="C00000"/>
                </a:solidFill>
              </a:rPr>
              <a:t>в сосновому </a:t>
            </a:r>
            <a:r>
              <a:rPr lang="uk-UA" sz="2400" b="1" i="1" dirty="0" smtClean="0">
                <a:solidFill>
                  <a:srgbClr val="C00000"/>
                </a:solidFill>
              </a:rPr>
              <a:t>лісі</a:t>
            </a:r>
            <a:endParaRPr lang="uk-UA" sz="24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/>
          </p:cNvSpPr>
          <p:nvPr/>
        </p:nvSpPr>
        <p:spPr bwMode="auto">
          <a:xfrm>
            <a:off x="4286248" y="785794"/>
            <a:ext cx="4214842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uk-UA" sz="4400" b="1" dirty="0">
                <a:solidFill>
                  <a:srgbClr val="C00000"/>
                </a:solidFill>
              </a:rPr>
              <a:t>Іван </a:t>
            </a:r>
            <a:r>
              <a:rPr lang="uk-UA" sz="4400" b="1" dirty="0" smtClean="0">
                <a:solidFill>
                  <a:srgbClr val="C00000"/>
                </a:solidFill>
              </a:rPr>
              <a:t>Іванович</a:t>
            </a:r>
          </a:p>
          <a:p>
            <a:pPr algn="ctr" eaLnBrk="0" hangingPunct="0"/>
            <a:r>
              <a:rPr lang="uk-UA" sz="4400" b="1" dirty="0" smtClean="0">
                <a:solidFill>
                  <a:srgbClr val="C00000"/>
                </a:solidFill>
              </a:rPr>
              <a:t>Шишкін </a:t>
            </a:r>
            <a:r>
              <a:rPr lang="uk-UA" sz="4400" b="1" dirty="0">
                <a:solidFill>
                  <a:srgbClr val="C00000"/>
                </a:solidFill>
              </a:rPr>
              <a:t>малював лісові </a:t>
            </a:r>
            <a:r>
              <a:rPr lang="uk-UA" sz="4400" b="1" dirty="0" smtClean="0">
                <a:solidFill>
                  <a:srgbClr val="C00000"/>
                </a:solidFill>
              </a:rPr>
              <a:t>пейзажі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53253" name="Text Box 4"/>
          <p:cNvSpPr txBox="1">
            <a:spLocks noChangeArrowheads="1"/>
          </p:cNvSpPr>
          <p:nvPr/>
        </p:nvSpPr>
        <p:spPr bwMode="auto">
          <a:xfrm>
            <a:off x="7591425" y="5573713"/>
            <a:ext cx="5810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800" b="1">
                <a:solidFill>
                  <a:schemeClr val="bg1"/>
                </a:solidFill>
              </a:rPr>
              <a:t>25</a:t>
            </a:r>
          </a:p>
        </p:txBody>
      </p:sp>
      <p:pic>
        <p:nvPicPr>
          <p:cNvPr id="4" name="Picture 5" descr="portret_shishkin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571480"/>
            <a:ext cx="4029518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5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78" y="214290"/>
            <a:ext cx="2019729" cy="2777128"/>
          </a:xfrm>
          <a:prstGeom prst="rect">
            <a:avLst/>
          </a:prstGeom>
          <a:noFill/>
          <a:ln w="508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38916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15074" y="3429000"/>
            <a:ext cx="2446186" cy="2878462"/>
          </a:xfrm>
          <a:prstGeom prst="rect">
            <a:avLst/>
          </a:prstGeom>
          <a:noFill/>
          <a:ln w="508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38917" name="Picture 5" descr=" (554x699,  160Kb)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57554" y="3571876"/>
            <a:ext cx="2071702" cy="2614378"/>
          </a:xfrm>
          <a:prstGeom prst="rect">
            <a:avLst/>
          </a:prstGeom>
          <a:noFill/>
          <a:ln w="508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38918" name="Picture 6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071934" y="214290"/>
            <a:ext cx="1887126" cy="2632904"/>
          </a:xfrm>
          <a:prstGeom prst="rect">
            <a:avLst/>
          </a:prstGeom>
          <a:noFill/>
          <a:ln w="50800">
            <a:solidFill>
              <a:srgbClr val="663300"/>
            </a:solidFill>
            <a:miter lim="800000"/>
            <a:headEnd/>
            <a:tailEnd/>
          </a:ln>
        </p:spPr>
      </p:pic>
      <p:sp>
        <p:nvSpPr>
          <p:cNvPr id="36870" name="Rectangle 9"/>
          <p:cNvSpPr>
            <a:spLocks noChangeArrowheads="1"/>
          </p:cNvSpPr>
          <p:nvPr/>
        </p:nvSpPr>
        <p:spPr bwMode="auto">
          <a:xfrm>
            <a:off x="0" y="4357694"/>
            <a:ext cx="3168650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uk-UA" sz="2800" b="1" i="1" dirty="0" smtClean="0"/>
              <a:t>Карл Павлович </a:t>
            </a:r>
          </a:p>
          <a:p>
            <a:pPr algn="ctr"/>
            <a:r>
              <a:rPr lang="uk-UA" sz="2800" b="1" i="1" dirty="0" smtClean="0"/>
              <a:t>Брюллов</a:t>
            </a:r>
            <a:endParaRPr lang="uk-UA" sz="2000" b="1" i="1" dirty="0"/>
          </a:p>
        </p:txBody>
      </p:sp>
      <p:sp>
        <p:nvSpPr>
          <p:cNvPr id="9" name="Text Box 18"/>
          <p:cNvSpPr txBox="1">
            <a:spLocks noChangeArrowheads="1"/>
          </p:cNvSpPr>
          <p:nvPr/>
        </p:nvSpPr>
        <p:spPr bwMode="auto">
          <a:xfrm>
            <a:off x="785786" y="0"/>
            <a:ext cx="35719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4800" b="1" dirty="0">
                <a:solidFill>
                  <a:srgbClr val="C00000"/>
                </a:solidFill>
              </a:rPr>
              <a:t>Галерея</a:t>
            </a:r>
          </a:p>
        </p:txBody>
      </p:sp>
      <p:pic>
        <p:nvPicPr>
          <p:cNvPr id="10" name="Picture 5" descr="fbd915e8cefa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85720" y="1214422"/>
            <a:ext cx="2461701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5830887" y="6286520"/>
            <a:ext cx="331311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uk-UA" sz="2000" b="1" i="1" dirty="0" smtClean="0">
                <a:solidFill>
                  <a:srgbClr val="C00000"/>
                </a:solidFill>
              </a:rPr>
              <a:t>Італійський полудень</a:t>
            </a:r>
            <a:endParaRPr lang="uk-UA" sz="2000" b="1" i="1" dirty="0">
              <a:solidFill>
                <a:srgbClr val="C00000"/>
              </a:solidFill>
            </a:endParaRP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6357950" y="3000372"/>
            <a:ext cx="25209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000" b="1" i="1" dirty="0" err="1" smtClean="0">
                <a:solidFill>
                  <a:srgbClr val="C00000"/>
                </a:solidFill>
              </a:rPr>
              <a:t>Всадниця</a:t>
            </a:r>
            <a:endParaRPr lang="uk-UA" sz="2000" b="1" i="1" dirty="0">
              <a:solidFill>
                <a:srgbClr val="C00000"/>
              </a:solidFill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2643174" y="6150114"/>
            <a:ext cx="335122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uk-UA" sz="2000" b="1" i="1" dirty="0" smtClean="0">
                <a:solidFill>
                  <a:srgbClr val="C00000"/>
                </a:solidFill>
              </a:rPr>
              <a:t>Портрет </a:t>
            </a:r>
            <a:r>
              <a:rPr lang="uk-UA" sz="2000" b="1" i="1" dirty="0">
                <a:solidFill>
                  <a:srgbClr val="C00000"/>
                </a:solidFill>
              </a:rPr>
              <a:t>графа </a:t>
            </a:r>
            <a:endParaRPr lang="uk-UA" sz="2000" b="1" i="1" dirty="0" smtClean="0">
              <a:solidFill>
                <a:srgbClr val="C00000"/>
              </a:solidFill>
            </a:endParaRPr>
          </a:p>
          <a:p>
            <a:pPr algn="ctr"/>
            <a:r>
              <a:rPr lang="uk-UA" sz="2000" b="1" i="1" dirty="0" smtClean="0">
                <a:solidFill>
                  <a:srgbClr val="C00000"/>
                </a:solidFill>
              </a:rPr>
              <a:t>Олексія </a:t>
            </a:r>
            <a:r>
              <a:rPr lang="uk-UA" sz="2000" b="1" i="1" dirty="0" smtClean="0">
                <a:solidFill>
                  <a:srgbClr val="C00000"/>
                </a:solidFill>
              </a:rPr>
              <a:t>Толстого</a:t>
            </a:r>
            <a:endParaRPr lang="uk-UA" sz="2000" b="1" i="1" dirty="0">
              <a:solidFill>
                <a:srgbClr val="C00000"/>
              </a:solidFill>
            </a:endParaRP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3490913" y="2863990"/>
            <a:ext cx="300991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uk-UA" sz="2000" b="1" i="1" dirty="0" smtClean="0">
                <a:solidFill>
                  <a:srgbClr val="C00000"/>
                </a:solidFill>
              </a:rPr>
              <a:t>Портрет </a:t>
            </a:r>
            <a:r>
              <a:rPr lang="uk-UA" sz="2000" b="1" i="1" dirty="0">
                <a:solidFill>
                  <a:srgbClr val="C00000"/>
                </a:solidFill>
              </a:rPr>
              <a:t>князя </a:t>
            </a:r>
            <a:endParaRPr lang="uk-UA" sz="2000" b="1" i="1" dirty="0" smtClean="0">
              <a:solidFill>
                <a:srgbClr val="C00000"/>
              </a:solidFill>
            </a:endParaRPr>
          </a:p>
          <a:p>
            <a:pPr algn="ctr"/>
            <a:r>
              <a:rPr lang="uk-UA" sz="2000" b="1" i="1" dirty="0" smtClean="0">
                <a:solidFill>
                  <a:srgbClr val="C00000"/>
                </a:solidFill>
              </a:rPr>
              <a:t>Голіцина</a:t>
            </a:r>
            <a:endParaRPr lang="uk-UA" sz="20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/>
          </p:cNvSpPr>
          <p:nvPr/>
        </p:nvSpPr>
        <p:spPr bwMode="auto">
          <a:xfrm>
            <a:off x="4572000" y="1643050"/>
            <a:ext cx="4267188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uk-UA" sz="4400" b="1" dirty="0">
                <a:solidFill>
                  <a:srgbClr val="C00000"/>
                </a:solidFill>
              </a:rPr>
              <a:t>Карл Брюллов малював портрети своїх </a:t>
            </a:r>
            <a:r>
              <a:rPr lang="uk-UA" sz="4400" b="1" dirty="0" smtClean="0">
                <a:solidFill>
                  <a:srgbClr val="C00000"/>
                </a:solidFill>
              </a:rPr>
              <a:t>сучасників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54275" name="Text Box 4"/>
          <p:cNvSpPr txBox="1">
            <a:spLocks noChangeArrowheads="1"/>
          </p:cNvSpPr>
          <p:nvPr/>
        </p:nvSpPr>
        <p:spPr bwMode="auto">
          <a:xfrm>
            <a:off x="7591425" y="5573713"/>
            <a:ext cx="5810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800" b="1">
                <a:solidFill>
                  <a:schemeClr val="bg1"/>
                </a:solidFill>
              </a:rPr>
              <a:t>32</a:t>
            </a:r>
          </a:p>
        </p:txBody>
      </p:sp>
      <p:pic>
        <p:nvPicPr>
          <p:cNvPr id="4" name="Picture 5" descr="fbd915e8cef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642918"/>
            <a:ext cx="4380136" cy="5592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extBox 1"/>
          <p:cNvSpPr txBox="1">
            <a:spLocks noChangeArrowheads="1"/>
          </p:cNvSpPr>
          <p:nvPr/>
        </p:nvSpPr>
        <p:spPr bwMode="auto">
          <a:xfrm>
            <a:off x="500034" y="285728"/>
            <a:ext cx="777716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3600" b="1" dirty="0">
                <a:solidFill>
                  <a:srgbClr val="C00000"/>
                </a:solidFill>
              </a:rPr>
              <a:t>Визначте, до якого жанру належать картини: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49154" name="Picture 2" descr="http://moole.ru/uploads/posts/2011-01/thumbs/1295601279_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1700213"/>
            <a:ext cx="1763712" cy="23050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9155" name="Picture 4" descr="File:Brooklyn Museum - Sunset at Sea - Thomas Moran - overal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32063" y="1700213"/>
            <a:ext cx="2962275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9156" name="Picture 6" descr="http://shkolazhizni.ru/img/content/i70/70999_o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80063" y="1700213"/>
            <a:ext cx="3071812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1042988" y="4652963"/>
            <a:ext cx="2767012" cy="1512887"/>
            <a:chOff x="204" y="2885"/>
            <a:chExt cx="1743" cy="953"/>
          </a:xfrm>
        </p:grpSpPr>
        <p:pic>
          <p:nvPicPr>
            <p:cNvPr id="30736" name="Picture 1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04" y="2885"/>
              <a:ext cx="1743" cy="9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37" name="TextBox 5"/>
            <p:cNvSpPr txBox="1">
              <a:spLocks noChangeArrowheads="1"/>
            </p:cNvSpPr>
            <p:nvPr/>
          </p:nvSpPr>
          <p:spPr bwMode="auto">
            <a:xfrm>
              <a:off x="716" y="3170"/>
              <a:ext cx="95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uk-UA" sz="2400"/>
                <a:t>Марина</a:t>
              </a:r>
              <a:endParaRPr lang="ru-RU" sz="2400"/>
            </a:p>
          </p:txBody>
        </p:sp>
      </p:grpSp>
      <p:grpSp>
        <p:nvGrpSpPr>
          <p:cNvPr id="3" name="Group 17"/>
          <p:cNvGrpSpPr>
            <a:grpSpLocks/>
          </p:cNvGrpSpPr>
          <p:nvPr/>
        </p:nvGrpSpPr>
        <p:grpSpPr bwMode="auto">
          <a:xfrm>
            <a:off x="2987675" y="4652963"/>
            <a:ext cx="2767013" cy="1512887"/>
            <a:chOff x="1519" y="2886"/>
            <a:chExt cx="1743" cy="953"/>
          </a:xfrm>
        </p:grpSpPr>
        <p:pic>
          <p:nvPicPr>
            <p:cNvPr id="30734" name="Picture 14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519" y="2886"/>
              <a:ext cx="1743" cy="9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35" name="TextBox 6"/>
            <p:cNvSpPr txBox="1">
              <a:spLocks noChangeArrowheads="1"/>
            </p:cNvSpPr>
            <p:nvPr/>
          </p:nvSpPr>
          <p:spPr bwMode="auto">
            <a:xfrm>
              <a:off x="1998" y="3158"/>
              <a:ext cx="97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uk-UA" sz="2400"/>
                <a:t>Пейзаж</a:t>
              </a:r>
              <a:endParaRPr lang="ru-RU" sz="2400"/>
            </a:p>
          </p:txBody>
        </p:sp>
      </p:grpSp>
      <p:grpSp>
        <p:nvGrpSpPr>
          <p:cNvPr id="4" name="Group 16"/>
          <p:cNvGrpSpPr>
            <a:grpSpLocks/>
          </p:cNvGrpSpPr>
          <p:nvPr/>
        </p:nvGrpSpPr>
        <p:grpSpPr bwMode="auto">
          <a:xfrm>
            <a:off x="4932363" y="4652963"/>
            <a:ext cx="2767012" cy="1512887"/>
            <a:chOff x="3107" y="2886"/>
            <a:chExt cx="1743" cy="953"/>
          </a:xfrm>
        </p:grpSpPr>
        <p:pic>
          <p:nvPicPr>
            <p:cNvPr id="30732" name="Picture 1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107" y="2886"/>
              <a:ext cx="1743" cy="9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33" name="TextBox 7"/>
            <p:cNvSpPr txBox="1">
              <a:spLocks noChangeArrowheads="1"/>
            </p:cNvSpPr>
            <p:nvPr/>
          </p:nvSpPr>
          <p:spPr bwMode="auto">
            <a:xfrm>
              <a:off x="3580" y="3158"/>
              <a:ext cx="9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uk-UA" sz="2400"/>
                <a:t>Портрет</a:t>
              </a:r>
              <a:r>
                <a:rPr lang="uk-UA"/>
                <a:t> </a:t>
              </a:r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15541E-6 L 0.1717 -0.12049 " pathEditMode="relative" rAng="0" ptsTypes="AA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" y="-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15541E-6 L 0.29774 -0.12049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" y="-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15541E-6 L -0.52917 -0.12049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" y="-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Admin\Рабочий стол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42910" y="1857364"/>
            <a:ext cx="6390980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742950" indent="-742950"/>
            <a:r>
              <a:rPr lang="uk-UA" sz="6000" b="1" dirty="0" err="1" smtClean="0">
                <a:ln/>
                <a:solidFill>
                  <a:srgbClr val="C00000"/>
                </a:solidFill>
              </a:rPr>
              <a:t>Запам</a:t>
            </a:r>
            <a:r>
              <a:rPr lang="en-US" sz="6000" b="1" dirty="0" smtClean="0">
                <a:ln/>
                <a:solidFill>
                  <a:srgbClr val="C00000"/>
                </a:solidFill>
              </a:rPr>
              <a:t>’</a:t>
            </a:r>
            <a:r>
              <a:rPr lang="uk-UA" sz="6000" b="1" dirty="0" err="1" smtClean="0">
                <a:ln/>
                <a:solidFill>
                  <a:srgbClr val="C00000"/>
                </a:solidFill>
              </a:rPr>
              <a:t>ятовуємо</a:t>
            </a:r>
            <a:r>
              <a:rPr lang="uk-UA" sz="6000" b="1" dirty="0" smtClean="0">
                <a:ln/>
                <a:solidFill>
                  <a:srgbClr val="C00000"/>
                </a:solidFill>
              </a:rPr>
              <a:t>!</a:t>
            </a:r>
            <a:endParaRPr lang="ru-RU" sz="6000" b="1" dirty="0" smtClean="0">
              <a:ln/>
              <a:solidFill>
                <a:srgbClr val="C00000"/>
              </a:solidFill>
            </a:endParaRPr>
          </a:p>
          <a:p>
            <a:pPr marL="742950" indent="-742950"/>
            <a:endParaRPr lang="uk-UA" sz="6000" b="1" spc="50" dirty="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71802" y="214290"/>
            <a:ext cx="6072198" cy="1458091"/>
          </a:xfrm>
          <a:prstGeom prst="rect">
            <a:avLst/>
          </a:prstGeom>
        </p:spPr>
        <p:txBody>
          <a:bodyPr wrap="square" lIns="102870" tIns="51435" rIns="102870" bIns="51435">
            <a:spAutoFit/>
          </a:bodyPr>
          <a:lstStyle/>
          <a:p>
            <a:pPr algn="ctr"/>
            <a:r>
              <a:rPr lang="uk-UA" sz="4400" b="1" dirty="0">
                <a:ln/>
                <a:solidFill>
                  <a:srgbClr val="C00000"/>
                </a:solidFill>
              </a:rPr>
              <a:t>Робота </a:t>
            </a:r>
            <a:endParaRPr lang="uk-UA" sz="4400" b="1" dirty="0" smtClean="0">
              <a:ln/>
              <a:solidFill>
                <a:srgbClr val="C00000"/>
              </a:solidFill>
            </a:endParaRPr>
          </a:p>
          <a:p>
            <a:pPr algn="ctr"/>
            <a:r>
              <a:rPr lang="uk-UA" sz="4400" b="1" dirty="0" smtClean="0">
                <a:ln/>
                <a:solidFill>
                  <a:srgbClr val="C00000"/>
                </a:solidFill>
              </a:rPr>
              <a:t>з підручником с.136</a:t>
            </a:r>
            <a:endParaRPr lang="uk-UA" sz="4400" b="1" dirty="0">
              <a:ln/>
              <a:solidFill>
                <a:srgbClr val="C00000"/>
              </a:solidFill>
            </a:endParaRPr>
          </a:p>
        </p:txBody>
      </p:sp>
      <p:pic>
        <p:nvPicPr>
          <p:cNvPr id="10" name="Picture 2" descr="F:\малюнки для презентацій\BookAnim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0"/>
            <a:ext cx="2898222" cy="1724041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28596" y="3000372"/>
            <a:ext cx="8490016" cy="28146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uk-UA" sz="2000" b="1" dirty="0" smtClean="0">
                <a:solidFill>
                  <a:schemeClr val="bg1"/>
                </a:solidFill>
              </a:rPr>
              <a:t>Кнопка </a:t>
            </a:r>
            <a:r>
              <a:rPr lang="uk-UA" sz="2000" b="1" dirty="0" err="1" smtClean="0">
                <a:solidFill>
                  <a:schemeClr val="bg1"/>
                </a:solidFill>
              </a:rPr>
              <a:t>“Відкрий”</a:t>
            </a:r>
            <a:r>
              <a:rPr lang="uk-UA" sz="2000" b="1" dirty="0" smtClean="0">
                <a:solidFill>
                  <a:schemeClr val="bg1"/>
                </a:solidFill>
              </a:rPr>
              <a:t> на панелі інструментів.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uk-UA" sz="2000" b="1" dirty="0" smtClean="0">
                <a:solidFill>
                  <a:schemeClr val="bg1"/>
                </a:solidFill>
              </a:rPr>
              <a:t>Кнопка </a:t>
            </a:r>
            <a:r>
              <a:rPr lang="uk-UA" sz="2000" b="1" dirty="0" err="1" smtClean="0">
                <a:solidFill>
                  <a:schemeClr val="bg1"/>
                </a:solidFill>
              </a:rPr>
              <a:t>“Слайди”</a:t>
            </a:r>
            <a:r>
              <a:rPr lang="uk-UA" sz="2000" b="1" dirty="0" smtClean="0">
                <a:solidFill>
                  <a:schemeClr val="bg1"/>
                </a:solidFill>
              </a:rPr>
              <a:t> – виділити потрібні малюнки.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uk-UA" sz="2000" b="1" dirty="0" smtClean="0">
                <a:solidFill>
                  <a:schemeClr val="bg1"/>
                </a:solidFill>
              </a:rPr>
              <a:t>Шкала для зміни швидкості переходу до наступного малюнка.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uk-UA" sz="2000" b="1" dirty="0" smtClean="0">
                <a:solidFill>
                  <a:schemeClr val="bg1"/>
                </a:solidFill>
              </a:rPr>
              <a:t>Кнопка </a:t>
            </a:r>
            <a:r>
              <a:rPr lang="uk-UA" sz="2000" b="1" dirty="0" err="1" smtClean="0">
                <a:solidFill>
                  <a:schemeClr val="bg1"/>
                </a:solidFill>
              </a:rPr>
              <a:t>“Слайд-шоу”</a:t>
            </a:r>
            <a:r>
              <a:rPr lang="uk-UA" sz="2000" b="1" dirty="0" smtClean="0">
                <a:solidFill>
                  <a:schemeClr val="bg1"/>
                </a:solidFill>
              </a:rPr>
              <a:t> – розпочати перегляд малюнків.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uk-UA" sz="2000" b="1" dirty="0" smtClean="0">
                <a:solidFill>
                  <a:schemeClr val="bg1"/>
                </a:solidFill>
              </a:rPr>
              <a:t>Кнопка </a:t>
            </a:r>
            <a:r>
              <a:rPr lang="uk-UA" sz="2000" b="1" dirty="0" err="1" smtClean="0">
                <a:solidFill>
                  <a:schemeClr val="bg1"/>
                </a:solidFill>
              </a:rPr>
              <a:t>“Далі”</a:t>
            </a:r>
            <a:r>
              <a:rPr lang="uk-UA" sz="2000" b="1" dirty="0" smtClean="0">
                <a:solidFill>
                  <a:schemeClr val="bg1"/>
                </a:solidFill>
              </a:rPr>
              <a:t> – перехід до наступного малюнка.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uk-UA" sz="2000" b="1" dirty="0" smtClean="0">
                <a:solidFill>
                  <a:schemeClr val="bg1"/>
                </a:solidFill>
              </a:rPr>
              <a:t>Кнопка </a:t>
            </a:r>
            <a:r>
              <a:rPr lang="uk-UA" sz="2000" b="1" dirty="0" err="1" smtClean="0">
                <a:solidFill>
                  <a:schemeClr val="bg1"/>
                </a:solidFill>
              </a:rPr>
              <a:t>“Назад”</a:t>
            </a:r>
            <a:r>
              <a:rPr lang="uk-UA" sz="2000" b="1" dirty="0" smtClean="0">
                <a:solidFill>
                  <a:schemeClr val="bg1"/>
                </a:solidFill>
              </a:rPr>
              <a:t> – для завершення перегляду малюнків.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C:\Documents and Settings\Admin\Рабочий стол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Admin\Рабочий стол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Documents and Settings\Admin\Рабочий стол\Рисунок5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6986" y="2100159"/>
            <a:ext cx="8847014" cy="475784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0034" y="0"/>
            <a:ext cx="81439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742950" indent="-742950"/>
            <a:r>
              <a:rPr lang="uk-UA" sz="4800" b="1" dirty="0" smtClean="0">
                <a:ln/>
                <a:solidFill>
                  <a:srgbClr val="C00000"/>
                </a:solidFill>
              </a:rPr>
              <a:t>Робота в зошиті</a:t>
            </a:r>
            <a:endParaRPr lang="ru-RU" sz="3200" b="1" dirty="0" smtClean="0">
              <a:ln/>
              <a:solidFill>
                <a:srgbClr val="C00000"/>
              </a:solidFill>
            </a:endParaRPr>
          </a:p>
          <a:p>
            <a:pPr marL="742950" indent="-742950"/>
            <a:endParaRPr lang="uk-UA" sz="4800" b="1" spc="50" dirty="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00496" y="714356"/>
            <a:ext cx="350046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742950" indent="-742950"/>
            <a:r>
              <a:rPr lang="uk-UA" sz="3200" b="1" dirty="0" smtClean="0">
                <a:ln/>
                <a:solidFill>
                  <a:srgbClr val="002060"/>
                </a:solidFill>
              </a:rPr>
              <a:t>завдання 1 с.52</a:t>
            </a:r>
            <a:endParaRPr lang="ru-RU" sz="3200" b="1" dirty="0" smtClean="0">
              <a:ln/>
              <a:solidFill>
                <a:srgbClr val="002060"/>
              </a:solidFill>
            </a:endParaRPr>
          </a:p>
          <a:p>
            <a:pPr marL="742950" indent="-742950"/>
            <a:endParaRPr lang="uk-UA" sz="4800" b="1" spc="50" dirty="0" smtClean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Picture 2" descr="C:\Documents and Settings\Admin\Рабочий стол\ruchka-dlya-dvyechnikv-yaka-ne-dast-zrobiti-pomilku_2.jpe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29462" y="0"/>
            <a:ext cx="2214538" cy="1328723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643174" y="3857628"/>
            <a:ext cx="4071966" cy="26776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742950" indent="-742950" algn="ctr"/>
            <a:r>
              <a:rPr lang="uk-UA" sz="6000" b="1" dirty="0" err="1" smtClean="0">
                <a:ln/>
                <a:solidFill>
                  <a:srgbClr val="002060"/>
                </a:solidFill>
              </a:rPr>
              <a:t>Взаємо-</a:t>
            </a:r>
            <a:endParaRPr lang="uk-UA" sz="6000" b="1" dirty="0" smtClean="0">
              <a:ln/>
              <a:solidFill>
                <a:srgbClr val="002060"/>
              </a:solidFill>
            </a:endParaRPr>
          </a:p>
          <a:p>
            <a:pPr marL="742950" indent="-742950" algn="ctr"/>
            <a:r>
              <a:rPr lang="uk-UA" sz="6000" b="1" dirty="0" smtClean="0">
                <a:ln/>
                <a:solidFill>
                  <a:srgbClr val="002060"/>
                </a:solidFill>
              </a:rPr>
              <a:t>перевірка</a:t>
            </a:r>
            <a:endParaRPr lang="ru-RU" sz="6000" b="1" dirty="0" smtClean="0">
              <a:ln/>
              <a:solidFill>
                <a:srgbClr val="002060"/>
              </a:solidFill>
            </a:endParaRPr>
          </a:p>
          <a:p>
            <a:pPr marL="742950" indent="-742950" algn="ctr"/>
            <a:endParaRPr lang="uk-UA" sz="4800" b="1" spc="50" dirty="0" smtClean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Documents and Settings\Admin\Рабочий стол\Рисунок1.jpg" id="4098" name="Picture 2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000232" y="214290"/>
            <a:ext cx="5572164" cy="2123658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indent="-742950" marL="742950"/>
            <a:r>
              <a:rPr b="1" dirty="0" lang="uk-UA" smtClean="0" sz="6600">
                <a:ln/>
                <a:solidFill>
                  <a:srgbClr val="C00000"/>
                </a:solidFill>
              </a:rPr>
              <a:t>Девіз </a:t>
            </a:r>
            <a:r>
              <a:rPr b="1" dirty="0" lang="uk-UA" smtClean="0" sz="6600">
                <a:ln/>
                <a:solidFill>
                  <a:srgbClr val="C00000"/>
                </a:solidFill>
              </a:rPr>
              <a:t>уроку:</a:t>
            </a:r>
            <a:endParaRPr b="1" dirty="0" lang="ru-RU" smtClean="0" sz="6600">
              <a:ln/>
              <a:solidFill>
                <a:srgbClr val="C00000"/>
              </a:solidFill>
            </a:endParaRPr>
          </a:p>
          <a:p>
            <a:pPr indent="-742950" marL="742950"/>
            <a:endParaRPr b="1" dirty="0" lang="uk-UA" smtClean="0" spc="50" sz="6600">
              <a:ln w="11430"/>
              <a:solidFill>
                <a:srgbClr val="C00000"/>
              </a:soli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43174" y="1929364"/>
            <a:ext cx="5386411" cy="3785652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indent="-742950" marL="742950"/>
            <a:r>
              <a:rPr b="1" cap="none" dirty="0" lang="uk-UA" smtClean="0" spc="50" sz="4800">
                <a:ln w="11430"/>
                <a:solidFill>
                  <a:srgbClr val="0070C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Уважно слухай!</a:t>
            </a:r>
          </a:p>
          <a:p>
            <a:pPr indent="-742950" marL="742950"/>
            <a:r>
              <a:rPr b="1" cap="none" dirty="0" lang="uk-UA" smtClean="0" spc="50" sz="4800">
                <a:ln w="11430"/>
                <a:solidFill>
                  <a:srgbClr val="0070C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Старанно учись!</a:t>
            </a:r>
          </a:p>
          <a:p>
            <a:pPr indent="-742950" marL="742950"/>
            <a:r>
              <a:rPr b="1" dirty="0" lang="uk-UA" smtClean="0" spc="50" sz="4800">
                <a:ln w="11430"/>
                <a:solidFill>
                  <a:srgbClr val="0070C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Плідно працюй!</a:t>
            </a:r>
          </a:p>
          <a:p>
            <a:pPr indent="-742950" marL="742950"/>
            <a:r>
              <a:rPr b="1" dirty="0" lang="uk-UA" smtClean="0" spc="50" sz="4800">
                <a:ln w="11430"/>
                <a:solidFill>
                  <a:srgbClr val="0070C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Творчо міркуй!</a:t>
            </a:r>
            <a:endParaRPr b="1" dirty="0" lang="ru-RU" smtClean="0" spc="50" sz="4800">
              <a:ln w="11430"/>
              <a:solidFill>
                <a:srgbClr val="0070C0"/>
              </a:soli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  <a:p>
            <a:pPr indent="-742950" marL="742950"/>
            <a:endParaRPr b="1" dirty="0" lang="uk-UA" smtClean="0" spc="50" sz="4800">
              <a:ln w="11430"/>
              <a:solidFill>
                <a:srgbClr val="0070C0"/>
              </a:soli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descr="C:\Documents and Settings\Учень 3\Рабочий стол\Новая папка\2454266_html_19fe122b.jpg" id="3074" name="Picture 2"/>
          <p:cNvPicPr>
            <a:picLocks noChangeArrowheads="1" noChangeAspect="1"/>
          </p:cNvPicPr>
          <p:nvPr/>
        </p:nvPicPr>
        <p:blipFill>
          <a:blip cstate="print" r:embed="rId3">
            <a:lum contrast="10000"/>
          </a:blip>
          <a:srcRect r="52"/>
          <a:stretch>
            <a:fillRect/>
          </a:stretch>
        </p:blipFill>
        <p:spPr bwMode="auto">
          <a:xfrm flipH="1">
            <a:off x="428596" y="2143116"/>
            <a:ext cx="2143957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Admin\Рабочий стол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285984" y="1785926"/>
            <a:ext cx="6390980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742950" indent="-742950"/>
            <a:r>
              <a:rPr lang="uk-UA" sz="6000" b="1" dirty="0" err="1" smtClean="0">
                <a:ln/>
                <a:solidFill>
                  <a:srgbClr val="C00000"/>
                </a:solidFill>
              </a:rPr>
              <a:t>Запам</a:t>
            </a:r>
            <a:r>
              <a:rPr lang="en-US" sz="6000" b="1" dirty="0" smtClean="0">
                <a:ln/>
                <a:solidFill>
                  <a:srgbClr val="C00000"/>
                </a:solidFill>
              </a:rPr>
              <a:t>’</a:t>
            </a:r>
            <a:r>
              <a:rPr lang="uk-UA" sz="6000" b="1" dirty="0" err="1" smtClean="0">
                <a:ln/>
                <a:solidFill>
                  <a:srgbClr val="C00000"/>
                </a:solidFill>
              </a:rPr>
              <a:t>ятовуємо</a:t>
            </a:r>
            <a:r>
              <a:rPr lang="uk-UA" sz="6000" b="1" dirty="0" smtClean="0">
                <a:ln/>
                <a:solidFill>
                  <a:srgbClr val="C00000"/>
                </a:solidFill>
              </a:rPr>
              <a:t>!</a:t>
            </a:r>
            <a:endParaRPr lang="ru-RU" sz="6000" b="1" dirty="0" smtClean="0">
              <a:ln/>
              <a:solidFill>
                <a:srgbClr val="C00000"/>
              </a:solidFill>
            </a:endParaRPr>
          </a:p>
          <a:p>
            <a:pPr marL="742950" indent="-742950"/>
            <a:endParaRPr lang="uk-UA" sz="6000" b="1" spc="50" dirty="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" name="Picture 2" descr="F:\малюнки для презентацій\BookAnim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0"/>
            <a:ext cx="2898222" cy="1724041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28596" y="3000372"/>
            <a:ext cx="8490016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uk-UA" sz="2000" b="1" dirty="0" smtClean="0">
                <a:solidFill>
                  <a:schemeClr val="bg1"/>
                </a:solidFill>
              </a:rPr>
              <a:t>Кнопка </a:t>
            </a:r>
            <a:r>
              <a:rPr lang="uk-UA" sz="2000" b="1" dirty="0" err="1" smtClean="0">
                <a:solidFill>
                  <a:schemeClr val="bg1"/>
                </a:solidFill>
              </a:rPr>
              <a:t>“Відкрий”</a:t>
            </a:r>
            <a:r>
              <a:rPr lang="uk-UA" sz="2000" b="1" dirty="0" smtClean="0">
                <a:solidFill>
                  <a:schemeClr val="bg1"/>
                </a:solidFill>
              </a:rPr>
              <a:t> на панелі інструментів.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uk-UA" sz="2000" b="1" dirty="0" smtClean="0">
                <a:solidFill>
                  <a:schemeClr val="bg1"/>
                </a:solidFill>
              </a:rPr>
              <a:t>Кнопка </a:t>
            </a:r>
            <a:r>
              <a:rPr lang="uk-UA" sz="2000" b="1" dirty="0" err="1" smtClean="0">
                <a:solidFill>
                  <a:schemeClr val="bg1"/>
                </a:solidFill>
              </a:rPr>
              <a:t>“Слайди”</a:t>
            </a:r>
            <a:r>
              <a:rPr lang="uk-UA" sz="2000" b="1" dirty="0" smtClean="0">
                <a:solidFill>
                  <a:schemeClr val="bg1"/>
                </a:solidFill>
              </a:rPr>
              <a:t> – виділити потрібні малюнки.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uk-UA" sz="2000" b="1" dirty="0" smtClean="0">
                <a:solidFill>
                  <a:schemeClr val="bg1"/>
                </a:solidFill>
              </a:rPr>
              <a:t>Шкала для зміни швидкості переходу до наступного малюнка.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uk-UA" sz="2000" b="1" dirty="0" smtClean="0">
                <a:solidFill>
                  <a:schemeClr val="bg1"/>
                </a:solidFill>
              </a:rPr>
              <a:t>Кнопка </a:t>
            </a:r>
            <a:r>
              <a:rPr lang="uk-UA" sz="2000" b="1" dirty="0" err="1" smtClean="0">
                <a:solidFill>
                  <a:schemeClr val="bg1"/>
                </a:solidFill>
              </a:rPr>
              <a:t>“Слайд-шоу”</a:t>
            </a:r>
            <a:r>
              <a:rPr lang="uk-UA" sz="2000" b="1" dirty="0" smtClean="0">
                <a:solidFill>
                  <a:schemeClr val="bg1"/>
                </a:solidFill>
              </a:rPr>
              <a:t> – розпочати перегляд малюнків.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uk-UA" sz="2000" b="1" dirty="0" smtClean="0">
                <a:solidFill>
                  <a:schemeClr val="bg1"/>
                </a:solidFill>
              </a:rPr>
              <a:t>Кнопка </a:t>
            </a:r>
            <a:r>
              <a:rPr lang="uk-UA" sz="2000" b="1" dirty="0" err="1" smtClean="0">
                <a:solidFill>
                  <a:schemeClr val="bg1"/>
                </a:solidFill>
              </a:rPr>
              <a:t>“Назад”</a:t>
            </a:r>
            <a:r>
              <a:rPr lang="uk-UA" sz="2000" b="1" dirty="0" smtClean="0">
                <a:solidFill>
                  <a:schemeClr val="bg1"/>
                </a:solidFill>
              </a:rPr>
              <a:t> – для завершення перегляду малюнків.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0"/>
            <a:ext cx="81439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742950" indent="-742950"/>
            <a:r>
              <a:rPr lang="uk-UA" sz="4800" b="1" dirty="0" smtClean="0">
                <a:ln/>
                <a:solidFill>
                  <a:srgbClr val="C00000"/>
                </a:solidFill>
              </a:rPr>
              <a:t>Самостійна робота</a:t>
            </a:r>
            <a:endParaRPr lang="ru-RU" sz="3200" b="1" dirty="0" smtClean="0">
              <a:ln/>
              <a:solidFill>
                <a:srgbClr val="C00000"/>
              </a:solidFill>
            </a:endParaRPr>
          </a:p>
          <a:p>
            <a:pPr marL="742950" indent="-742950"/>
            <a:endParaRPr lang="uk-UA" sz="4800" b="1" spc="50" dirty="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00496" y="714356"/>
            <a:ext cx="350046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742950" indent="-742950"/>
            <a:r>
              <a:rPr lang="uk-UA" sz="3200" b="1" dirty="0" smtClean="0">
                <a:ln/>
                <a:solidFill>
                  <a:srgbClr val="002060"/>
                </a:solidFill>
              </a:rPr>
              <a:t>завдання 3 с.52</a:t>
            </a:r>
            <a:endParaRPr lang="ru-RU" sz="3200" b="1" dirty="0" smtClean="0">
              <a:ln/>
              <a:solidFill>
                <a:srgbClr val="002060"/>
              </a:solidFill>
            </a:endParaRPr>
          </a:p>
          <a:p>
            <a:pPr marL="742950" indent="-742950"/>
            <a:endParaRPr lang="uk-UA" sz="4800" b="1" spc="50" dirty="0" smtClean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0" name="Picture 2" descr="E:\IMG_20140407_0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71612"/>
            <a:ext cx="8814272" cy="385765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7991120" y="4214818"/>
            <a:ext cx="115288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9600" b="1" dirty="0" smtClean="0">
                <a:solidFill>
                  <a:srgbClr val="FF0000"/>
                </a:solidFill>
                <a:sym typeface="Wingdings"/>
              </a:rPr>
              <a:t></a:t>
            </a:r>
            <a:endParaRPr lang="ru-RU" sz="96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28794" y="4214818"/>
            <a:ext cx="115288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9600" b="1" dirty="0" smtClean="0">
                <a:solidFill>
                  <a:srgbClr val="FF0000"/>
                </a:solidFill>
                <a:sym typeface="Wingdings"/>
              </a:rPr>
              <a:t></a:t>
            </a:r>
            <a:endParaRPr lang="ru-RU" sz="9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596" y="928670"/>
            <a:ext cx="17956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dirty="0" smtClean="0"/>
              <a:t>ЇКВИ</a:t>
            </a:r>
            <a:endParaRPr lang="ru-RU" sz="4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0"/>
            <a:ext cx="81439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742950" indent="-742950"/>
            <a:r>
              <a:rPr lang="uk-UA" sz="4800" b="1" dirty="0" smtClean="0">
                <a:ln/>
                <a:solidFill>
                  <a:srgbClr val="C00000"/>
                </a:solidFill>
              </a:rPr>
              <a:t>Гра </a:t>
            </a:r>
            <a:r>
              <a:rPr lang="uk-UA" sz="4800" b="1" dirty="0" err="1" smtClean="0">
                <a:ln/>
                <a:solidFill>
                  <a:srgbClr val="C00000"/>
                </a:solidFill>
              </a:rPr>
              <a:t>“Плутанка”</a:t>
            </a:r>
            <a:endParaRPr lang="ru-RU" sz="3200" b="1" dirty="0" smtClean="0">
              <a:ln/>
              <a:solidFill>
                <a:srgbClr val="C00000"/>
              </a:solidFill>
            </a:endParaRPr>
          </a:p>
          <a:p>
            <a:pPr marL="742950" indent="-742950"/>
            <a:endParaRPr lang="uk-UA" sz="4800" b="1" spc="50" dirty="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1785926"/>
            <a:ext cx="27895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dirty="0" smtClean="0"/>
              <a:t>ПДІНОР</a:t>
            </a:r>
            <a:endParaRPr lang="ru-RU" sz="4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71472" y="2714620"/>
            <a:ext cx="135325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dirty="0" smtClean="0"/>
              <a:t>УБГ</a:t>
            </a:r>
            <a:endParaRPr lang="ru-RU" sz="4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71472" y="3643314"/>
            <a:ext cx="209544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dirty="0" smtClean="0"/>
              <a:t>ВІВЬЛ</a:t>
            </a:r>
            <a:endParaRPr lang="ru-RU" sz="4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71472" y="4526829"/>
            <a:ext cx="23266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dirty="0" smtClean="0"/>
              <a:t>ДСАНЕ</a:t>
            </a:r>
            <a:endParaRPr lang="ru-RU" sz="4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00034" y="5572140"/>
            <a:ext cx="32353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dirty="0" smtClean="0"/>
              <a:t>АПЛТОАВ</a:t>
            </a:r>
            <a:endParaRPr lang="ru-RU" sz="4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929322" y="857232"/>
            <a:ext cx="17956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dirty="0" smtClean="0"/>
              <a:t>КИЇВ</a:t>
            </a:r>
            <a:endParaRPr lang="ru-RU" sz="4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929322" y="1714488"/>
            <a:ext cx="27895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dirty="0" smtClean="0"/>
              <a:t>ДНІПРО</a:t>
            </a:r>
            <a:endParaRPr lang="ru-RU" sz="4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945699" y="2571744"/>
            <a:ext cx="134094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dirty="0" smtClean="0"/>
              <a:t>БУГ</a:t>
            </a:r>
            <a:endParaRPr lang="ru-RU" sz="48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929322" y="3429000"/>
            <a:ext cx="209544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dirty="0" smtClean="0"/>
              <a:t>ЛЬВІВ</a:t>
            </a:r>
            <a:endParaRPr lang="ru-RU" sz="4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929322" y="4286256"/>
            <a:ext cx="23203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dirty="0" smtClean="0"/>
              <a:t>ДЕСНА</a:t>
            </a:r>
            <a:endParaRPr lang="ru-RU" sz="4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5715008" y="5500702"/>
            <a:ext cx="31852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dirty="0" smtClean="0"/>
              <a:t>ПОЛТАВА</a:t>
            </a:r>
            <a:endParaRPr lang="ru-RU" sz="4800" b="1" dirty="0"/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3643306" y="1285860"/>
            <a:ext cx="1785950" cy="158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3643306" y="2143116"/>
            <a:ext cx="1785950" cy="158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3643306" y="3000372"/>
            <a:ext cx="1785950" cy="158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3714744" y="3857628"/>
            <a:ext cx="1785950" cy="158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3714744" y="4714884"/>
            <a:ext cx="1785950" cy="158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3714744" y="5857892"/>
            <a:ext cx="1785950" cy="158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\Рабочий стол\Новая папка (2)\images7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857232"/>
            <a:ext cx="5643602" cy="4227255"/>
          </a:xfrm>
          <a:prstGeom prst="rect">
            <a:avLst/>
          </a:prstGeom>
          <a:noFill/>
        </p:spPr>
      </p:pic>
      <p:grpSp>
        <p:nvGrpSpPr>
          <p:cNvPr id="19" name="Группа 18"/>
          <p:cNvGrpSpPr/>
          <p:nvPr/>
        </p:nvGrpSpPr>
        <p:grpSpPr>
          <a:xfrm>
            <a:off x="1142976" y="5072074"/>
            <a:ext cx="1714512" cy="1544847"/>
            <a:chOff x="785786" y="5072074"/>
            <a:chExt cx="1714512" cy="1544847"/>
          </a:xfrm>
        </p:grpSpPr>
        <p:sp>
          <p:nvSpPr>
            <p:cNvPr id="7" name="Волна 6"/>
            <p:cNvSpPr/>
            <p:nvPr/>
          </p:nvSpPr>
          <p:spPr>
            <a:xfrm>
              <a:off x="857224" y="5072074"/>
              <a:ext cx="1643074" cy="785818"/>
            </a:xfrm>
            <a:prstGeom prst="wav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785786" y="5143512"/>
              <a:ext cx="103188" cy="147340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500034" y="0"/>
            <a:ext cx="81439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742950" indent="-742950"/>
            <a:r>
              <a:rPr lang="uk-UA" sz="4800" b="1" dirty="0" smtClean="0">
                <a:ln/>
                <a:solidFill>
                  <a:srgbClr val="C00000"/>
                </a:solidFill>
              </a:rPr>
              <a:t>Мислимо логічно</a:t>
            </a:r>
            <a:endParaRPr lang="ru-RU" sz="3200" b="1" dirty="0" smtClean="0">
              <a:ln/>
              <a:solidFill>
                <a:srgbClr val="C00000"/>
              </a:solidFill>
            </a:endParaRPr>
          </a:p>
          <a:p>
            <a:pPr marL="742950" indent="-742950"/>
            <a:endParaRPr lang="uk-UA" sz="4800" b="1" spc="50" dirty="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3643306" y="5072074"/>
            <a:ext cx="1714512" cy="1544847"/>
            <a:chOff x="3214678" y="5072074"/>
            <a:chExt cx="1714512" cy="1544847"/>
          </a:xfrm>
        </p:grpSpPr>
        <p:sp>
          <p:nvSpPr>
            <p:cNvPr id="12" name="Волна 11"/>
            <p:cNvSpPr/>
            <p:nvPr/>
          </p:nvSpPr>
          <p:spPr>
            <a:xfrm>
              <a:off x="3286116" y="5072074"/>
              <a:ext cx="1643074" cy="785818"/>
            </a:xfrm>
            <a:prstGeom prst="wav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3214678" y="5143512"/>
              <a:ext cx="103188" cy="1473409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6215074" y="5072074"/>
            <a:ext cx="1714512" cy="1544847"/>
            <a:chOff x="6215074" y="5072074"/>
            <a:chExt cx="1714512" cy="1544847"/>
          </a:xfrm>
        </p:grpSpPr>
        <p:sp>
          <p:nvSpPr>
            <p:cNvPr id="14" name="Волна 13"/>
            <p:cNvSpPr/>
            <p:nvPr/>
          </p:nvSpPr>
          <p:spPr>
            <a:xfrm>
              <a:off x="6286512" y="5072074"/>
              <a:ext cx="1643074" cy="785818"/>
            </a:xfrm>
            <a:prstGeom prst="wav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6215074" y="5143512"/>
              <a:ext cx="103188" cy="1473409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6" name="Прямоугольник 15"/>
          <p:cNvSpPr/>
          <p:nvPr/>
        </p:nvSpPr>
        <p:spPr>
          <a:xfrm>
            <a:off x="5643538" y="391049"/>
            <a:ext cx="350046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742950" indent="-742950"/>
            <a:r>
              <a:rPr lang="uk-UA" sz="3200" b="1" dirty="0" smtClean="0">
                <a:ln/>
                <a:solidFill>
                  <a:srgbClr val="002060"/>
                </a:solidFill>
              </a:rPr>
              <a:t>завдання 6 с.53</a:t>
            </a:r>
            <a:endParaRPr lang="ru-RU" sz="3200" b="1" dirty="0" smtClean="0">
              <a:ln/>
              <a:solidFill>
                <a:srgbClr val="002060"/>
              </a:solidFill>
            </a:endParaRPr>
          </a:p>
          <a:p>
            <a:pPr marL="742950" indent="-742950"/>
            <a:endParaRPr lang="uk-UA" sz="4800" b="1" spc="50" dirty="0" smtClean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344 -3.33333E-6 L 0.52518 0.0048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" y="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:\Image\Бібліотека картинок\-$_Frames\рамочні\Ramka (176).JPG" id="8" name="Picture 2"/>
          <p:cNvPicPr>
            <a:picLocks noChangeArrowheads="1" noChangeAspect="1"/>
          </p:cNvPicPr>
          <p:nvPr/>
        </p:nvPicPr>
        <p:blipFill>
          <a:blip cstate="print"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71472" y="285728"/>
            <a:ext cx="8143932" cy="1569660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indent="-742950" marL="742950"/>
            <a:r>
              <a:rPr b="1" dirty="0" lang="uk-UA" smtClean="0" sz="4800">
                <a:ln/>
                <a:solidFill>
                  <a:srgbClr val="C00000"/>
                </a:solidFill>
              </a:rPr>
              <a:t>Гра “У художньому </a:t>
            </a:r>
            <a:r>
              <a:rPr b="1" dirty="0" err="1" lang="uk-UA" smtClean="0" sz="4800">
                <a:ln/>
                <a:solidFill>
                  <a:srgbClr val="C00000"/>
                </a:solidFill>
              </a:rPr>
              <a:t>музеї”</a:t>
            </a:r>
            <a:endParaRPr b="1" dirty="0" lang="ru-RU" smtClean="0" sz="3200">
              <a:ln/>
              <a:solidFill>
                <a:srgbClr val="C00000"/>
              </a:solidFill>
            </a:endParaRPr>
          </a:p>
          <a:p>
            <a:pPr indent="-742950" marL="742950"/>
            <a:endParaRPr b="1" dirty="0" lang="uk-UA" smtClean="0" spc="50" sz="4800">
              <a:ln w="11430"/>
              <a:solidFill>
                <a:srgbClr val="C00000"/>
              </a:soli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57818" y="962553"/>
            <a:ext cx="3500462" cy="1323439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indent="-742950" marL="742950"/>
            <a:r>
              <a:rPr b="1" dirty="0" lang="uk-UA" smtClean="0" sz="3200">
                <a:ln/>
                <a:solidFill>
                  <a:srgbClr val="002060"/>
                </a:solidFill>
              </a:rPr>
              <a:t>Робота в </a:t>
            </a:r>
            <a:r>
              <a:rPr b="1" dirty="0" lang="uk-UA" smtClean="0" sz="3200">
                <a:ln/>
                <a:solidFill>
                  <a:srgbClr val="002060"/>
                </a:solidFill>
              </a:rPr>
              <a:t>групах</a:t>
            </a:r>
            <a:endParaRPr b="1" dirty="0" lang="ru-RU" smtClean="0" sz="3200">
              <a:ln/>
              <a:solidFill>
                <a:srgbClr val="002060"/>
              </a:solidFill>
            </a:endParaRPr>
          </a:p>
          <a:p>
            <a:pPr indent="-742950" marL="742950"/>
            <a:endParaRPr b="1" dirty="0" lang="uk-UA" smtClean="0" spc="50" sz="4800">
              <a:ln w="11430"/>
              <a:solidFill>
                <a:srgbClr val="002060"/>
              </a:soli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1571612"/>
            <a:ext cx="77153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b="1" dirty="0" i="1" lang="uk-UA" smtClean="0" sz="2400"/>
              <a:t>Розкладіть малюнки по жанрах: </a:t>
            </a:r>
          </a:p>
          <a:p>
            <a:pPr>
              <a:buFont charset="2" pitchFamily="2" typeface="Wingdings"/>
              <a:buChar char="Ø"/>
            </a:pPr>
            <a:r>
              <a:rPr b="1" dirty="0" lang="uk-UA" smtClean="0" sz="2400"/>
              <a:t>роботи художника - пейзажиста, </a:t>
            </a:r>
          </a:p>
          <a:p>
            <a:pPr>
              <a:buFont charset="2" pitchFamily="2" typeface="Wingdings"/>
              <a:buChar char="Ø"/>
            </a:pPr>
            <a:r>
              <a:rPr b="1" dirty="0" lang="uk-UA" smtClean="0" sz="2400"/>
              <a:t>портретиста, </a:t>
            </a:r>
          </a:p>
          <a:p>
            <a:pPr>
              <a:buFont charset="2" pitchFamily="2" typeface="Wingdings"/>
              <a:buChar char="Ø"/>
            </a:pPr>
            <a:r>
              <a:rPr b="1" dirty="0" lang="uk-UA" smtClean="0" sz="2400"/>
              <a:t>мариніста</a:t>
            </a:r>
            <a:endParaRPr b="1" dirty="0" lang="ru-RU" sz="2400"/>
          </a:p>
        </p:txBody>
      </p:sp>
      <p:pic>
        <p:nvPicPr>
          <p:cNvPr descr="C:\Documents and Settings\Admin\Рабочий стол\Новая папка (2)\imagesпро.jpeg" id="4098" name="Picture 2"/>
          <p:cNvPicPr>
            <a:picLocks noChangeArrowheads="1"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45236" y="2786058"/>
            <a:ext cx="4996050" cy="3429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Admin\Рабочий стол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15" descr="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01633" y="3929066"/>
            <a:ext cx="4442368" cy="2928934"/>
          </a:xfrm>
          <a:prstGeom prst="rect">
            <a:avLst/>
          </a:prstGeom>
          <a:noFill/>
        </p:spPr>
      </p:pic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642910" y="785794"/>
            <a:ext cx="814393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6000" b="1" dirty="0" err="1" smtClean="0">
                <a:ln/>
                <a:solidFill>
                  <a:srgbClr val="C00000"/>
                </a:solidFill>
              </a:rPr>
              <a:t>Правила</a:t>
            </a:r>
            <a:r>
              <a:rPr lang="uk-UA" sz="6000" b="1" dirty="0" smtClean="0">
                <a:ln/>
                <a:solidFill>
                  <a:srgbClr val="C00000"/>
                </a:solidFill>
              </a:rPr>
              <a:t> безпечної </a:t>
            </a:r>
            <a:endParaRPr lang="en-US" sz="6000" b="1" dirty="0" smtClean="0">
              <a:ln/>
              <a:solidFill>
                <a:srgbClr val="C00000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6000" b="1" dirty="0" smtClean="0">
                <a:ln/>
                <a:solidFill>
                  <a:srgbClr val="C00000"/>
                </a:solidFill>
              </a:rPr>
              <a:t>роботи з </a:t>
            </a:r>
            <a:r>
              <a:rPr lang="uk-UA" sz="6000" b="1" dirty="0" err="1" smtClean="0">
                <a:ln/>
                <a:solidFill>
                  <a:srgbClr val="C00000"/>
                </a:solidFill>
              </a:rPr>
              <a:t>комп</a:t>
            </a:r>
            <a:r>
              <a:rPr lang="en-US" sz="6000" b="1" dirty="0" err="1" smtClean="0">
                <a:ln/>
                <a:solidFill>
                  <a:srgbClr val="C00000"/>
                </a:solidFill>
              </a:rPr>
              <a:t>’</a:t>
            </a:r>
            <a:r>
              <a:rPr lang="uk-UA" sz="6000" b="1" dirty="0" err="1" smtClean="0">
                <a:ln/>
                <a:solidFill>
                  <a:srgbClr val="C00000"/>
                </a:solidFill>
              </a:rPr>
              <a:t>ютером</a:t>
            </a:r>
            <a:endParaRPr lang="ru-RU" sz="6000" b="1" dirty="0" err="1" smtClean="0">
              <a:ln/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ocuments and Settings\Admin\Рабочий стол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571604" y="1362662"/>
            <a:ext cx="68798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742950" indent="-742950" algn="ctr"/>
            <a:r>
              <a:rPr lang="uk-UA" sz="54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Програма </a:t>
            </a:r>
            <a:r>
              <a:rPr lang="en-US" sz="54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Tux Paint</a:t>
            </a:r>
            <a:endParaRPr lang="uk-UA" sz="5400" b="1" cap="none" spc="50" dirty="0" smtClean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142844" y="71414"/>
            <a:ext cx="9144064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6600" b="1" dirty="0" smtClean="0">
                <a:ln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Практична робота</a:t>
            </a:r>
            <a:endParaRPr lang="ru-RU" sz="6600" b="1" dirty="0">
              <a:ln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642910" y="2643182"/>
            <a:ext cx="6858048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uk-UA" sz="2400" b="1" dirty="0" smtClean="0">
                <a:ln/>
              </a:rPr>
              <a:t>удосконалювати навички створення та збереження зображень у середовищі графічного редактора; </a:t>
            </a:r>
            <a:endParaRPr lang="en-US" sz="2400" b="1" dirty="0" smtClean="0">
              <a:ln/>
            </a:endParaRPr>
          </a:p>
          <a:p>
            <a:pPr>
              <a:buFont typeface="Wingdings" pitchFamily="2" charset="2"/>
              <a:buChar char="§"/>
            </a:pPr>
            <a:r>
              <a:rPr lang="uk-UA" sz="2400" b="1" dirty="0" smtClean="0">
                <a:ln/>
              </a:rPr>
              <a:t>навчитися працювати з командою </a:t>
            </a:r>
            <a:r>
              <a:rPr lang="uk-UA" sz="2400" b="1" dirty="0" err="1" smtClean="0">
                <a:ln/>
              </a:rPr>
              <a:t>“Друк”</a:t>
            </a:r>
            <a:r>
              <a:rPr lang="uk-UA" sz="2400" b="1" dirty="0" smtClean="0">
                <a:ln/>
              </a:rPr>
              <a:t>;</a:t>
            </a:r>
          </a:p>
          <a:p>
            <a:pPr>
              <a:buFont typeface="Wingdings" pitchFamily="2" charset="2"/>
              <a:buChar char="§"/>
            </a:pPr>
            <a:r>
              <a:rPr lang="uk-UA" sz="2400" b="1" dirty="0" smtClean="0">
                <a:ln/>
              </a:rPr>
              <a:t> вдосконалювати уміння працювати з мишею; </a:t>
            </a:r>
          </a:p>
          <a:p>
            <a:pPr>
              <a:buFont typeface="Wingdings" pitchFamily="2" charset="2"/>
              <a:buChar char="§"/>
            </a:pPr>
            <a:r>
              <a:rPr lang="uk-UA" sz="2400" b="1" dirty="0" smtClean="0">
                <a:ln/>
              </a:rPr>
              <a:t>створити віртуальну виставку своїх малюнків</a:t>
            </a:r>
            <a:endParaRPr lang="ru-RU" sz="2400" b="1" dirty="0" smtClean="0">
              <a:ln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Documents and Settings\Admin\Рабочий стол\Рисунок1.jpg" id="14338" name="Picture 2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357158" y="1928802"/>
            <a:ext cx="6215106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0" bIns="45720" compatLnSpc="1" lIns="91440" numCol="1" rIns="91440" rtlCol="0" tIns="45720" vert="horz" wrap="square">
            <a:prstTxWarp prst="textNoShape">
              <a:avLst/>
            </a:prstTxWarp>
            <a:normAutofit/>
          </a:bodyPr>
          <a:lstStyle/>
          <a:p>
            <a:pPr algn="ctr" defTabSz="914400" eaLnBrk="1" fontAlgn="auto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baseline="0" cap="none" dirty="0" i="0" kern="1200" kumimoji="0" lang="uk-UA" noProof="0" normalizeH="0" smtClean="0" spc="0" strike="noStrike" sz="6600" u="sng">
                <a:ln>
                  <a:noFill/>
                </a:ln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LnTx/>
                <a:uFillTx/>
                <a:latin charset="0" pitchFamily="18" typeface="Times New Roman"/>
                <a:ea typeface="+mj-ea"/>
                <a:cs charset="0" pitchFamily="18" typeface="Times New Roman"/>
              </a:rPr>
              <a:t>Релаксація</a:t>
            </a:r>
          </a:p>
          <a:p>
            <a:pPr algn="ctr" defTabSz="914400" eaLnBrk="1" fontAlgn="auto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dirty="0" i="1" lang="uk-UA" smtClean="0" sz="6600">
                <a:solidFill>
                  <a:srgbClr val="00206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ea typeface="+mj-ea"/>
                <a:cs charset="0" pitchFamily="18" typeface="Times New Roman"/>
              </a:rPr>
              <a:t>вправа для очей</a:t>
            </a:r>
            <a:endParaRPr b="1" baseline="0" cap="none" dirty="0" i="1" kern="1200" kumimoji="0" lang="ru-RU" noProof="0" normalizeH="0" spc="0" strike="noStrike" sz="6600" u="none">
              <a:ln>
                <a:noFill/>
              </a:ln>
              <a:solidFill>
                <a:srgbClr val="00206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uLnTx/>
              <a:uFillTx/>
              <a:latin charset="0" pitchFamily="18" typeface="Times New Roman"/>
              <a:ea typeface="+mj-ea"/>
              <a:cs charset="0" pitchFamily="18" typeface="Times New Roman"/>
            </a:endParaRPr>
          </a:p>
        </p:txBody>
      </p:sp>
      <p:pic>
        <p:nvPicPr>
          <p:cNvPr descr="150002" id="5" name="Picture 22"/>
          <p:cNvPicPr>
            <a:picLocks noChangeArrowheads="1"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9"/>
          <a:stretch>
            <a:fillRect/>
          </a:stretch>
        </p:blipFill>
        <p:spPr bwMode="auto">
          <a:xfrm>
            <a:off x="5929322" y="1142984"/>
            <a:ext cx="2786082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dur="indefinite" id="1" nodeType="tmRoot" restart="never"/>
      </p:par>
    </p:tnLst>
  </p:timing>
</p:sld>
</file>

<file path=ppt/slides/slide28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Documents and Settings\Admin\Рабочий стол\Рисунок1.jpg" id="15362" name="Picture 2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571604" y="0"/>
            <a:ext cx="6602064" cy="1938992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b="1" dirty="0" i="1" lang="uk-UA" smtClean="0" sz="6000">
                <a:ln/>
                <a:solidFill>
                  <a:srgbClr val="C00000"/>
                </a:solidFill>
              </a:rPr>
              <a:t>Домашнє</a:t>
            </a:r>
          </a:p>
          <a:p>
            <a:pPr algn="ctr"/>
            <a:r>
              <a:rPr b="1" cap="none" dirty="0" i="1" lang="uk-UA" smtClean="0" spc="50" sz="6000">
                <a:ln/>
                <a:solidFill>
                  <a:srgbClr val="C00000"/>
                </a:solidFill>
              </a:rPr>
              <a:t> </a:t>
            </a:r>
            <a:r>
              <a:rPr b="1" cap="none" dirty="0" i="1" lang="uk-UA" smtClean="0" spc="50" sz="6000">
                <a:ln/>
                <a:solidFill>
                  <a:srgbClr val="C00000"/>
                </a:solidFill>
              </a:rPr>
              <a:t>              </a:t>
            </a:r>
            <a:r>
              <a:rPr b="1" cap="none" dirty="0" i="1" lang="uk-UA" smtClean="0" spc="50" sz="6000">
                <a:ln w="11430"/>
                <a:solidFill>
                  <a:srgbClr val="C00000"/>
                </a:solidFill>
              </a:rPr>
              <a:t> </a:t>
            </a:r>
            <a:r>
              <a:rPr b="1" dirty="0" i="1" lang="uk-UA" smtClean="0" sz="6000">
                <a:ln/>
                <a:solidFill>
                  <a:srgbClr val="C00000"/>
                </a:solidFill>
              </a:rPr>
              <a:t>завдання</a:t>
            </a:r>
            <a:endParaRPr b="1" dirty="0" i="1" lang="ru-RU" sz="6000">
              <a:ln/>
              <a:solidFill>
                <a:srgbClr val="C00000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1071538" y="1785926"/>
            <a:ext cx="7429552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0" bIns="45720" compatLnSpc="1" lIns="91440" numCol="1" rIns="91440" rtlCol="0" tIns="45720" vert="horz" wrap="square">
            <a:prstTxWarp prst="textNoShape">
              <a:avLst/>
            </a:prstTxWarp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b="1" baseline="0" cap="none" dirty="0" kern="1200" kumimoji="0" lang="uk-UA" noProof="0" normalizeH="0" smtClean="0" spc="0" strike="noStrike" sz="5400" u="none">
                <a:ln>
                  <a:noFill/>
                </a:ln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LnTx/>
                <a:uFillTx/>
                <a:latin charset="0" pitchFamily="18" typeface="Times New Roman"/>
                <a:ea typeface="+mj-ea"/>
                <a:cs charset="0" pitchFamily="18" typeface="Times New Roman"/>
              </a:rPr>
              <a:t>Підручник - ст.</a:t>
            </a:r>
            <a:r>
              <a:rPr dirty="0" lang="uk-UA" smtClean="0" sz="5400"/>
              <a:t> </a:t>
            </a:r>
            <a:r>
              <a:rPr b="1" dirty="0" lang="uk-UA" smtClean="0" sz="54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ea typeface="+mj-ea"/>
                <a:cs charset="0" pitchFamily="18" typeface="Times New Roman"/>
              </a:rPr>
              <a:t>136-140</a:t>
            </a:r>
            <a:endParaRPr b="1" dirty="0" lang="ru-RU" smtClean="0" sz="5400"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18" typeface="Times New Roman"/>
              <a:ea typeface="+mj-ea"/>
              <a:cs charset="0" pitchFamily="18" typeface="Times New Roman"/>
            </a:endParaRPr>
          </a:p>
          <a:p>
            <a:pPr defTabSz="914400" eaLnBrk="1" fontAlgn="auto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b="1" baseline="0" cap="none" dirty="0" kern="1200" kumimoji="0" lang="uk-UA" noProof="0" normalizeH="0" smtClean="0" spc="0" strike="noStrike" sz="900" u="none">
              <a:ln>
                <a:noFill/>
              </a:ln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uLnTx/>
              <a:uFillTx/>
              <a:latin charset="0" pitchFamily="18" typeface="Times New Roman"/>
              <a:ea typeface="+mj-ea"/>
              <a:cs charset="0" pitchFamily="18" typeface="Times New Roman"/>
            </a:endParaRPr>
          </a:p>
          <a:p>
            <a:pPr defTabSz="914400" eaLnBrk="1" fontAlgn="auto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dirty="0" lang="uk-UA" smtClean="0" sz="54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ea typeface="+mj-ea"/>
                <a:cs charset="0" pitchFamily="18" typeface="Times New Roman"/>
              </a:rPr>
              <a:t>Зошит </a:t>
            </a:r>
            <a:r>
              <a:rPr b="1" dirty="0" lang="uk-UA" smtClean="0" sz="54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ea typeface="+mj-ea"/>
                <a:cs charset="0" pitchFamily="18" typeface="Times New Roman"/>
              </a:rPr>
              <a:t>– з.4 ст.53</a:t>
            </a:r>
            <a:endParaRPr b="1" baseline="0" cap="none" dirty="0" kern="1200" kumimoji="0" lang="uk-UA" noProof="0" normalizeH="0" smtClean="0" spc="0" strike="noStrike" sz="5400" u="none">
              <a:ln>
                <a:noFill/>
              </a:ln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uLnTx/>
              <a:uFillTx/>
              <a:latin charset="0" pitchFamily="18" typeface="Times New Roman"/>
              <a:ea typeface="+mj-ea"/>
              <a:cs charset="0" pitchFamily="18" typeface="Times New Roman"/>
            </a:endParaRPr>
          </a:p>
          <a:p>
            <a:pPr defTabSz="914400" eaLnBrk="1" fontAlgn="auto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b="1" baseline="0" cap="none" dirty="0" kern="1200" kumimoji="0" lang="ru-RU" noProof="0" normalizeH="0" spc="0" strike="noStrike" sz="5400" u="none">
              <a:ln>
                <a:noFill/>
              </a:ln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uLnTx/>
              <a:uFillTx/>
              <a:latin charset="0" pitchFamily="18" typeface="Times New Roman"/>
              <a:ea typeface="+mj-ea"/>
              <a:cs charset="0" pitchFamily="18" typeface="Times New Roman"/>
            </a:endParaRPr>
          </a:p>
        </p:txBody>
      </p:sp>
      <p:pic>
        <p:nvPicPr>
          <p:cNvPr descr="C:\Documents and Settings\Admin\Рабочий стол\imagesпп.jpg" id="8" name="Picture 2"/>
          <p:cNvPicPr>
            <a:picLocks noChangeArrowheads="1"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0"/>
            <a:ext cx="1928826" cy="1886341"/>
          </a:xfrm>
          <a:prstGeom prst="rect">
            <a:avLst/>
          </a:prstGeom>
          <a:noFill/>
        </p:spPr>
      </p:pic>
      <p:pic>
        <p:nvPicPr>
          <p:cNvPr descr="G:\мій інститут\ом та дпм\Писанка.-Символ-крест,-крыш.-Оберег.-1270307748_79.jpg" id="1026" name="Picture 2"/>
          <p:cNvPicPr>
            <a:picLocks noChangeArrowheads="1" noChangeAspect="1"/>
          </p:cNvPicPr>
          <p:nvPr/>
        </p:nvPicPr>
        <p:blipFill>
          <a:blip cstate="print" r:embed="rId4"/>
          <a:stretch>
            <a:fillRect/>
          </a:stretch>
        </p:blipFill>
        <p:spPr bwMode="auto">
          <a:xfrm>
            <a:off x="6286512" y="3857628"/>
            <a:ext cx="2000264" cy="2652524"/>
          </a:xfrm>
          <a:prstGeom prst="rect">
            <a:avLst/>
          </a:prstGeom>
          <a:noFill/>
        </p:spPr>
      </p:pic>
      <p:pic>
        <p:nvPicPr>
          <p:cNvPr descr="C:\Documents and Settings\Admin\Рабочий стол\Рисунок3.jpg" id="9" name="Picture 4"/>
          <p:cNvPicPr>
            <a:picLocks noChangeArrowheads="1" noChangeAspect="1"/>
          </p:cNvPicPr>
          <p:nvPr/>
        </p:nvPicPr>
        <p:blipFill>
          <a:blip r:embed="rId5"/>
          <a:srcRect r="61290"/>
          <a:stretch>
            <a:fillRect/>
          </a:stretch>
        </p:blipFill>
        <p:spPr bwMode="auto">
          <a:xfrm>
            <a:off x="3786182" y="3518960"/>
            <a:ext cx="1500198" cy="3339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G:\мій інститут\ом та дпм\pisanky010.jpg" id="1027" name="Picture 3"/>
          <p:cNvPicPr>
            <a:picLocks noChangeArrowheads="1"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 rot="2264513">
            <a:off x="1334810" y="3981404"/>
            <a:ext cx="1680801" cy="2368401"/>
          </a:xfrm>
          <a:prstGeom prst="rect">
            <a:avLst/>
          </a:prstGeom>
          <a:noFill/>
        </p:spPr>
      </p:pic>
      <p:sp>
        <p:nvSpPr>
          <p:cNvPr id="10" name="Овал 9"/>
          <p:cNvSpPr/>
          <p:nvPr/>
        </p:nvSpPr>
        <p:spPr>
          <a:xfrm>
            <a:off x="1357290" y="5527896"/>
            <a:ext cx="428628" cy="357190"/>
          </a:xfrm>
          <a:prstGeom prst="ellipse">
            <a:avLst/>
          </a:prstGeom>
          <a:gradFill>
            <a:gsLst>
              <a:gs pos="0">
                <a:schemeClr val="tx1"/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  <a:effectLst>
            <a:softEdge rad="6350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Documents and Settings\Admin\Рабочий стол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42910" y="357166"/>
            <a:ext cx="5440399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6000" b="1" dirty="0" smtClean="0">
                <a:ln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Оцініть свою </a:t>
            </a:r>
          </a:p>
          <a:p>
            <a:pPr algn="ctr"/>
            <a:r>
              <a:rPr lang="uk-UA" sz="6000" b="1" dirty="0" smtClean="0">
                <a:ln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роботу</a:t>
            </a:r>
            <a:endParaRPr lang="ru-RU" sz="6000" b="1" dirty="0">
              <a:ln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2857496"/>
            <a:ext cx="8215370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працювали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недостатньо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старанно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—  </a:t>
            </a:r>
          </a:p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руки 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вгору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працювали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добре — </a:t>
            </a:r>
          </a:p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руки до 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плечей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  <a:p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працювали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чудово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— </a:t>
            </a:r>
          </a:p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аплодуємо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3" descr="F:\малюнки для презентацій\Новая папка\m_ef805ea3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00826" y="357166"/>
            <a:ext cx="2309820" cy="21499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357422" y="0"/>
            <a:ext cx="453675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742950" indent="-742950" algn="ctr"/>
            <a:r>
              <a:rPr lang="ru-RU" sz="5400" b="1" dirty="0" err="1" smtClean="0">
                <a:ln/>
                <a:solidFill>
                  <a:srgbClr val="C00000"/>
                </a:solidFill>
              </a:rPr>
              <a:t>Вправа</a:t>
            </a:r>
            <a:r>
              <a:rPr lang="ru-RU" sz="5400" b="1" dirty="0" smtClean="0">
                <a:ln/>
                <a:solidFill>
                  <a:srgbClr val="C00000"/>
                </a:solidFill>
              </a:rPr>
              <a:t> </a:t>
            </a:r>
          </a:p>
          <a:p>
            <a:pPr marL="742950" indent="-742950" algn="ctr"/>
            <a:r>
              <a:rPr lang="ru-RU" sz="5400" b="1" dirty="0" smtClean="0">
                <a:ln/>
                <a:solidFill>
                  <a:srgbClr val="C00000"/>
                </a:solidFill>
              </a:rPr>
              <a:t>«</a:t>
            </a:r>
            <a:r>
              <a:rPr lang="ru-RU" sz="5400" b="1" dirty="0" err="1" smtClean="0">
                <a:ln/>
                <a:solidFill>
                  <a:srgbClr val="C00000"/>
                </a:solidFill>
              </a:rPr>
              <a:t>Кубування</a:t>
            </a:r>
            <a:r>
              <a:rPr lang="ru-RU" sz="5400" b="1" dirty="0" smtClean="0">
                <a:ln/>
                <a:solidFill>
                  <a:srgbClr val="C00000"/>
                </a:solidFill>
              </a:rPr>
              <a:t>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4168226"/>
            <a:ext cx="8572559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uk-UA" sz="2400" b="1" i="1" dirty="0" smtClean="0">
                <a:ln/>
                <a:solidFill>
                  <a:schemeClr val="bg1"/>
                </a:solidFill>
              </a:rPr>
              <a:t>Об’єкти графічного редактора Т</a:t>
            </a:r>
            <a:r>
              <a:rPr lang="en-US" sz="2400" b="1" i="1" dirty="0" smtClean="0">
                <a:ln/>
                <a:solidFill>
                  <a:schemeClr val="bg1"/>
                </a:solidFill>
              </a:rPr>
              <a:t>u</a:t>
            </a:r>
            <a:r>
              <a:rPr lang="uk-UA" sz="2400" b="1" i="1" dirty="0" smtClean="0">
                <a:ln/>
                <a:solidFill>
                  <a:schemeClr val="bg1"/>
                </a:solidFill>
              </a:rPr>
              <a:t>х </a:t>
            </a:r>
            <a:r>
              <a:rPr lang="uk-UA" sz="2400" b="1" i="1" dirty="0" err="1" smtClean="0">
                <a:ln/>
                <a:solidFill>
                  <a:schemeClr val="bg1"/>
                </a:solidFill>
              </a:rPr>
              <a:t>Paint</a:t>
            </a:r>
            <a:r>
              <a:rPr lang="uk-UA" sz="2400" b="1" i="1" dirty="0" smtClean="0">
                <a:ln/>
                <a:solidFill>
                  <a:schemeClr val="bg1"/>
                </a:solidFill>
              </a:rPr>
              <a:t> — це…</a:t>
            </a:r>
          </a:p>
          <a:p>
            <a:endParaRPr lang="ru-RU" sz="2400" b="1" i="1" dirty="0" smtClean="0">
              <a:ln/>
              <a:solidFill>
                <a:schemeClr val="bg1"/>
              </a:solidFill>
            </a:endParaRPr>
          </a:p>
          <a:p>
            <a:r>
              <a:rPr lang="uk-UA" sz="2400" b="1" i="1" dirty="0" smtClean="0">
                <a:ln/>
                <a:solidFill>
                  <a:schemeClr val="bg1"/>
                </a:solidFill>
              </a:rPr>
              <a:t>Набір кольорів для малювання у графічному редакторі Т</a:t>
            </a:r>
            <a:r>
              <a:rPr lang="en-US" sz="2400" b="1" i="1" dirty="0" smtClean="0">
                <a:ln/>
                <a:solidFill>
                  <a:schemeClr val="bg1"/>
                </a:solidFill>
              </a:rPr>
              <a:t>u</a:t>
            </a:r>
            <a:r>
              <a:rPr lang="uk-UA" sz="2400" b="1" i="1" dirty="0" smtClean="0">
                <a:ln/>
                <a:solidFill>
                  <a:schemeClr val="bg1"/>
                </a:solidFill>
              </a:rPr>
              <a:t>х </a:t>
            </a:r>
            <a:r>
              <a:rPr lang="uk-UA" sz="2400" b="1" i="1" dirty="0" err="1" smtClean="0">
                <a:ln/>
                <a:solidFill>
                  <a:schemeClr val="bg1"/>
                </a:solidFill>
              </a:rPr>
              <a:t>Paint</a:t>
            </a:r>
            <a:r>
              <a:rPr lang="uk-UA" sz="2400" b="1" i="1" dirty="0" smtClean="0">
                <a:ln/>
                <a:solidFill>
                  <a:schemeClr val="bg1"/>
                </a:solidFill>
              </a:rPr>
              <a:t> називається…</a:t>
            </a:r>
          </a:p>
          <a:p>
            <a:endParaRPr lang="uk-UA" sz="2400" b="1" i="1" dirty="0" smtClean="0">
              <a:ln/>
              <a:solidFill>
                <a:schemeClr val="bg1"/>
              </a:solidFill>
            </a:endParaRPr>
          </a:p>
          <a:p>
            <a:r>
              <a:rPr lang="uk-UA" sz="2400" b="1" i="1" dirty="0" smtClean="0">
                <a:ln/>
                <a:solidFill>
                  <a:schemeClr val="bg1"/>
                </a:solidFill>
              </a:rPr>
              <a:t>Пристрій виведення графічних та текстових</a:t>
            </a:r>
          </a:p>
          <a:p>
            <a:r>
              <a:rPr lang="uk-UA" sz="2400" b="1" i="1" dirty="0" smtClean="0">
                <a:ln/>
                <a:solidFill>
                  <a:schemeClr val="bg1"/>
                </a:solidFill>
              </a:rPr>
              <a:t> даних на папір називається …</a:t>
            </a:r>
          </a:p>
          <a:p>
            <a:endParaRPr lang="ru-RU" sz="2400" b="1" i="1" dirty="0" smtClean="0">
              <a:ln/>
              <a:solidFill>
                <a:schemeClr val="bg1"/>
              </a:solidFill>
            </a:endParaRPr>
          </a:p>
        </p:txBody>
      </p:sp>
      <p:pic>
        <p:nvPicPr>
          <p:cNvPr id="1026" name="Picture 2" descr="C:\Documents and Settings\Admin\Рабочий стол\Hexahedron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43306" y="1285860"/>
            <a:ext cx="3143272" cy="3143272"/>
          </a:xfrm>
          <a:prstGeom prst="rect">
            <a:avLst/>
          </a:prstGeom>
          <a:noFill/>
        </p:spPr>
      </p:pic>
      <p:pic>
        <p:nvPicPr>
          <p:cNvPr id="8" name="Picture 4" descr="C:\Documents and Settings\Admin\Рабочий стол\Рисунок3.jpg"/>
          <p:cNvPicPr>
            <a:picLocks noChangeAspect="1" noChangeArrowheads="1"/>
          </p:cNvPicPr>
          <p:nvPr/>
        </p:nvPicPr>
        <p:blipFill>
          <a:blip r:embed="rId4"/>
          <a:srcRect l="66129" t="13104"/>
          <a:stretch>
            <a:fillRect/>
          </a:stretch>
        </p:blipFill>
        <p:spPr bwMode="auto">
          <a:xfrm flipH="1">
            <a:off x="428596" y="285728"/>
            <a:ext cx="1571636" cy="33160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Documents and Settings\Admin\Рабочий стол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4" descr="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3" y="2460073"/>
            <a:ext cx="1036637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Л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47229" y="1840947"/>
            <a:ext cx="1200150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М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74673" y="2473793"/>
            <a:ext cx="1368425" cy="10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О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7" y="2382848"/>
            <a:ext cx="1036637" cy="936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Д"/>
          <p:cNvPicPr>
            <a:picLocks noGrp="1" noChangeAspect="1" noChangeArrowheads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7" y="2304752"/>
            <a:ext cx="1124249" cy="1124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Ц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63209" y="2515289"/>
            <a:ext cx="857250" cy="8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8344" y="2652712"/>
            <a:ext cx="455612" cy="776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571868" y="5929330"/>
            <a:ext cx="3877518" cy="646321"/>
          </a:xfrm>
          <a:prstGeom prst="rect">
            <a:avLst/>
          </a:prstGeom>
          <a:noFill/>
        </p:spPr>
        <p:txBody>
          <a:bodyPr wrap="none" lIns="91431" tIns="45715" rIns="91431" bIns="45715" rtlCol="0">
            <a:spAutoFit/>
          </a:bodyPr>
          <a:lstStyle/>
          <a:p>
            <a:r>
              <a:rPr lang="uk-UA" sz="3600" b="1" i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Дякую за </a:t>
            </a:r>
            <a:r>
              <a:rPr lang="uk-UA" sz="3600" b="1" i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увагу!</a:t>
            </a:r>
            <a:endParaRPr lang="uk-UA" sz="3600" b="1" i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4049" y="6525344"/>
            <a:ext cx="184712" cy="369322"/>
          </a:xfrm>
          <a:prstGeom prst="rect">
            <a:avLst/>
          </a:prstGeom>
          <a:noFill/>
        </p:spPr>
        <p:txBody>
          <a:bodyPr wrap="none" lIns="91431" tIns="45715" rIns="91431" bIns="45715" rtlCol="0">
            <a:spAutoFit/>
          </a:bodyPr>
          <a:lstStyle/>
          <a:p>
            <a:endParaRPr lang="uk-U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" y="-71414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23908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C:\Documents and Settings\Admin\Рабочий стол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928926" y="4429132"/>
            <a:ext cx="3311525" cy="928688"/>
          </a:xfrm>
        </p:spPr>
        <p:txBody>
          <a:bodyPr/>
          <a:lstStyle/>
          <a:p>
            <a:pPr eaLnBrk="1" hangingPunct="1"/>
            <a:r>
              <a:rPr lang="uk-UA" sz="4800" b="1" dirty="0" smtClean="0">
                <a:ln/>
                <a:solidFill>
                  <a:srgbClr val="0070C0"/>
                </a:solidFill>
                <a:latin typeface="+mn-lt"/>
                <a:ea typeface="+mn-ea"/>
                <a:cs typeface="+mn-cs"/>
              </a:rPr>
              <a:t>Вернісаж</a:t>
            </a:r>
          </a:p>
        </p:txBody>
      </p:sp>
      <p:sp>
        <p:nvSpPr>
          <p:cNvPr id="3075" name="Text Box 5"/>
          <p:cNvSpPr txBox="1">
            <a:spLocks noChangeArrowheads="1"/>
          </p:cNvSpPr>
          <p:nvPr/>
        </p:nvSpPr>
        <p:spPr bwMode="auto">
          <a:xfrm>
            <a:off x="7667625" y="5589588"/>
            <a:ext cx="3825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800" b="1">
                <a:solidFill>
                  <a:schemeClr val="bg1"/>
                </a:solidFill>
              </a:rPr>
              <a:t>2</a:t>
            </a:r>
          </a:p>
        </p:txBody>
      </p:sp>
      <p:pic>
        <p:nvPicPr>
          <p:cNvPr id="15366" name="Picture 6" descr="дв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85888" y="1627188"/>
            <a:ext cx="1281112" cy="266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7" descr="нос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67088" y="2276475"/>
            <a:ext cx="2016125" cy="143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8" descr="275px-Natrix_natrix_(Marek_Szczepanek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72225" y="2276475"/>
            <a:ext cx="206216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785786" y="-214338"/>
            <a:ext cx="676788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5000" dirty="0"/>
              <a:t>,</a:t>
            </a:r>
            <a:endParaRPr lang="uk-UA" sz="15000" dirty="0"/>
          </a:p>
        </p:txBody>
      </p: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2571736" y="-214338"/>
            <a:ext cx="676788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5000" dirty="0"/>
              <a:t>,</a:t>
            </a:r>
            <a:endParaRPr lang="uk-UA" sz="15000" dirty="0"/>
          </a:p>
        </p:txBody>
      </p:sp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2571736" y="2214554"/>
            <a:ext cx="864339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9600" b="1" dirty="0"/>
              <a:t>+</a:t>
            </a:r>
            <a:endParaRPr lang="uk-UA" sz="9600" b="1" dirty="0"/>
          </a:p>
        </p:txBody>
      </p:sp>
      <p:sp>
        <p:nvSpPr>
          <p:cNvPr id="15372" name="Text Box 12"/>
          <p:cNvSpPr txBox="1">
            <a:spLocks noChangeArrowheads="1"/>
          </p:cNvSpPr>
          <p:nvPr/>
        </p:nvSpPr>
        <p:spPr bwMode="auto">
          <a:xfrm>
            <a:off x="5500694" y="2214554"/>
            <a:ext cx="864339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9600" b="1" dirty="0"/>
              <a:t>+</a:t>
            </a:r>
            <a:endParaRPr lang="uk-UA" sz="9600" b="1" dirty="0"/>
          </a:p>
        </p:txBody>
      </p:sp>
      <p:sp>
        <p:nvSpPr>
          <p:cNvPr id="15373" name="Text Box 13"/>
          <p:cNvSpPr txBox="1">
            <a:spLocks noChangeArrowheads="1"/>
          </p:cNvSpPr>
          <p:nvPr/>
        </p:nvSpPr>
        <p:spPr bwMode="auto">
          <a:xfrm>
            <a:off x="6786563" y="3643313"/>
            <a:ext cx="11779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dirty="0"/>
              <a:t>У = А</a:t>
            </a:r>
            <a:endParaRPr lang="uk-UA" sz="3200" b="1" dirty="0"/>
          </a:p>
        </p:txBody>
      </p:sp>
      <p:sp>
        <p:nvSpPr>
          <p:cNvPr id="18450" name="Text Box 18"/>
          <p:cNvSpPr txBox="1">
            <a:spLocks noChangeArrowheads="1"/>
          </p:cNvSpPr>
          <p:nvPr/>
        </p:nvSpPr>
        <p:spPr bwMode="auto">
          <a:xfrm>
            <a:off x="2143108" y="285728"/>
            <a:ext cx="565787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4800" b="1" cap="small" dirty="0">
                <a:ln/>
                <a:solidFill>
                  <a:srgbClr val="C00000"/>
                </a:solidFill>
              </a:rPr>
              <a:t>Розгадай</a:t>
            </a:r>
            <a:r>
              <a:rPr lang="uk-UA" sz="3600" b="1" dirty="0">
                <a:solidFill>
                  <a:srgbClr val="C00000"/>
                </a:solidFill>
              </a:rPr>
              <a:t> </a:t>
            </a:r>
            <a:r>
              <a:rPr lang="ru-RU" sz="4800" b="1" cap="small" dirty="0">
                <a:ln/>
                <a:solidFill>
                  <a:srgbClr val="C00000"/>
                </a:solidFill>
              </a:rPr>
              <a:t>ребус</a:t>
            </a:r>
            <a:endParaRPr lang="uk-UA" sz="4800" b="1" cap="small" dirty="0">
              <a:ln/>
              <a:solidFill>
                <a:srgbClr val="C00000"/>
              </a:solidFill>
            </a:endParaRPr>
          </a:p>
        </p:txBody>
      </p:sp>
      <p:sp>
        <p:nvSpPr>
          <p:cNvPr id="2" name="Text Box 9"/>
          <p:cNvSpPr txBox="1">
            <a:spLocks noChangeArrowheads="1"/>
          </p:cNvSpPr>
          <p:nvPr/>
        </p:nvSpPr>
        <p:spPr bwMode="auto">
          <a:xfrm>
            <a:off x="5857884" y="285728"/>
            <a:ext cx="676788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5000" dirty="0"/>
              <a:t>,</a:t>
            </a:r>
            <a:endParaRPr lang="uk-UA" sz="15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15369" grpId="0"/>
      <p:bldP spid="15370" grpId="0"/>
      <p:bldP spid="15371" grpId="0"/>
      <p:bldP spid="15372" grpId="0"/>
      <p:bldP spid="15373" grpId="0"/>
      <p:bldP spid="18450" grpId="0" build="allAtOnce"/>
      <p:bldP spid="2" grpId="0"/>
    </p:bld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:\Image\Бібліотека картинок\-$_Frames\рамочні\Ramka (176).JPG" id="1026" name="Picture 2"/>
          <p:cNvPicPr>
            <a:picLocks noChangeArrowheads="1" noChangeAspect="1"/>
          </p:cNvPicPr>
          <p:nvPr/>
        </p:nvPicPr>
        <p:blipFill>
          <a:blip cstate="print"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16386" name="Rectangle 9"/>
          <p:cNvSpPr>
            <a:spLocks noChangeArrowheads="1" noGrp="1"/>
          </p:cNvSpPr>
          <p:nvPr>
            <p:ph idx="4294967295" type="title"/>
          </p:nvPr>
        </p:nvSpPr>
        <p:spPr>
          <a:xfrm>
            <a:off x="642910" y="1142984"/>
            <a:ext cx="8072438" cy="1143000"/>
          </a:xfrm>
        </p:spPr>
        <p:txBody>
          <a:bodyPr>
            <a:normAutofit/>
          </a:bodyPr>
          <a:lstStyle/>
          <a:p>
            <a:pPr algn="ctr"/>
            <a:r>
              <a:rPr b="1" dirty="0" i="1" lang="uk-UA" smtClean="0" sz="2800" u="sng">
                <a:solidFill>
                  <a:schemeClr val="tx1"/>
                </a:solidFill>
              </a:rPr>
              <a:t>Вернісаж </a:t>
            </a:r>
            <a:r>
              <a:rPr b="1" dirty="0" err="1" lang="uk-UA" smtClean="0" sz="2800">
                <a:solidFill>
                  <a:schemeClr val="tx1"/>
                </a:solidFill>
              </a:rPr>
              <a:t>—урочисте</a:t>
            </a:r>
            <a:r>
              <a:rPr b="1" dirty="0" lang="uk-UA" smtClean="0" sz="2800">
                <a:solidFill>
                  <a:schemeClr val="tx1"/>
                </a:solidFill>
              </a:rPr>
              <a:t> відкриття художньої виставки картин</a:t>
            </a:r>
          </a:p>
        </p:txBody>
      </p:sp>
      <p:sp>
        <p:nvSpPr>
          <p:cNvPr descr="http://3.bp.blogspot.com/-ch7yH9a55lE/TeSjVL_s0tI/AAAAAAAAAA4/fnhB7kPQT9Y/s320/clip_image002.jpg" id="4100" name="AutoShape 7"/>
          <p:cNvSpPr>
            <a:spLocks noChangeArrowheads="1" noChangeAspect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descr="http://3.bp.blogspot.com/-ch7yH9a55lE/TeSjVL_s0tI/AAAAAAAAAA4/fnhB7kPQT9Y/s320/clip_image002.jpg" id="4101" name="AutoShape 9"/>
          <p:cNvSpPr>
            <a:spLocks noChangeArrowheads="1" noChangeAspect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descr="http://3.bp.blogspot.com/-ch7yH9a55lE/TeSjVL_s0tI/AAAAAAAAAA4/fnhB7kPQT9Y/s320/clip_image002.jpg" id="4102" name="AutoShape 11"/>
          <p:cNvSpPr>
            <a:spLocks noChangeArrowheads="1" noChangeAspect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descr="http://3.bp.blogspot.com/-ch7yH9a55lE/TeSjVL_s0tI/AAAAAAAAAA4/fnhB7kPQT9Y/s320/clip_image002.jpg" id="4103" name="AutoShape 13"/>
          <p:cNvSpPr>
            <a:spLocks noChangeArrowheads="1" noChangeAspect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93" name="Rectangle 2"/>
          <p:cNvSpPr>
            <a:spLocks noChangeArrowheads="1"/>
          </p:cNvSpPr>
          <p:nvPr/>
        </p:nvSpPr>
        <p:spPr bwMode="auto">
          <a:xfrm>
            <a:off x="1692275" y="431800"/>
            <a:ext cx="5832475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cene3d>
              <a:camera prst="orthographicFront"/>
              <a:lightRig dir="t" rig="flat">
                <a:rot lat="0" lon="0" rev="18900000"/>
              </a:lightRig>
            </a:scene3d>
            <a:sp3d contourW="6350" extrusionH="31750" prstMaterial="powder">
              <a:bevelT h="19050" prst="angle" w="19050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b="1" dirty="0" lang="ru-RU" sz="5400">
                <a:ln/>
                <a:solidFill>
                  <a:srgbClr val="C00000"/>
                </a:solidFill>
              </a:rPr>
              <a:t>Наш </a:t>
            </a:r>
            <a:r>
              <a:rPr b="1" dirty="0" err="1" lang="ru-RU" sz="5400">
                <a:ln/>
                <a:solidFill>
                  <a:srgbClr val="C00000"/>
                </a:solidFill>
              </a:rPr>
              <a:t>вернісаж</a:t>
            </a:r>
            <a:endParaRPr b="1" dirty="0" lang="uk-UA" sz="5400">
              <a:ln/>
              <a:solidFill>
                <a:srgbClr val="C00000"/>
              </a:solidFill>
            </a:endParaRPr>
          </a:p>
        </p:txBody>
      </p:sp>
      <p:pic>
        <p:nvPicPr>
          <p:cNvPr descr="rfhn" id="16399" name="Picture 15"/>
          <p:cNvPicPr>
            <a:picLocks noChangeArrowheads="1"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290" y="2000240"/>
            <a:ext cx="6715172" cy="4382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Марш Медельсона1.mp3">
            <a:hlinkClick action="ppaction://media" r:id=""/>
          </p:cNvPr>
          <p:cNvPicPr>
            <a:picLocks noChangeAspect="1" noRo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001024" y="564357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7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500"/>
                            </p:stCondLst>
                            <p:childTnLst>
                              <p:par>
                                <p:cTn fill="hold" grpId="0" id="9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11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2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14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id="17" nodeType="click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cmd="playFrom(0.0)" type="call">
                                      <p:cBhvr>
                                        <p:cTn dur="13949" fill="hold" id="18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audio>
              <p:cMediaNode>
                <p:cTn display="0" fill="hold" id="19">
                  <p:stCondLst>
                    <p:cond delay="indefinite"/>
                  </p:stCondLst>
                  <p:endCondLst>
                    <p:cond delay="0" evt="onNext">
                      <p:tgtEl>
                        <p:sldTgt/>
                      </p:tgtEl>
                    </p:cond>
                    <p:cond delay="0" evt="onPrev">
                      <p:tgtEl>
                        <p:sldTgt/>
                      </p:tgtEl>
                    </p:cond>
                    <p:cond delay="0" evt="onStopAudio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grpId="0" spid="16386"/>
      <p:bldP grpId="0" spid="16393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Рисунок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90315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71472" y="428604"/>
            <a:ext cx="169418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742950" indent="-742950"/>
            <a:r>
              <a:rPr lang="uk-UA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Тема.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93570" y="3429000"/>
            <a:ext cx="785043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365125" indent="-365125">
              <a:buSzPct val="100000"/>
              <a:buFont typeface="Century Schoolbook" pitchFamily="18" charset="0"/>
              <a:buChar char="●"/>
            </a:pPr>
            <a:r>
              <a:rPr lang="uk-UA" sz="2400" dirty="0" smtClean="0"/>
              <a:t>дізнаємося  про роботи відомих художників;</a:t>
            </a:r>
          </a:p>
          <a:p>
            <a:pPr marL="365125" indent="-365125">
              <a:buSzPct val="100000"/>
              <a:buFont typeface="Century Schoolbook" pitchFamily="18" charset="0"/>
              <a:buChar char="●"/>
            </a:pPr>
            <a:r>
              <a:rPr lang="uk-UA" sz="2400" dirty="0" smtClean="0"/>
              <a:t>будемо удосконалювати свої вміння створювати, </a:t>
            </a:r>
          </a:p>
          <a:p>
            <a:pPr marL="365125" indent="-365125">
              <a:buSzPct val="100000"/>
            </a:pPr>
            <a:r>
              <a:rPr lang="uk-UA" sz="2400" dirty="0" smtClean="0"/>
              <a:t>      зберігати  та друкувати малюнки;</a:t>
            </a:r>
          </a:p>
          <a:p>
            <a:pPr marL="365125" indent="-365125">
              <a:buSzPct val="100000"/>
              <a:buFont typeface="Century Schoolbook" pitchFamily="18" charset="0"/>
              <a:buChar char="●"/>
            </a:pPr>
            <a:r>
              <a:rPr lang="uk-UA" sz="2400" dirty="0" smtClean="0"/>
              <a:t>створимо віртуальну виставку картин </a:t>
            </a:r>
          </a:p>
          <a:p>
            <a:pPr marL="365125" indent="-365125">
              <a:buSzPct val="100000"/>
            </a:pPr>
            <a:r>
              <a:rPr lang="uk-UA" sz="2400" dirty="0" smtClean="0"/>
              <a:t>     </a:t>
            </a:r>
            <a:r>
              <a:rPr lang="uk-UA" sz="2400" dirty="0" err="1" smtClean="0"/>
              <a:t>комп</a:t>
            </a:r>
            <a:r>
              <a:rPr lang="en-US" sz="2400" dirty="0" smtClean="0"/>
              <a:t>’</a:t>
            </a:r>
            <a:r>
              <a:rPr lang="uk-UA" sz="2400" dirty="0" err="1" smtClean="0"/>
              <a:t>ютерної</a:t>
            </a:r>
            <a:r>
              <a:rPr lang="uk-UA" sz="2400" dirty="0" smtClean="0"/>
              <a:t> графіки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14480" y="2786058"/>
            <a:ext cx="517257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Сьогодні на уроці ми:</a:t>
            </a:r>
          </a:p>
        </p:txBody>
      </p:sp>
      <p:pic>
        <p:nvPicPr>
          <p:cNvPr id="8" name="Picture 6" descr="hp-2710p-tablet-pc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858015" y="4929199"/>
            <a:ext cx="2078977" cy="192880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857356" y="285728"/>
            <a:ext cx="6381170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742950" indent="-742950"/>
            <a:r>
              <a:rPr lang="uk-UA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uk-UA" sz="2800" b="1" dirty="0" smtClean="0"/>
              <a:t>Малюємо картинки на вернісаж. </a:t>
            </a:r>
          </a:p>
          <a:p>
            <a:pPr marL="742950" indent="-742950"/>
            <a:r>
              <a:rPr lang="uk-UA" sz="2800" b="1" dirty="0" smtClean="0"/>
              <a:t>Створення віртуальної виставки.</a:t>
            </a:r>
          </a:p>
          <a:p>
            <a:pPr marL="742950" indent="-742950"/>
            <a:r>
              <a:rPr lang="uk-UA" sz="2800" b="1" dirty="0" smtClean="0"/>
              <a:t>Графічний </a:t>
            </a:r>
            <a:r>
              <a:rPr lang="uk-UA" sz="2800" b="1" dirty="0" smtClean="0"/>
              <a:t>редактор. Збереження, </a:t>
            </a:r>
          </a:p>
          <a:p>
            <a:pPr marL="742950" indent="-742950"/>
            <a:r>
              <a:rPr lang="uk-UA" sz="2800" b="1" dirty="0" smtClean="0"/>
              <a:t>відкриття та друк зображення</a:t>
            </a:r>
          </a:p>
          <a:p>
            <a:pPr marL="742950" indent="-742950"/>
            <a:endParaRPr lang="uk-UA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Admin\Рабочий стол\Новая папка (2)\imagesллллллл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929066"/>
            <a:ext cx="4008378" cy="2643206"/>
          </a:xfrm>
          <a:prstGeom prst="rect">
            <a:avLst/>
          </a:prstGeom>
          <a:ln w="88900" cap="sq" cmpd="thickThin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28" name="Picture 4" descr="C:\Documents and Settings\Admin\Рабочий стол\Новая папка (2)\portret_dt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7" y="214290"/>
            <a:ext cx="2323887" cy="342902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29" name="Picture 5" descr="E:\Image\Бібліотека картинок\Картини\89.108.92.82_082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3643314"/>
            <a:ext cx="4286280" cy="2857520"/>
          </a:xfrm>
          <a:prstGeom prst="rect">
            <a:avLst/>
          </a:prstGeom>
          <a:noFill/>
        </p:spPr>
      </p:pic>
      <p:pic>
        <p:nvPicPr>
          <p:cNvPr id="2" name="Picture 2" descr="E:\Image\Бібліотека картинок\Картини\Маяк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57620" y="214290"/>
            <a:ext cx="4357718" cy="3268289"/>
          </a:xfrm>
          <a:prstGeom prst="rect">
            <a:avLst/>
          </a:prstGeom>
          <a:ln w="88900" cap="sq" cmpd="thickThin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4" descr="www_artru_inf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214290"/>
            <a:ext cx="2000264" cy="2861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7667625" y="5573713"/>
            <a:ext cx="3825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800" b="1">
                <a:solidFill>
                  <a:schemeClr val="bg1"/>
                </a:solidFill>
              </a:rPr>
              <a:t>4</a:t>
            </a:r>
          </a:p>
        </p:txBody>
      </p:sp>
      <p:pic>
        <p:nvPicPr>
          <p:cNvPr id="5129" name="Picture 9" descr="Без имени-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5084763"/>
            <a:ext cx="3240087" cy="873125"/>
          </a:xfrm>
          <a:prstGeom prst="rect">
            <a:avLst/>
          </a:prstGeom>
          <a:noFill/>
        </p:spPr>
      </p:pic>
      <p:pic>
        <p:nvPicPr>
          <p:cNvPr id="8" name="Picture 1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2" y="4000504"/>
            <a:ext cx="3786214" cy="2556063"/>
          </a:xfrm>
          <a:prstGeom prst="rect">
            <a:avLst/>
          </a:prstGeom>
          <a:noFill/>
          <a:ln w="50800" cap="rnd">
            <a:solidFill>
              <a:srgbClr val="663300"/>
            </a:solidFill>
            <a:bevel/>
            <a:headEnd/>
            <a:tailEnd/>
          </a:ln>
        </p:spPr>
      </p:pic>
      <p:pic>
        <p:nvPicPr>
          <p:cNvPr id="9" name="Picture 2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15008" y="1571612"/>
            <a:ext cx="3274094" cy="2214578"/>
          </a:xfrm>
          <a:prstGeom prst="rect">
            <a:avLst/>
          </a:prstGeom>
          <a:noFill/>
          <a:ln w="50800" cap="rnd">
            <a:solidFill>
              <a:srgbClr val="663300"/>
            </a:solidFill>
            <a:bevel/>
            <a:headEnd/>
            <a:tailEnd/>
          </a:ln>
        </p:spPr>
      </p:pic>
      <p:pic>
        <p:nvPicPr>
          <p:cNvPr id="10" name="Picture 4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00034" y="3929066"/>
            <a:ext cx="3804432" cy="2500330"/>
          </a:xfrm>
          <a:prstGeom prst="rect">
            <a:avLst/>
          </a:prstGeom>
          <a:noFill/>
          <a:ln w="50800" cap="rnd">
            <a:solidFill>
              <a:srgbClr val="663300"/>
            </a:solidFill>
            <a:bevel/>
            <a:headEnd/>
            <a:tailEnd/>
          </a:ln>
        </p:spPr>
      </p:pic>
      <p:sp>
        <p:nvSpPr>
          <p:cNvPr id="11" name="Text Box 18"/>
          <p:cNvSpPr txBox="1">
            <a:spLocks noChangeArrowheads="1"/>
          </p:cNvSpPr>
          <p:nvPr/>
        </p:nvSpPr>
        <p:spPr bwMode="auto">
          <a:xfrm>
            <a:off x="4500562" y="-71462"/>
            <a:ext cx="35719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4800" b="1" dirty="0">
                <a:solidFill>
                  <a:srgbClr val="C00000"/>
                </a:solidFill>
              </a:rPr>
              <a:t>Галерея</a:t>
            </a:r>
          </a:p>
        </p:txBody>
      </p:sp>
      <p:pic>
        <p:nvPicPr>
          <p:cNvPr id="12" name="Picture 7" descr="37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143108" y="1166346"/>
            <a:ext cx="3410097" cy="2262654"/>
          </a:xfrm>
          <a:prstGeom prst="rect">
            <a:avLst/>
          </a:prstGeom>
          <a:noFill/>
          <a:ln w="50800">
            <a:solidFill>
              <a:srgbClr val="663300"/>
            </a:solidFill>
            <a:miter lim="800000"/>
            <a:headEnd/>
            <a:tailEnd/>
          </a:ln>
        </p:spPr>
      </p:pic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2071670" y="500042"/>
            <a:ext cx="7072330" cy="571504"/>
          </a:xfrm>
        </p:spPr>
        <p:txBody>
          <a:bodyPr>
            <a:noAutofit/>
          </a:bodyPr>
          <a:lstStyle/>
          <a:p>
            <a:pPr algn="ctr"/>
            <a:r>
              <a:rPr lang="uk-UA" sz="2800" b="1" i="1" dirty="0" smtClean="0">
                <a:ln/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Іван Костянтинович Айвазовський</a:t>
            </a: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4214810" y="6182045"/>
            <a:ext cx="17145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C00000"/>
                </a:solidFill>
              </a:rPr>
              <a:t>Буря</a:t>
            </a:r>
            <a:endParaRPr lang="uk-UA" sz="2400" b="1" dirty="0">
              <a:solidFill>
                <a:srgbClr val="C00000"/>
              </a:solidFill>
            </a:endParaRP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6357950" y="1142984"/>
            <a:ext cx="285752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C00000"/>
                </a:solidFill>
              </a:rPr>
              <a:t>Дев’ятий вал</a:t>
            </a:r>
            <a:endParaRPr lang="uk-UA" sz="2400" b="1" dirty="0">
              <a:solidFill>
                <a:srgbClr val="C00000"/>
              </a:solidFill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2071670" y="3395963"/>
            <a:ext cx="216534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uk-UA" sz="2400" b="1" dirty="0" err="1" smtClean="0">
                <a:solidFill>
                  <a:srgbClr val="C00000"/>
                </a:solidFill>
              </a:rPr>
              <a:t>Коктебель</a:t>
            </a:r>
            <a:endParaRPr lang="uk-UA" sz="2400" b="1" dirty="0" smtClean="0">
              <a:solidFill>
                <a:srgbClr val="C00000"/>
              </a:solidFill>
            </a:endParaRP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0" y="6400800"/>
            <a:ext cx="3784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400" b="1" dirty="0" smtClean="0">
                <a:solidFill>
                  <a:srgbClr val="C00000"/>
                </a:solidFill>
              </a:rPr>
              <a:t>Лазурний грот</a:t>
            </a:r>
            <a:endParaRPr lang="uk-UA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/>
          </p:cNvSpPr>
          <p:nvPr/>
        </p:nvSpPr>
        <p:spPr bwMode="auto">
          <a:xfrm>
            <a:off x="2643174" y="1785926"/>
            <a:ext cx="7345363" cy="25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uk-UA" sz="3600" b="1" i="1" dirty="0">
                <a:solidFill>
                  <a:srgbClr val="C00000"/>
                </a:solidFill>
              </a:rPr>
              <a:t>Іван </a:t>
            </a:r>
            <a:r>
              <a:rPr lang="uk-UA" sz="3600" b="1" i="1" dirty="0" smtClean="0">
                <a:solidFill>
                  <a:srgbClr val="C00000"/>
                </a:solidFill>
              </a:rPr>
              <a:t>Костянтинович</a:t>
            </a:r>
          </a:p>
          <a:p>
            <a:pPr algn="ctr" eaLnBrk="0" hangingPunct="0"/>
            <a:r>
              <a:rPr lang="uk-UA" sz="3600" b="1" i="1" dirty="0" smtClean="0">
                <a:solidFill>
                  <a:srgbClr val="C00000"/>
                </a:solidFill>
              </a:rPr>
              <a:t>Айвазовський  </a:t>
            </a:r>
            <a:r>
              <a:rPr lang="uk-UA" sz="3600" b="1" i="1" dirty="0">
                <a:solidFill>
                  <a:srgbClr val="C00000"/>
                </a:solidFill>
              </a:rPr>
              <a:t>малював </a:t>
            </a:r>
            <a:endParaRPr lang="uk-UA" sz="3600" b="1" i="1" dirty="0" smtClean="0">
              <a:solidFill>
                <a:srgbClr val="C00000"/>
              </a:solidFill>
            </a:endParaRPr>
          </a:p>
          <a:p>
            <a:pPr algn="ctr" eaLnBrk="0" hangingPunct="0"/>
            <a:r>
              <a:rPr lang="uk-UA" sz="3600" b="1" i="1" dirty="0" smtClean="0">
                <a:solidFill>
                  <a:srgbClr val="C00000"/>
                </a:solidFill>
              </a:rPr>
              <a:t>морські пейзажі</a:t>
            </a:r>
            <a:endParaRPr lang="uk-UA" sz="3600" b="1" i="1" dirty="0">
              <a:solidFill>
                <a:srgbClr val="C00000"/>
              </a:solidFill>
            </a:endParaRPr>
          </a:p>
        </p:txBody>
      </p:sp>
      <p:sp>
        <p:nvSpPr>
          <p:cNvPr id="51205" name="Text Box 4"/>
          <p:cNvSpPr txBox="1">
            <a:spLocks noChangeArrowheads="1"/>
          </p:cNvSpPr>
          <p:nvPr/>
        </p:nvSpPr>
        <p:spPr bwMode="auto">
          <a:xfrm>
            <a:off x="7591425" y="5573713"/>
            <a:ext cx="5810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800" b="1">
                <a:solidFill>
                  <a:schemeClr val="bg1"/>
                </a:solidFill>
              </a:rPr>
              <a:t>10</a:t>
            </a:r>
          </a:p>
        </p:txBody>
      </p:sp>
      <p:pic>
        <p:nvPicPr>
          <p:cNvPr id="4" name="Picture 4" descr="www_artru_inf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098" y="642918"/>
            <a:ext cx="3495770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643306" y="5214950"/>
            <a:ext cx="50720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i="1" dirty="0" smtClean="0"/>
              <a:t>Мариніст</a:t>
            </a:r>
            <a:r>
              <a:rPr lang="uk-UA" sz="2400" b="1" dirty="0" smtClean="0"/>
              <a:t> </a:t>
            </a:r>
            <a:endParaRPr lang="en-US" sz="2400" b="1" dirty="0" smtClean="0"/>
          </a:p>
          <a:p>
            <a:r>
              <a:rPr lang="en-US" sz="2400" b="1" i="1" dirty="0" smtClean="0"/>
              <a:t>             </a:t>
            </a:r>
            <a:r>
              <a:rPr lang="uk-UA" sz="2400" b="1" i="1" dirty="0" smtClean="0"/>
              <a:t>(з </a:t>
            </a:r>
            <a:r>
              <a:rPr lang="uk-UA" sz="2400" b="1" i="1" dirty="0" err="1" smtClean="0"/>
              <a:t>лат.мови</a:t>
            </a:r>
            <a:r>
              <a:rPr lang="uk-UA" sz="2400" b="1" i="1" dirty="0" smtClean="0"/>
              <a:t> </a:t>
            </a:r>
            <a:r>
              <a:rPr lang="uk-UA" sz="2400" b="1" i="1" dirty="0" err="1" smtClean="0"/>
              <a:t>“маринус”</a:t>
            </a:r>
            <a:r>
              <a:rPr lang="uk-UA" sz="2400" b="1" i="1" dirty="0" smtClean="0"/>
              <a:t> ) - </a:t>
            </a:r>
          </a:p>
          <a:p>
            <a:r>
              <a:rPr lang="uk-UA" sz="2400" b="1" dirty="0" smtClean="0"/>
              <a:t>                                 </a:t>
            </a:r>
            <a:r>
              <a:rPr lang="en-US" sz="2400" b="1" dirty="0" smtClean="0"/>
              <a:t>        </a:t>
            </a:r>
            <a:r>
              <a:rPr lang="uk-UA" sz="2400" b="1" dirty="0" smtClean="0"/>
              <a:t> морський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861</TotalTime>
  <Words>486</Words>
  <Application>Microsoft Office PowerPoint</Application>
  <PresentationFormat>Экран (4:3)</PresentationFormat>
  <Paragraphs>156</Paragraphs>
  <Slides>30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Поток</vt:lpstr>
      <vt:lpstr>Слайд 1</vt:lpstr>
      <vt:lpstr>Слайд 2</vt:lpstr>
      <vt:lpstr>Слайд 3</vt:lpstr>
      <vt:lpstr>Вернісаж</vt:lpstr>
      <vt:lpstr>Вернісаж —урочисте відкриття художньої виставки картин</vt:lpstr>
      <vt:lpstr>Слайд 6</vt:lpstr>
      <vt:lpstr>Слайд 7</vt:lpstr>
      <vt:lpstr>Іван Костянтинович Айвазовський</vt:lpstr>
      <vt:lpstr>Слайд 9</vt:lpstr>
      <vt:lpstr>Ісаак Ілліч Левітан</vt:lpstr>
      <vt:lpstr>Слайд 11</vt:lpstr>
      <vt:lpstr>Іван Іванович Шишкін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250</cp:revision>
  <dcterms:created xsi:type="dcterms:W3CDTF">2014-02-02T21:27:49Z</dcterms:created>
  <dcterms:modified xsi:type="dcterms:W3CDTF">2014-04-16T20:17:35Z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4040082</vt:lpwstr>
  </property>
  <property fmtid="{D5CDD505-2E9C-101B-9397-08002B2CF9AE}" name="NXPowerLiteVersion" pid="3">
    <vt:lpwstr>D4.1.4</vt:lpwstr>
  </property>
</Properties>
</file>