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5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5" autoAdjust="0"/>
    <p:restoredTop sz="76341" autoAdjust="0"/>
  </p:normalViewPr>
  <p:slideViewPr>
    <p:cSldViewPr>
      <p:cViewPr varScale="1">
        <p:scale>
          <a:sx n="52" d="100"/>
          <a:sy n="52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0672E-B420-45FD-9ACA-77C97F0DCAB4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C0CF6-FDBF-444D-9F91-1682077C7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2C0CF6-FDBF-444D-9F91-1682077C797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8" Target="../media/image7.jpeg" Type="http://schemas.openxmlformats.org/officeDocument/2006/relationships/image"/><Relationship Id="rId13" Target="../media/image12.jpeg" Type="http://schemas.openxmlformats.org/officeDocument/2006/relationships/image"/><Relationship Id="rId3" Target="../media/image2.png" Type="http://schemas.openxmlformats.org/officeDocument/2006/relationships/image"/><Relationship Id="rId7" Target="../media/image6.jpeg" Type="http://schemas.openxmlformats.org/officeDocument/2006/relationships/image"/><Relationship Id="rId12" Target="../media/image11.jpeg" Type="http://schemas.openxmlformats.org/officeDocument/2006/relationships/image"/><Relationship Id="rId17" Target="../media/image16.png" Type="http://schemas.openxmlformats.org/officeDocument/2006/relationships/image"/><Relationship Id="rId2" Target="../notesSlides/notesSlide1.xml" Type="http://schemas.openxmlformats.org/officeDocument/2006/relationships/notesSlide"/><Relationship Id="rId16" Target="../media/image1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.jpeg" Type="http://schemas.openxmlformats.org/officeDocument/2006/relationships/image"/><Relationship Id="rId11" Target="../media/image10.jpeg" Type="http://schemas.openxmlformats.org/officeDocument/2006/relationships/image"/><Relationship Id="rId5" Target="../media/image4.jpeg" Type="http://schemas.openxmlformats.org/officeDocument/2006/relationships/image"/><Relationship Id="rId15" Target="../media/image14.jpeg" Type="http://schemas.openxmlformats.org/officeDocument/2006/relationships/image"/><Relationship Id="rId10" Target="../media/image9.jpeg" Type="http://schemas.openxmlformats.org/officeDocument/2006/relationships/image"/><Relationship Id="rId4" Target="../media/image3.png" Type="http://schemas.openxmlformats.org/officeDocument/2006/relationships/image"/><Relationship Id="rId9" Target="../media/image8.jpeg" Type="http://schemas.openxmlformats.org/officeDocument/2006/relationships/image"/><Relationship Id="rId14" Target="../media/image13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8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4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8.jpeg" Type="http://schemas.openxmlformats.org/officeDocument/2006/relationships/image"/><Relationship Id="rId5" Target="../media/image47.jpeg" Type="http://schemas.openxmlformats.org/officeDocument/2006/relationships/image"/><Relationship Id="rId4" Target="../media/image46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4.jpeg" Type="http://schemas.openxmlformats.org/officeDocument/2006/relationships/image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5.jpeg" Type="http://schemas.openxmlformats.org/officeDocument/2006/relationships/image"/><Relationship Id="rId4" Target="../media/image34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0"/>
            <a:ext cx="1819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14290"/>
            <a:ext cx="17859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5143512"/>
            <a:ext cx="20002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42853"/>
            <a:ext cx="2071702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214291"/>
            <a:ext cx="1857368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5272" y="2357430"/>
            <a:ext cx="122950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3429000"/>
            <a:ext cx="207170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3857628"/>
            <a:ext cx="183357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09" y="142852"/>
            <a:ext cx="221457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282" y="5143512"/>
            <a:ext cx="207170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D:\Вика\Картинки\Природа\Закаты\Закаты # (62)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0298" y="5214950"/>
            <a:ext cx="2214578" cy="142876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4282" y="1714488"/>
            <a:ext cx="171451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357290" y="2928934"/>
            <a:ext cx="628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ЩО </a:t>
            </a:r>
            <a:r>
              <a:rPr lang="uk-UA" sz="28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Є НАЙБІЛЬШИМ СКАРБОМ НА ЗЕМЛІ?</a:t>
            </a:r>
            <a:endParaRPr lang="ru-RU" sz="28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357818" y="3500438"/>
            <a:ext cx="2024050" cy="135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143108" y="1857364"/>
            <a:ext cx="150019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286248" y="2071678"/>
            <a:ext cx="185738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4330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D:\Вика\Школа\Фото\Фотачки\4клас\осень2009 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5072066" cy="3786190"/>
          </a:xfrm>
          <a:prstGeom prst="rect">
            <a:avLst/>
          </a:prstGeom>
          <a:noFill/>
        </p:spPr>
      </p:pic>
      <p:pic>
        <p:nvPicPr>
          <p:cNvPr id="1027" name="Picture 3" descr="D:\Вика\Школа\Фото\Фотачки\4клас\осень2009 0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9802" y="0"/>
            <a:ext cx="5564198" cy="39052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29256" y="4572008"/>
            <a:ext cx="3290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Талант </a:t>
            </a:r>
            <a:r>
              <a:rPr lang="ru-RU" sz="4800" dirty="0" err="1" smtClean="0">
                <a:solidFill>
                  <a:srgbClr val="FF0000"/>
                </a:solidFill>
              </a:rPr>
              <a:t>дружити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ика\Школа\Фото\Фотачки\4клас\осень2009 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714356"/>
            <a:ext cx="8128000" cy="57626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0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002060"/>
                </a:solidFill>
              </a:rPr>
              <a:t>Талант співчувати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2928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786190"/>
            <a:ext cx="4643438" cy="3071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2928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6190"/>
            <a:ext cx="4429124" cy="3071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428728" y="3000372"/>
            <a:ext cx="6143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</a:rPr>
              <a:t>Спортивний талант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286256"/>
            <a:ext cx="3000396" cy="25717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286256"/>
            <a:ext cx="2643174" cy="25717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6"/>
            <a:ext cx="2714612" cy="25717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4572000" cy="32861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3" name="Picture 7" descr="D:\Вика\Школа\Фото\Фотачки\4клас\осень2009 06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572000" cy="3214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42910" y="3143248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</a:rPr>
              <a:t>Талант малювати</a:t>
            </a:r>
          </a:p>
          <a:p>
            <a:pPr algn="ctr"/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Вика\Школа\Фото\Фотачки\4клас\осень2009 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0"/>
            <a:ext cx="5072066" cy="3500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 descr="D:\Вика\Школа\Фото\Фотачки\4клас\осень2009 0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67058"/>
            <a:ext cx="5064132" cy="3690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357290" y="785794"/>
            <a:ext cx="2032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</a:rPr>
              <a:t>Талант 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7" y="4643446"/>
            <a:ext cx="3714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7030A0"/>
                </a:solidFill>
              </a:rPr>
              <a:t>майструвати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9190" cy="3429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147" name="Picture 3" descr="D:\Вика\Школа\Фото\Фотачки\4клас\осень2009 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2612" y="2381240"/>
            <a:ext cx="5921388" cy="44767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786314" y="642918"/>
            <a:ext cx="4090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Талант </a:t>
            </a:r>
          </a:p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уважно слухати і працювати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6248" cy="2857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D:\Вика\Школа\Фото\Фотачки\4клас\осень2009 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00372"/>
            <a:ext cx="4714876" cy="38576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 descr="D:\Вика\Школа\Фото\Фотачки\4клас\осень2009 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28934"/>
            <a:ext cx="4429124" cy="39290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429124" y="1071546"/>
            <a:ext cx="46240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2060"/>
                </a:solidFill>
              </a:rPr>
              <a:t>Талант </a:t>
            </a:r>
          </a:p>
          <a:p>
            <a:pPr algn="ctr"/>
            <a:r>
              <a:rPr lang="uk-UA" sz="2800" dirty="0" smtClean="0">
                <a:solidFill>
                  <a:srgbClr val="002060"/>
                </a:solidFill>
              </a:rPr>
              <a:t>підвищувати настрій оточуючим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6216" y="2714620"/>
            <a:ext cx="173723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42910" y="2143116"/>
            <a:ext cx="1052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’’ </a:t>
            </a:r>
            <a:endParaRPr lang="ru-RU" sz="72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4620"/>
            <a:ext cx="200026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357554" y="2214554"/>
            <a:ext cx="69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’</a:t>
            </a:r>
            <a:endParaRPr lang="ru-RU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5670360" y="2285992"/>
            <a:ext cx="1129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’’’</a:t>
            </a:r>
            <a:endParaRPr lang="ru-RU" sz="8000" dirty="0"/>
          </a:p>
        </p:txBody>
      </p:sp>
      <p:sp>
        <p:nvSpPr>
          <p:cNvPr id="7" name="TextBox 6"/>
          <p:cNvSpPr txBox="1"/>
          <p:nvPr/>
        </p:nvSpPr>
        <p:spPr>
          <a:xfrm>
            <a:off x="6661564" y="2786058"/>
            <a:ext cx="19109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dirty="0" err="1" smtClean="0"/>
              <a:t>нт</a:t>
            </a:r>
            <a:endParaRPr lang="ru-RU" sz="8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1000132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ЖЕОДА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5362" name="Рисунок 4" descr="http://upload.wikimedia.org/wikipedia/commons/thumb/7/77/Druse.jpg/300px-Dru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74" y="1285860"/>
            <a:ext cx="907262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1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3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143248"/>
            <a:ext cx="355443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3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143248"/>
            <a:ext cx="330996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Рисунок 5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214290"/>
            <a:ext cx="2357454" cy="268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3108" y="2285993"/>
            <a:ext cx="3853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ЖЕОДА У РОЗРІЗІ</a:t>
            </a:r>
            <a:endParaRPr lang="ru-RU" sz="3200" dirty="0"/>
          </a:p>
        </p:txBody>
      </p:sp>
      <p:pic>
        <p:nvPicPr>
          <p:cNvPr id="16390" name="Рисунок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85728"/>
            <a:ext cx="392909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4286280" cy="6238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00042"/>
            <a:ext cx="429770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0"/>
            <a:ext cx="1714480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282" y="1142984"/>
            <a:ext cx="85725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2000">
              <a:lnSpc>
                <a:spcPct val="150000"/>
              </a:lnSpc>
            </a:pPr>
            <a:r>
              <a:rPr lang="uk-UA" sz="2000" dirty="0" smtClean="0"/>
              <a:t>Ані Лорак – талановита українська співачка.</a:t>
            </a:r>
          </a:p>
          <a:p>
            <a:pPr indent="432000">
              <a:lnSpc>
                <a:spcPct val="150000"/>
              </a:lnSpc>
            </a:pPr>
            <a:r>
              <a:rPr lang="uk-UA" sz="2000" dirty="0" smtClean="0"/>
              <a:t>Прекрасний голос, даний від природи, бажання співати ,не </a:t>
            </a:r>
            <a:r>
              <a:rPr lang="uk-UA" sz="2000" dirty="0" err="1" smtClean="0"/>
              <a:t>поки-дало</a:t>
            </a:r>
            <a:r>
              <a:rPr lang="uk-UA" sz="2000" dirty="0" smtClean="0"/>
              <a:t> Ані ні на хвилину. Навчаючись у музичній школі, вона не </a:t>
            </a:r>
            <a:r>
              <a:rPr lang="uk-UA" sz="2000" dirty="0" err="1" smtClean="0"/>
              <a:t>дозво-ляла</a:t>
            </a:r>
            <a:r>
              <a:rPr lang="uk-UA" sz="2000" dirty="0" smtClean="0"/>
              <a:t> собі пропускати уроки, приходити з невивченим домашнім </a:t>
            </a:r>
            <a:r>
              <a:rPr lang="uk-UA" sz="2000" dirty="0" err="1" smtClean="0"/>
              <a:t>за-вданням</a:t>
            </a:r>
            <a:r>
              <a:rPr lang="uk-UA" sz="2000" dirty="0" smtClean="0"/>
              <a:t>, багато працювала самостійно. Дівчинка </a:t>
            </a:r>
            <a:r>
              <a:rPr lang="uk-UA" sz="2000" dirty="0" err="1" smtClean="0"/>
              <a:t>віступала</a:t>
            </a:r>
            <a:r>
              <a:rPr lang="uk-UA" sz="2000" dirty="0" smtClean="0"/>
              <a:t> на </a:t>
            </a:r>
            <a:r>
              <a:rPr lang="uk-UA" sz="2000" dirty="0" err="1" smtClean="0"/>
              <a:t>різнома-нітних</a:t>
            </a:r>
            <a:r>
              <a:rPr lang="uk-UA" sz="2000" dirty="0" smtClean="0"/>
              <a:t> шкільних конкурсах. А в 1992 році перемогла в міському </a:t>
            </a:r>
            <a:r>
              <a:rPr lang="uk-UA" sz="2000" dirty="0" err="1" smtClean="0"/>
              <a:t>фести-валі</a:t>
            </a:r>
            <a:r>
              <a:rPr lang="uk-UA" sz="2000" dirty="0" smtClean="0"/>
              <a:t> </a:t>
            </a:r>
            <a:r>
              <a:rPr lang="uk-UA" sz="2000" dirty="0" err="1" smtClean="0"/>
              <a:t>“Первоцвіт”</a:t>
            </a:r>
            <a:r>
              <a:rPr lang="uk-UA" sz="2000" dirty="0" smtClean="0"/>
              <a:t>. Згодом Ані Лорак стала улюбленою співачкою не тільки України, а й усього світу, зайнявши ДРУГЕ місце в </a:t>
            </a:r>
            <a:r>
              <a:rPr lang="uk-UA" sz="2000" dirty="0" err="1" smtClean="0"/>
              <a:t>Євробаченні</a:t>
            </a:r>
            <a:r>
              <a:rPr lang="uk-UA" sz="2000" dirty="0" smtClean="0"/>
              <a:t>. За це в такому юному віці їй було присуджено звання Народної артистки України.</a:t>
            </a:r>
          </a:p>
          <a:p>
            <a:pPr indent="432000">
              <a:lnSpc>
                <a:spcPct val="150000"/>
              </a:lnSpc>
            </a:pPr>
            <a:r>
              <a:rPr lang="uk-UA" sz="2000" dirty="0" smtClean="0"/>
              <a:t>Отже, талант, подвоєний на працелюбність, приносить бажані </a:t>
            </a:r>
            <a:r>
              <a:rPr lang="uk-UA" sz="2000" dirty="0" err="1" smtClean="0"/>
              <a:t>ре-зультати</a:t>
            </a:r>
            <a:r>
              <a:rPr lang="uk-UA" sz="2000" dirty="0" smtClean="0"/>
              <a:t>. 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500174"/>
            <a:ext cx="407196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1828" y="3706648"/>
            <a:ext cx="3392172" cy="315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8611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857884" y="642918"/>
            <a:ext cx="1553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талант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5500702"/>
            <a:ext cx="24028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танцювати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85918" y="0"/>
            <a:ext cx="65806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00B0F0"/>
                </a:solidFill>
              </a:rPr>
              <a:t>Тато, мама, я – інтелектуальна сім’я </a:t>
            </a:r>
            <a:endParaRPr lang="ru-RU" sz="2800" b="1" i="1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5786454"/>
            <a:ext cx="51178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Інтелектуальний талант</a:t>
            </a: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0"/>
            <a:ext cx="421481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44"/>
            <a:ext cx="4143372" cy="314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07193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714752"/>
            <a:ext cx="4143372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785918" y="3071810"/>
            <a:ext cx="4773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Акторський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</a:rPr>
              <a:t>талант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417</TotalTime>
  <Words>160</Words>
  <PresentationFormat>Экран (4:3)</PresentationFormat>
  <Paragraphs>26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ЖЕОДА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47</cp:revision>
  <dcterms:modified xsi:type="dcterms:W3CDTF">2014-01-25T16:38:38Z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1078971</vt:lpwstr>
  </property>
  <property fmtid="{D5CDD505-2E9C-101B-9397-08002B2CF9AE}" name="NXPowerLiteVersion" pid="3">
    <vt:lpwstr>D4.1.4</vt:lpwstr>
  </property>
</Properties>
</file>