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78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962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199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1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744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961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15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9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27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132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10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CEA9375-19BB-4190-810F-1FAA962E7A21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18DCE48-5917-4ABC-8B5B-6EFC5942CC7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54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Шаблон презентации &quot;Мы вместе: с логотипом Pedsovet.su&quot;-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 useBgFill="1"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21320790">
            <a:off x="3709513" y="2929852"/>
            <a:ext cx="5543962" cy="1026620"/>
          </a:xfrm>
          <a:effectLst>
            <a:softEdge rad="127000"/>
          </a:effectLst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«Кому біда докучить, 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то і розуму научить»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 rot="21332682">
            <a:off x="3974503" y="4091872"/>
            <a:ext cx="6751343" cy="114300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algn="r"/>
            <a:r>
              <a:rPr lang="uk-UA" sz="1600" b="1" i="1" dirty="0" smtClean="0">
                <a:solidFill>
                  <a:schemeClr val="tx1"/>
                </a:solidFill>
                <a:latin typeface="+mn-lt"/>
              </a:rPr>
              <a:t>Автор: Іванова Олена Олексіївна, </a:t>
            </a:r>
          </a:p>
          <a:p>
            <a:pPr algn="r"/>
            <a:r>
              <a:rPr lang="uk-UA" sz="1600" b="1" i="1" dirty="0" smtClean="0">
                <a:solidFill>
                  <a:schemeClr val="tx1"/>
                </a:solidFill>
                <a:latin typeface="+mn-lt"/>
              </a:rPr>
              <a:t>вчитель початкових класів, </a:t>
            </a:r>
          </a:p>
          <a:p>
            <a:pPr algn="r"/>
            <a:r>
              <a:rPr lang="uk-UA" sz="1600" b="1" i="1" dirty="0" smtClean="0">
                <a:solidFill>
                  <a:schemeClr val="tx1"/>
                </a:solidFill>
                <a:latin typeface="+mn-lt"/>
              </a:rPr>
              <a:t>спеціаліст вищої категорії, старший вчитель.</a:t>
            </a:r>
            <a:endParaRPr lang="ru-RU" sz="1600" b="1" i="1" dirty="0">
              <a:solidFill>
                <a:schemeClr val="tx1"/>
              </a:solidFill>
              <a:latin typeface="+mn-lt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 rot="21308997">
            <a:off x="3069154" y="1514619"/>
            <a:ext cx="6925751" cy="1446550"/>
          </a:xfrm>
          <a:prstGeom prst="rect">
            <a:avLst/>
          </a:prstGeom>
          <a:effectLst>
            <a:softEdge rad="63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Урок </a:t>
            </a:r>
            <a:r>
              <a:rPr lang="ru-RU" sz="4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позакласного</a:t>
            </a:r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4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читання</a:t>
            </a:r>
            <a:endParaRPr lang="ru-RU" sz="4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uk-UA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 першому класі</a:t>
            </a:r>
            <a:endParaRPr lang="ru-RU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36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s.123rf.com/400wm/400/400/margogl/margogl1112/margogl111200026/11647713-n-n-------------n---n-----n--n--n-----nzn-n-n--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37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2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rgbClr val="FFC000"/>
            </a:gs>
            <a:gs pos="4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kdnz295.dnepredu.com/uploads/editor/2895/99911/sitepage_130/3e09108f99(1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18" y="1936776"/>
            <a:ext cx="6359123" cy="4269151"/>
          </a:xfrm>
          <a:prstGeom prst="round2Diag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989477" y="0"/>
            <a:ext cx="89325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i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Українська народна казка</a:t>
            </a:r>
            <a:br>
              <a:rPr lang="uk-UA" sz="6000" b="1" i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r>
              <a:rPr lang="uk-UA" sz="6000" b="1" i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</a:t>
            </a:r>
            <a:r>
              <a:rPr lang="uk-UA" sz="6000" b="1" i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Солом</a:t>
            </a:r>
            <a:r>
              <a:rPr lang="en-US" sz="6000" b="1" i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’</a:t>
            </a:r>
            <a:r>
              <a:rPr lang="uk-UA" sz="6000" b="1" i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яний</a:t>
            </a:r>
            <a:r>
              <a:rPr lang="uk-UA" sz="6000" b="1" i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бичок»</a:t>
            </a:r>
            <a:endParaRPr lang="ru-RU" sz="6000" b="1" i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469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9938" y="769375"/>
            <a:ext cx="5501237" cy="972862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tx1"/>
                </a:solidFill>
                <a:latin typeface="+mn-lt"/>
              </a:rPr>
              <a:t>МАЙДАННИК – </a:t>
            </a:r>
            <a:r>
              <a:rPr lang="uk-UA" sz="4000" b="1" i="1" dirty="0" smtClean="0">
                <a:solidFill>
                  <a:schemeClr val="tx1"/>
                </a:solidFill>
                <a:latin typeface="+mn-lt"/>
              </a:rPr>
              <a:t>смоляр.</a:t>
            </a:r>
            <a:endParaRPr lang="ru-RU" sz="4000" b="1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2472" y="4212237"/>
            <a:ext cx="6190938" cy="1991748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tx1"/>
                </a:solidFill>
              </a:rPr>
              <a:t>МИЧКИ – </a:t>
            </a:r>
            <a:r>
              <a:rPr lang="uk-UA" sz="4000" b="1" i="1" dirty="0" smtClean="0">
                <a:solidFill>
                  <a:schemeClr val="tx1"/>
                </a:solidFill>
              </a:rPr>
              <a:t>пучок конопель або льону, підготовлений для прядіння.</a:t>
            </a:r>
            <a:endParaRPr lang="ru-RU" sz="4000" b="1" i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http://img-fotki.yandex.ru/get/9103/157060903.176/0_f2507_7f9fcd0d_X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4" y="2731377"/>
            <a:ext cx="3309981" cy="3921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://www.oldskazki.chat.ru/picture/bykd%26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175" y="241633"/>
            <a:ext cx="2764033" cy="397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47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763" y="2458386"/>
            <a:ext cx="11602387" cy="3957404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>Правда за все дорожча.</a:t>
            </a:r>
          </a:p>
          <a:p>
            <a:pPr algn="ctr"/>
            <a:r>
              <a:rPr lang="uk-UA" sz="6000" b="1" i="1" dirty="0" smtClean="0">
                <a:solidFill>
                  <a:srgbClr val="002060"/>
                </a:solidFill>
              </a:rPr>
              <a:t>Дав обіцянку – не відступай!</a:t>
            </a:r>
          </a:p>
          <a:p>
            <a:pPr algn="ctr"/>
            <a:r>
              <a:rPr lang="uk-UA" sz="6000" b="1" i="1" dirty="0" smtClean="0">
                <a:solidFill>
                  <a:srgbClr val="C00000"/>
                </a:solidFill>
              </a:rPr>
              <a:t>Кому біда докучить, </a:t>
            </a:r>
          </a:p>
          <a:p>
            <a:pPr algn="ctr"/>
            <a:r>
              <a:rPr lang="uk-UA" sz="6000" b="1" i="1" dirty="0" smtClean="0">
                <a:solidFill>
                  <a:srgbClr val="C00000"/>
                </a:solidFill>
              </a:rPr>
              <a:t>то і розуму научить.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555" t="-1492"/>
          <a:stretch/>
        </p:blipFill>
        <p:spPr>
          <a:xfrm>
            <a:off x="1289154" y="0"/>
            <a:ext cx="9943899" cy="217357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834877" y="568909"/>
            <a:ext cx="9079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Поясніть</a:t>
            </a:r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значення</a:t>
            </a:r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прислів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’</a:t>
            </a:r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їв:</a:t>
            </a: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059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Шаблон для презентации &quot;Детвора&quot;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4038" b="5039"/>
          <a:stretch/>
        </p:blipFill>
        <p:spPr bwMode="auto">
          <a:xfrm>
            <a:off x="304703" y="276895"/>
            <a:ext cx="6336406" cy="4307983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2591" y="4710446"/>
            <a:ext cx="6091707" cy="1220273"/>
          </a:xfrm>
        </p:spPr>
        <p:txBody>
          <a:bodyPr>
            <a:noAutofit/>
          </a:bodyPr>
          <a:lstStyle/>
          <a:p>
            <a:r>
              <a:rPr lang="uk-UA" sz="6000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Робота в групах</a:t>
            </a:r>
            <a:endParaRPr lang="ru-RU" sz="6000" b="1" i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3644" y="2892519"/>
            <a:ext cx="4900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Творча робота над казкою</a:t>
            </a:r>
            <a:endParaRPr lang="ru-RU" sz="3200" b="1" dirty="0"/>
          </a:p>
        </p:txBody>
      </p:sp>
      <p:pic>
        <p:nvPicPr>
          <p:cNvPr id="11" name="Рисунок 10" descr="http://audioskazki.info/uploads/1289665429_solomennyj-bychok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1"/>
          <a:stretch/>
        </p:blipFill>
        <p:spPr bwMode="auto">
          <a:xfrm>
            <a:off x="7089724" y="128788"/>
            <a:ext cx="3415145" cy="4014987"/>
          </a:xfrm>
          <a:prstGeom prst="cloudCallou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8" r="8035"/>
          <a:stretch/>
        </p:blipFill>
        <p:spPr bwMode="auto">
          <a:xfrm>
            <a:off x="8624552" y="2831949"/>
            <a:ext cx="3387143" cy="3357502"/>
          </a:xfrm>
          <a:prstGeom prst="cloudCallou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315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&quot;Осенний мотив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114671" y="2498502"/>
            <a:ext cx="59626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FF0000"/>
                </a:solidFill>
              </a:rPr>
              <a:t>Розумнички!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1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Шаблон &quot;Подсолнухи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29776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93442" y="508961"/>
            <a:ext cx="10058400" cy="4024312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6000" b="1" i="1" dirty="0" smtClean="0">
                <a:solidFill>
                  <a:schemeClr val="tx1"/>
                </a:solidFill>
              </a:rPr>
              <a:t>Девіз уроку:</a:t>
            </a:r>
          </a:p>
          <a:p>
            <a:pPr algn="ctr"/>
            <a:r>
              <a:rPr lang="uk-UA" sz="6600" b="1" dirty="0" smtClean="0">
                <a:solidFill>
                  <a:schemeClr val="tx1"/>
                </a:solidFill>
              </a:rPr>
              <a:t>«Мовлення розвиваємо!</a:t>
            </a:r>
          </a:p>
          <a:p>
            <a:pPr algn="ctr"/>
            <a:r>
              <a:rPr lang="uk-UA" sz="6600" b="1" dirty="0" smtClean="0">
                <a:solidFill>
                  <a:schemeClr val="tx1"/>
                </a:solidFill>
              </a:rPr>
              <a:t>Красиво читаємо!</a:t>
            </a:r>
          </a:p>
          <a:p>
            <a:pPr algn="ctr"/>
            <a:r>
              <a:rPr lang="uk-UA" sz="6600" b="1" dirty="0" smtClean="0">
                <a:solidFill>
                  <a:schemeClr val="tx1"/>
                </a:solidFill>
              </a:rPr>
              <a:t>Чітко відповідаємо!»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661" y="4486275"/>
            <a:ext cx="2311400" cy="2371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445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go2.imgsmail.ru/imgpreview?key=http%3A//www.stihi.ru/pics/2004/06/26-987.jpg&amp;mb=imgdb_preview_13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09" y="3717131"/>
            <a:ext cx="3027661" cy="2964075"/>
          </a:xfrm>
          <a:prstGeom prst="teardrop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4716" y="875765"/>
            <a:ext cx="8850362" cy="3597212"/>
          </a:xfrm>
        </p:spPr>
        <p:txBody>
          <a:bodyPr>
            <a:noAutofit/>
          </a:bodyPr>
          <a:lstStyle/>
          <a:p>
            <a:pPr algn="r"/>
            <a: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  <a:t>«Проти сонечка бичок </a:t>
            </a:r>
            <a:b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  <a:t>білий виставив бочок – </a:t>
            </a:r>
            <a:b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  <a:t>я не буду більш брикати, </a:t>
            </a:r>
            <a:b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600" b="1" dirty="0" smtClean="0">
                <a:solidFill>
                  <a:schemeClr val="accent2">
                    <a:lumMod val="50000"/>
                  </a:schemeClr>
                </a:solidFill>
              </a:rPr>
              <a:t>краще буду засмагати.»</a:t>
            </a:r>
            <a:endParaRPr lang="ru-RU" sz="6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57122" y="211808"/>
            <a:ext cx="10058400" cy="1078153"/>
          </a:xfrm>
        </p:spPr>
        <p:txBody>
          <a:bodyPr>
            <a:normAutofit/>
          </a:bodyPr>
          <a:lstStyle/>
          <a:p>
            <a:r>
              <a:rPr lang="uk-UA" sz="4800" b="1" i="1" dirty="0" smtClean="0"/>
              <a:t>Скоромовка: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251201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416676" y="566670"/>
            <a:ext cx="9478851" cy="54735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39252" y="4363491"/>
            <a:ext cx="9503763" cy="1450975"/>
          </a:xfrm>
        </p:spPr>
        <p:txBody>
          <a:bodyPr>
            <a:noAutofit/>
          </a:bodyPr>
          <a:lstStyle/>
          <a:p>
            <a:pPr algn="ctr"/>
            <a:r>
              <a:rPr lang="uk-UA" sz="8000" b="1" dirty="0" err="1" smtClean="0">
                <a:solidFill>
                  <a:schemeClr val="tx1"/>
                </a:solidFill>
              </a:rPr>
              <a:t>каз</a:t>
            </a:r>
            <a:r>
              <a:rPr lang="uk-UA" sz="8000" b="1" dirty="0" smtClean="0">
                <a:solidFill>
                  <a:schemeClr val="tx1"/>
                </a:solidFill>
              </a:rPr>
              <a:t>    ка</a:t>
            </a:r>
            <a:br>
              <a:rPr lang="uk-UA" sz="8000" b="1" dirty="0" smtClean="0">
                <a:solidFill>
                  <a:schemeClr val="tx1"/>
                </a:solidFill>
              </a:rPr>
            </a:br>
            <a:r>
              <a:rPr lang="uk-UA" sz="8000" b="1" dirty="0" smtClean="0">
                <a:solidFill>
                  <a:schemeClr val="tx1"/>
                </a:solidFill>
              </a:rPr>
              <a:t>  </a:t>
            </a:r>
            <a:r>
              <a:rPr lang="uk-UA" sz="8000" b="1" dirty="0" err="1" smtClean="0">
                <a:solidFill>
                  <a:schemeClr val="tx1"/>
                </a:solidFill>
              </a:rPr>
              <a:t>каз</a:t>
            </a:r>
            <a:r>
              <a:rPr lang="uk-UA" sz="8000" b="1" dirty="0" smtClean="0">
                <a:solidFill>
                  <a:schemeClr val="tx1"/>
                </a:solidFill>
              </a:rPr>
              <a:t>      кар</a:t>
            </a:r>
            <a:br>
              <a:rPr lang="uk-UA" sz="8000" b="1" dirty="0" smtClean="0">
                <a:solidFill>
                  <a:schemeClr val="tx1"/>
                </a:solidFill>
              </a:rPr>
            </a:br>
            <a:r>
              <a:rPr lang="uk-UA" sz="8000" b="1" dirty="0" smtClean="0">
                <a:solidFill>
                  <a:schemeClr val="tx1"/>
                </a:solidFill>
              </a:rPr>
              <a:t>    </a:t>
            </a:r>
            <a:r>
              <a:rPr lang="uk-UA" sz="8000" b="1" dirty="0" err="1" smtClean="0">
                <a:solidFill>
                  <a:schemeClr val="tx1"/>
                </a:solidFill>
              </a:rPr>
              <a:t>каз</a:t>
            </a:r>
            <a:r>
              <a:rPr lang="uk-UA" sz="8000" b="1" dirty="0" smtClean="0">
                <a:solidFill>
                  <a:schemeClr val="tx1"/>
                </a:solidFill>
              </a:rPr>
              <a:t>       очка</a:t>
            </a:r>
            <a:br>
              <a:rPr lang="uk-UA" sz="8000" b="1" dirty="0" smtClean="0">
                <a:solidFill>
                  <a:schemeClr val="tx1"/>
                </a:solidFill>
              </a:rPr>
            </a:br>
            <a:r>
              <a:rPr lang="uk-UA" sz="8000" b="1" dirty="0" smtClean="0">
                <a:solidFill>
                  <a:schemeClr val="tx1"/>
                </a:solidFill>
              </a:rPr>
              <a:t>      </a:t>
            </a:r>
            <a:r>
              <a:rPr lang="uk-UA" sz="8000" b="1" dirty="0" err="1" smtClean="0">
                <a:solidFill>
                  <a:schemeClr val="tx1"/>
                </a:solidFill>
              </a:rPr>
              <a:t>каз</a:t>
            </a:r>
            <a:r>
              <a:rPr lang="uk-UA" sz="8000" b="1" dirty="0" smtClean="0">
                <a:solidFill>
                  <a:schemeClr val="tx1"/>
                </a:solidFill>
              </a:rPr>
              <a:t>         </a:t>
            </a:r>
            <a:r>
              <a:rPr lang="uk-UA" sz="8000" b="1" dirty="0" err="1" smtClean="0">
                <a:solidFill>
                  <a:schemeClr val="tx1"/>
                </a:solidFill>
              </a:rPr>
              <a:t>итися</a:t>
            </a:r>
            <a:r>
              <a:rPr lang="uk-UA" sz="8000" b="1" dirty="0" smtClean="0">
                <a:solidFill>
                  <a:schemeClr val="tx1"/>
                </a:solidFill>
              </a:rPr>
              <a:t/>
            </a:r>
            <a:br>
              <a:rPr lang="uk-UA" sz="8000" b="1" dirty="0" smtClean="0">
                <a:solidFill>
                  <a:schemeClr val="tx1"/>
                </a:solidFill>
              </a:rPr>
            </a:br>
            <a:r>
              <a:rPr lang="uk-UA" sz="8000" b="1" dirty="0" smtClean="0">
                <a:solidFill>
                  <a:schemeClr val="tx1"/>
                </a:solidFill>
              </a:rPr>
              <a:t>       </a:t>
            </a:r>
            <a:r>
              <a:rPr lang="uk-UA" sz="8000" b="1" dirty="0" err="1" smtClean="0">
                <a:solidFill>
                  <a:schemeClr val="tx1"/>
                </a:solidFill>
              </a:rPr>
              <a:t>каз</a:t>
            </a:r>
            <a:r>
              <a:rPr lang="uk-UA" sz="8000" b="1" dirty="0" smtClean="0">
                <a:solidFill>
                  <a:schemeClr val="tx1"/>
                </a:solidFill>
              </a:rPr>
              <a:t>           </a:t>
            </a:r>
            <a:r>
              <a:rPr lang="uk-UA" sz="8000" b="1" dirty="0" err="1" smtClean="0">
                <a:solidFill>
                  <a:schemeClr val="tx1"/>
                </a:solidFill>
              </a:rPr>
              <a:t>ковий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62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ana.ucoz.ru/_ld/37/2152139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0" t="3513" r="17971" b="2096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34876" y="1081825"/>
            <a:ext cx="7843234" cy="449472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3200" b="1" i="1" dirty="0" smtClean="0">
                <a:solidFill>
                  <a:schemeClr val="bg1"/>
                </a:solidFill>
                <a:latin typeface="+mn-lt"/>
              </a:rPr>
              <a:t>КАЗКА  -  художній твір</a:t>
            </a:r>
            <a:r>
              <a:rPr lang="uk-UA" sz="3200" b="1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uk-UA" sz="3200" b="1" i="1" dirty="0" smtClean="0">
                <a:solidFill>
                  <a:schemeClr val="bg1"/>
                </a:solidFill>
                <a:latin typeface="+mn-lt"/>
              </a:rPr>
              <a:t>про</a:t>
            </a:r>
            <a:r>
              <a:rPr lang="uk-UA" sz="3200" b="1" i="1" dirty="0" smtClean="0">
                <a:solidFill>
                  <a:schemeClr val="tx1"/>
                </a:solidFill>
                <a:latin typeface="+mn-lt"/>
              </a:rPr>
              <a:t> вигаданих осіб і події, з участю чарівних (фантастичних) сил.</a:t>
            </a:r>
            <a:br>
              <a:rPr lang="uk-UA" sz="3200" b="1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3200" b="1" i="1" dirty="0" smtClean="0">
                <a:solidFill>
                  <a:schemeClr val="tx1"/>
                </a:solidFill>
                <a:latin typeface="+mn-lt"/>
              </a:rPr>
              <a:t>КАЗКАР – людина, яка розповідає чи пише казки.</a:t>
            </a:r>
            <a:br>
              <a:rPr lang="uk-UA" sz="3200" b="1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3200" b="1" i="1" dirty="0" smtClean="0">
                <a:solidFill>
                  <a:schemeClr val="tx1"/>
                </a:solidFill>
                <a:latin typeface="+mn-lt"/>
              </a:rPr>
              <a:t>КАЗОЧКА – зменшувальна-ласкава форма слова «казка».</a:t>
            </a:r>
            <a:br>
              <a:rPr lang="uk-UA" sz="3200" b="1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3200" b="1" i="1" dirty="0" smtClean="0">
                <a:solidFill>
                  <a:schemeClr val="tx1"/>
                </a:solidFill>
                <a:latin typeface="+mn-lt"/>
              </a:rPr>
              <a:t>КАЗКОВИЙ – чарівний, чи той, що відноситься до казки.</a:t>
            </a:r>
            <a:endParaRPr lang="ru-RU" sz="3200" b="1" i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491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s008.radikal.ru/i304/1104/e0/d54412fcfe7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09814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" y="6098147"/>
            <a:ext cx="12191999" cy="759853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uk-UA" sz="4800" b="1" i="1" dirty="0" smtClean="0"/>
              <a:t>За лісами, за морями відчиняє двері брама…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21734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" y="5907022"/>
            <a:ext cx="12191998" cy="950977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/>
            <a:r>
              <a:rPr lang="uk-UA" sz="3200" b="1" dirty="0" smtClean="0"/>
              <a:t>А за брамами отими, чарівними, золотими, диво – казка походжає. Нас гостинно припрошає до веселої господи…</a:t>
            </a:r>
            <a:endParaRPr lang="ru-RU" sz="3200" b="1" dirty="0"/>
          </a:p>
        </p:txBody>
      </p:sp>
      <p:pic>
        <p:nvPicPr>
          <p:cNvPr id="6" name="Рисунок 5" descr="http://horo.msk.ru/img/vorota_zolushki/vorota_zolushk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5907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826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audioskazki.info/uploads/1289645416_gusi-lebedi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94"/>
          <a:stretch/>
        </p:blipFill>
        <p:spPr bwMode="auto">
          <a:xfrm>
            <a:off x="7675808" y="0"/>
            <a:ext cx="4516192" cy="3600000"/>
          </a:xfrm>
          <a:prstGeom prst="teardrop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http://foxu.ru/uploads/posts/2010-05/1274987945_lisa_skazki1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7" b="4654"/>
          <a:stretch/>
        </p:blipFill>
        <p:spPr bwMode="auto">
          <a:xfrm>
            <a:off x="9242738" y="2968638"/>
            <a:ext cx="2949262" cy="3934496"/>
          </a:xfrm>
          <a:prstGeom prst="doubleWave">
            <a:avLst>
              <a:gd name="adj1" fmla="val 6250"/>
              <a:gd name="adj2" fmla="val -398"/>
            </a:avLst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http://www.zagadochnaya-sila.ru/images/stories/picture/zar-ptits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985" y="1082875"/>
            <a:ext cx="5411297" cy="5034249"/>
          </a:xfrm>
          <a:prstGeom prst="cloud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546" y="5121411"/>
            <a:ext cx="7881870" cy="1633557"/>
          </a:xfrm>
        </p:spPr>
        <p:txBody>
          <a:bodyPr>
            <a:noAutofit/>
          </a:bodyPr>
          <a:lstStyle/>
          <a:p>
            <a:pPr algn="ctr"/>
            <a:r>
              <a:rPr lang="uk-UA" sz="5400" b="1" i="1" dirty="0" smtClean="0"/>
              <a:t>Диво, диво, дивина – </a:t>
            </a:r>
          </a:p>
          <a:p>
            <a:pPr algn="ctr"/>
            <a:r>
              <a:rPr lang="uk-UA" sz="5400" b="1" i="1" dirty="0" smtClean="0"/>
              <a:t>ця чарівна сторона!</a:t>
            </a:r>
            <a:endParaRPr lang="ru-RU" sz="5400" b="1" i="1" dirty="0"/>
          </a:p>
        </p:txBody>
      </p:sp>
      <p:pic>
        <p:nvPicPr>
          <p:cNvPr id="8" name="Рисунок 7" descr="http://www.stihi.ru/pics/2009/11/12/47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7" t="4601" r="15837" b="4751"/>
          <a:stretch/>
        </p:blipFill>
        <p:spPr bwMode="auto">
          <a:xfrm>
            <a:off x="23568" y="-12200"/>
            <a:ext cx="3699502" cy="3624399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3028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Шаблон &quot;Подсолнухи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47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Шаблон &quot;Подсолнухи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91"/>
          <a:stretch/>
        </p:blipFill>
        <p:spPr bwMode="auto">
          <a:xfrm>
            <a:off x="9994005" y="0"/>
            <a:ext cx="1700011" cy="6847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://kkdnz295.dnepredu.com/uploads/editor/2895/99911/sitepage_119/dcc32a2f3602e397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403" y="0"/>
            <a:ext cx="8654602" cy="684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8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246</TotalTime>
  <Words>160</Words>
  <Application>Microsoft Office PowerPoint</Application>
  <PresentationFormat>Широкоэкранный</PresentationFormat>
  <Paragraphs>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Ретро</vt:lpstr>
      <vt:lpstr>«Кому біда докучить,  то і розуму научить»</vt:lpstr>
      <vt:lpstr>Презентация PowerPoint</vt:lpstr>
      <vt:lpstr>«Проти сонечка бичок  білий виставив бочок –  я не буду більш брикати,  краще буду засмагати.»</vt:lpstr>
      <vt:lpstr>каз    ка   каз      кар     каз       очка       каз         итися        каз           ковий</vt:lpstr>
      <vt:lpstr>КАЗКА  -  художній твір про вигаданих осіб і події, з участю чарівних (фантастичних) сил. КАЗКАР – людина, яка розповідає чи пише казки. КАЗОЧКА – зменшувальна-ласкава форма слова «казка». КАЗКОВИЙ – чарівний, чи той, що відноситься до казки.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МАЙДАННИК – смоляр.</vt:lpstr>
      <vt:lpstr>Презентация PowerPoint</vt:lpstr>
      <vt:lpstr>Робота в групах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«Мовлення розвиваємо! Красиво читаємо! Чітко відповідаємо!</dc:title>
  <dc:creator>Лена</dc:creator>
  <cp:lastModifiedBy>Лена</cp:lastModifiedBy>
  <cp:revision>24</cp:revision>
  <dcterms:created xsi:type="dcterms:W3CDTF">2014-01-21T15:29:54Z</dcterms:created>
  <dcterms:modified xsi:type="dcterms:W3CDTF">2014-01-21T19:36:50Z</dcterms:modified>
</cp:coreProperties>
</file>