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wmf" Extension="wmf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3"/>
  </p:notesMasterIdLst>
  <p:sldIdLst>
    <p:sldId id="322" r:id="rId2"/>
    <p:sldId id="307" r:id="rId3"/>
    <p:sldId id="323" r:id="rId4"/>
    <p:sldId id="256" r:id="rId5"/>
    <p:sldId id="324" r:id="rId6"/>
    <p:sldId id="329" r:id="rId7"/>
    <p:sldId id="298" r:id="rId8"/>
    <p:sldId id="325" r:id="rId9"/>
    <p:sldId id="295" r:id="rId10"/>
    <p:sldId id="311" r:id="rId11"/>
    <p:sldId id="330" r:id="rId12"/>
    <p:sldId id="312" r:id="rId13"/>
    <p:sldId id="305" r:id="rId14"/>
    <p:sldId id="291" r:id="rId15"/>
    <p:sldId id="284" r:id="rId16"/>
    <p:sldId id="304" r:id="rId17"/>
    <p:sldId id="285" r:id="rId18"/>
    <p:sldId id="303" r:id="rId19"/>
    <p:sldId id="315" r:id="rId20"/>
    <p:sldId id="314" r:id="rId21"/>
    <p:sldId id="32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99FFCC"/>
    <a:srgbClr val="990000"/>
    <a:srgbClr val="FF5050"/>
    <a:srgbClr val="E77D13"/>
    <a:srgbClr val="FFFF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5" autoAdjust="0"/>
    <p:restoredTop sz="94626" autoAdjust="0"/>
  </p:normalViewPr>
  <p:slideViewPr>
    <p:cSldViewPr>
      <p:cViewPr>
        <p:scale>
          <a:sx n="60" d="100"/>
          <a:sy n="60" d="100"/>
        </p:scale>
        <p:origin x="-234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67427-A06D-46A5-A14B-B0732700BF5E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D3E594-C914-4820-8D20-AFB82093A5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393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B7142AC-8CAE-4BBB-BF18-448A05C186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142AC-8CAE-4BBB-BF18-448A05C186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142AC-8CAE-4BBB-BF18-448A05C186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B7142AC-8CAE-4BBB-BF18-448A05C186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142AC-8CAE-4BBB-BF18-448A05C186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142AC-8CAE-4BBB-BF18-448A05C186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B7142AC-8CAE-4BBB-BF18-448A05C186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142AC-8CAE-4BBB-BF18-448A05C186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142AC-8CAE-4BBB-BF18-448A05C186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142AC-8CAE-4BBB-BF18-448A05C186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173E2-717F-4FB2-993F-7DC79F7D5B27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142AC-8CAE-4BBB-BF18-448A05C186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 advTm="9000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B173E2-717F-4FB2-993F-7DC79F7D5B27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B7142AC-8CAE-4BBB-BF18-448A05C186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 advTm="9000">
    <p:wipe dir="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0.xml.rels><?xml version="1.0" encoding="UTF-8" standalone="yes" ?><Relationships xmlns="http://schemas.openxmlformats.org/package/2006/relationships"><Relationship Id="rId8" Target="../media/image32.jpeg" Type="http://schemas.openxmlformats.org/officeDocument/2006/relationships/image"/><Relationship Id="rId3" Target="../media/image27.jpeg" Type="http://schemas.openxmlformats.org/officeDocument/2006/relationships/image"/><Relationship Id="rId7" Target="../media/image31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0.jpeg" Type="http://schemas.openxmlformats.org/officeDocument/2006/relationships/image"/><Relationship Id="rId11" Target="../media/hdphoto1.wdp" Type="http://schemas.microsoft.com/office/2007/relationships/hdphoto"/><Relationship Id="rId5" Target="../media/image29.jpeg" Type="http://schemas.openxmlformats.org/officeDocument/2006/relationships/image"/><Relationship Id="rId10" Target="../media/image3.png" Type="http://schemas.openxmlformats.org/officeDocument/2006/relationships/image"/><Relationship Id="rId4" Target="../media/image28.jpeg" Type="http://schemas.openxmlformats.org/officeDocument/2006/relationships/image"/><Relationship Id="rId9" Target="../media/image33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8" Target="../media/hdphoto2.wdp" Type="http://schemas.microsoft.com/office/2007/relationships/hdphoto"/><Relationship Id="rId3" Target="../media/image34.png" Type="http://schemas.openxmlformats.org/officeDocument/2006/relationships/image"/><Relationship Id="rId7" Target="../media/image4.pn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7.png" Type="http://schemas.openxmlformats.org/officeDocument/2006/relationships/image"/><Relationship Id="rId5" Target="../media/image36.jpeg" Type="http://schemas.openxmlformats.org/officeDocument/2006/relationships/image"/><Relationship Id="rId4" Target="../media/image35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8" Target="../media/hdphoto1.wdp" Type="http://schemas.microsoft.com/office/2007/relationships/hdphoto"/><Relationship Id="rId3" Target="../media/image39.jpeg" Type="http://schemas.openxmlformats.org/officeDocument/2006/relationships/image"/><Relationship Id="rId7" Target="../media/image3.png" Type="http://schemas.openxmlformats.org/officeDocument/2006/relationships/image"/><Relationship Id="rId2" Target="../media/image38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7.png" Type="http://schemas.openxmlformats.org/officeDocument/2006/relationships/image"/><Relationship Id="rId5" Target="../media/image41.jpeg" Type="http://schemas.openxmlformats.org/officeDocument/2006/relationships/image"/><Relationship Id="rId4" Target="../media/image40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42.jpeg" Type="http://schemas.openxmlformats.org/officeDocument/2006/relationships/image"/><Relationship Id="rId2" Target="../media/image37.pn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44.jpeg" Type="http://schemas.openxmlformats.org/officeDocument/2006/relationships/image"/><Relationship Id="rId4" Target="../media/image43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7" Target="../media/image7.jpeg" Type="http://schemas.openxmlformats.org/officeDocument/2006/relationships/image"/><Relationship Id="rId2" Target="../media/image19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21.jpeg" Type="http://schemas.openxmlformats.org/officeDocument/2006/relationships/image"/><Relationship Id="rId5" Target="../media/image45.jpeg" Type="http://schemas.openxmlformats.org/officeDocument/2006/relationships/image"/><Relationship Id="rId4" Target="../media/image17.jpe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6.xml.rels><?xml version="1.0" encoding="UTF-8" standalone="yes" ?><Relationships xmlns="http://schemas.openxmlformats.org/package/2006/relationships"><Relationship Id="rId3" Target="../media/hdphoto1.wdp" Type="http://schemas.microsoft.com/office/2007/relationships/hdphoto"/><Relationship Id="rId2" Target="../media/image3.pn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47.jpeg" Type="http://schemas.openxmlformats.org/officeDocument/2006/relationships/image"/><Relationship Id="rId5" Target="../media/image46.png" Type="http://schemas.openxmlformats.org/officeDocument/2006/relationships/image"/><Relationship Id="rId4" Target="../media/image37.png" Type="http://schemas.openxmlformats.org/officeDocument/2006/relationships/image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8.xml.rels><?xml version="1.0" encoding="UTF-8" standalone="yes" ?><Relationships xmlns="http://schemas.openxmlformats.org/package/2006/relationships"><Relationship Id="rId3" Target="../media/hdphoto1.wdp" Type="http://schemas.microsoft.com/office/2007/relationships/hdphoto"/><Relationship Id="rId2" Target="../media/image3.pn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48.jpe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3" Target="../media/image3.png" Type="http://schemas.openxmlformats.org/officeDocument/2006/relationships/image"/><Relationship Id="rId2" Target="../media/image49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hdphoto2.wdp" Type="http://schemas.microsoft.com/office/2007/relationships/hdphoto"/><Relationship Id="rId5" Target="../media/image4.png" Type="http://schemas.openxmlformats.org/officeDocument/2006/relationships/image"/><Relationship Id="rId4" Target="../media/hdphoto1.wdp" Type="http://schemas.microsoft.com/office/2007/relationships/hdphoto"/></Relationships>
</file>

<file path=ppt/slides/_rels/slide2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slideLayouts/slideLayout1.xml" Type="http://schemas.openxmlformats.org/officeDocument/2006/relationships/slideLayout"/><Relationship Id="rId1" Target="file:///F:\&#1059;&#1056;&#1054;&#1050;%202%20&#1050;&#1051;&#1040;&#1057;\Frederik--Shopen-osennyaya-melodiya(muzofon.com).mp3" TargetMode="External" Type="http://schemas.openxmlformats.org/officeDocument/2006/relationships/audio"/><Relationship Id="rId6" Target="../media/image6.png" Type="http://schemas.openxmlformats.org/officeDocument/2006/relationships/image"/><Relationship Id="rId5" Target="../media/hdphoto1.wdp" Type="http://schemas.microsoft.com/office/2007/relationships/hdphoto"/><Relationship Id="rId4" Target="../media/image3.png" Type="http://schemas.openxmlformats.org/officeDocument/2006/relationships/image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microsoft.com/office/2007/relationships/hdphoto" Target="../media/hdphoto3.wdp"/></Relationships>
</file>

<file path=ppt/slides/_rels/slide4.xml.rels><?xml version="1.0" encoding="UTF-8" standalone="yes" ?><Relationships xmlns="http://schemas.openxmlformats.org/package/2006/relationships"><Relationship Id="rId3" Target="../media/image3.pn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hdphoto2.wdp" Type="http://schemas.microsoft.com/office/2007/relationships/hdphoto"/><Relationship Id="rId5" Target="../media/image4.png" Type="http://schemas.openxmlformats.org/officeDocument/2006/relationships/image"/><Relationship Id="rId4" Target="../media/hdphoto1.wdp" Type="http://schemas.microsoft.com/office/2007/relationships/hdphoto"/></Relationships>
</file>

<file path=ppt/slides/_rels/slide5.xml.rels><?xml version="1.0" encoding="UTF-8" standalone="yes" ?><Relationships xmlns="http://schemas.openxmlformats.org/package/2006/relationships"><Relationship Id="rId3" Target="../media/hdphoto3.wdp" Type="http://schemas.microsoft.com/office/2007/relationships/hdphoto"/><Relationship Id="rId2" Target="../media/image8.pn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2.jpeg" Type="http://schemas.openxmlformats.org/officeDocument/2006/relationships/image"/><Relationship Id="rId5" Target="../media/image11.png" Type="http://schemas.openxmlformats.org/officeDocument/2006/relationships/image"/><Relationship Id="rId4" Target="../media/image10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3" Target="../media/hdphoto1.wdp" Type="http://schemas.microsoft.com/office/2007/relationships/hdphoto"/><Relationship Id="rId7" Target="../media/image15.png" Type="http://schemas.openxmlformats.org/officeDocument/2006/relationships/image"/><Relationship Id="rId2" Target="../media/image3.pn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4.jpeg" Type="http://schemas.openxmlformats.org/officeDocument/2006/relationships/image"/><Relationship Id="rId5" Target="../media/image11.png" Type="http://schemas.openxmlformats.org/officeDocument/2006/relationships/image"/><Relationship Id="rId4" Target="../media/image13.pn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8" Target="../media/image3.png" Type="http://schemas.openxmlformats.org/officeDocument/2006/relationships/image"/><Relationship Id="rId3" Target="../media/image17.jpeg" Type="http://schemas.openxmlformats.org/officeDocument/2006/relationships/image"/><Relationship Id="rId7" Target="../media/image21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20.jpeg" Type="http://schemas.openxmlformats.org/officeDocument/2006/relationships/image"/><Relationship Id="rId5" Target="../media/image19.jpeg" Type="http://schemas.openxmlformats.org/officeDocument/2006/relationships/image"/><Relationship Id="rId4" Target="../media/image18.jpeg" Type="http://schemas.openxmlformats.org/officeDocument/2006/relationships/image"/><Relationship Id="rId9" Target="../media/hdphoto1.wdp" Type="http://schemas.microsoft.com/office/2007/relationships/hdphoto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F:\&#1059;&#1056;&#1054;&#1050;%202%20&#1050;&#1051;&#1040;&#1057;\Muzyka-lyubvi-Osennyaya-melodiya(muzofon.com).mp3" TargetMode="External"/><Relationship Id="rId1" Type="http://schemas.openxmlformats.org/officeDocument/2006/relationships/audio" Target="file:///F:\&#1059;&#1056;&#1054;&#1050;%202%20&#1050;&#1051;&#1040;&#1057;\OChEN_-KRAS&#1048;VAYa-OSENNYaYa-MELOD&#1048;Ya-Osennee-nastroeniemuzyka-AYakupova---ot-gruppy-Panterenysh-s-lyubov_yu(muzofon.com).mp3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284984"/>
            <a:ext cx="1244481" cy="12444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1028457" cy="102845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0"/>
            <a:ext cx="8748464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i="1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Урок природознавства </a:t>
            </a:r>
          </a:p>
          <a:p>
            <a:pPr algn="ctr"/>
            <a:r>
              <a:rPr lang="uk-UA" sz="3600" b="1" i="1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2–А клас</a:t>
            </a:r>
          </a:p>
          <a:p>
            <a:pPr algn="ctr"/>
            <a:r>
              <a:rPr lang="uk-UA" sz="3600" b="1" i="1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Криворізький НТМЛ №16</a:t>
            </a:r>
          </a:p>
          <a:p>
            <a:r>
              <a:rPr lang="uk-UA" sz="3200" b="1" i="1" u="sng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Вчитель:</a:t>
            </a:r>
            <a:r>
              <a:rPr lang="uk-UA" sz="3600" b="1" i="1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Кушнір Наталія </a:t>
            </a:r>
          </a:p>
          <a:p>
            <a:r>
              <a:rPr lang="uk-UA" sz="3600" b="1" i="1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Володимирівна</a:t>
            </a:r>
            <a:endParaRPr lang="ru-RU" sz="3600" b="1" i="1" dirty="0" smtClean="0">
              <a:ln w="17780" cmpd="sng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40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780928"/>
            <a:ext cx="889248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u="sng" cap="none" spc="0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Тема:</a:t>
            </a:r>
            <a:r>
              <a:rPr lang="ru-RU" sz="2800" b="1" cap="none" spc="0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800" b="1" cap="none" spc="0" dirty="0" err="1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Осінні</a:t>
            </a:r>
            <a:r>
              <a:rPr lang="ru-RU" sz="2800" b="1" cap="none" spc="0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800" b="1" cap="none" spc="0" dirty="0" err="1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явища</a:t>
            </a:r>
            <a:r>
              <a:rPr lang="ru-RU" sz="2800" b="1" cap="none" spc="0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в </a:t>
            </a:r>
            <a:r>
              <a:rPr lang="ru-RU" sz="2800" b="1" cap="none" spc="0" dirty="0" err="1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житті</a:t>
            </a:r>
            <a:r>
              <a:rPr lang="ru-RU" sz="2800" b="1" cap="none" spc="0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800" b="1" cap="none" spc="0" dirty="0" err="1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рослин</a:t>
            </a:r>
            <a:endParaRPr lang="ru-RU" sz="2800" b="1" cap="none" spc="0" dirty="0" smtClean="0">
              <a:ln w="17780" cmpd="sng">
                <a:solidFill>
                  <a:schemeClr val="tx2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r>
              <a:rPr lang="uk-UA" sz="3200" b="1" u="sng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Мета:</a:t>
            </a:r>
            <a:r>
              <a:rPr lang="uk-UA" sz="2800" b="1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поглибити знання школярів про явища природи;</a:t>
            </a:r>
          </a:p>
          <a:p>
            <a:r>
              <a:rPr lang="uk-UA" sz="2800" b="1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ф</a:t>
            </a:r>
            <a:r>
              <a:rPr lang="uk-UA" sz="2800" b="1" cap="none" spc="0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ормувати уявлення про осінні явища в житті рослин, уміння аналізувати, порівнювати;</a:t>
            </a:r>
          </a:p>
          <a:p>
            <a:r>
              <a:rPr lang="uk-UA" sz="2800" b="1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розвивати кмітливість, спостережливість, мислення;</a:t>
            </a:r>
          </a:p>
          <a:p>
            <a:r>
              <a:rPr lang="uk-UA" sz="2800" b="1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r>
              <a:rPr lang="uk-UA" sz="2800" b="1" cap="none" spc="0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иховувати любов до природи, почуття прекрасного.</a:t>
            </a:r>
          </a:p>
          <a:p>
            <a:pPr algn="ctr"/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5589240"/>
            <a:ext cx="812433" cy="8124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124744"/>
            <a:ext cx="884441" cy="884441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rrowheads="1" noChangeAspect="1"/>
          </p:cNvPicPr>
          <p:nvPr/>
        </p:nvPicPr>
        <p:blipFill>
          <a:blip cstate="print" r:embed="rId2"/>
          <a:srcRect b="108" r="76"/>
          <a:stretch>
            <a:fillRect/>
          </a:stretch>
        </p:blipFill>
        <p:spPr bwMode="auto">
          <a:xfrm>
            <a:off x="5796136" y="260648"/>
            <a:ext cx="2503165" cy="2473821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b="1" dirty="0" i="1" lang="uk-UA" smtClean="0" sz="4400">
                <a:solidFill>
                  <a:srgbClr val="C00000"/>
                </a:solidFill>
              </a:rPr>
              <a:t>ДОЗРІВАННЯ  ПЛОДІВ</a:t>
            </a:r>
            <a:endParaRPr b="1" dirty="0" i="1" lang="ru-RU" sz="440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699792" y="1340768"/>
            <a:ext cx="2662783" cy="2130226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3075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3851920" y="2564904"/>
            <a:ext cx="1910417" cy="1440160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3077" name="Picture 5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732240" y="1412776"/>
            <a:ext cx="2208245" cy="1656184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3078" name="Picture 6"/>
          <p:cNvPicPr>
            <a:picLocks noChangeArrowheads="1" noChangeAspect="1"/>
          </p:cNvPicPr>
          <p:nvPr/>
        </p:nvPicPr>
        <p:blipFill>
          <a:blip cstate="print" r:embed="rId6"/>
          <a:stretch>
            <a:fillRect/>
          </a:stretch>
        </p:blipFill>
        <p:spPr bwMode="auto">
          <a:xfrm>
            <a:off x="5220072" y="3501008"/>
            <a:ext cx="3096344" cy="2592288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3079" name="Picture 7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4355976" y="4797152"/>
            <a:ext cx="2095812" cy="1531555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3083" name="Picture 11"/>
          <p:cNvPicPr>
            <a:picLocks noChangeArrowheads="1" noChangeAspect="1"/>
          </p:cNvPicPr>
          <p:nvPr/>
        </p:nvPicPr>
        <p:blipFill>
          <a:blip cstate="print" r:embed="rId8"/>
          <a:srcRect r="374"/>
          <a:stretch>
            <a:fillRect/>
          </a:stretch>
        </p:blipFill>
        <p:spPr bwMode="auto">
          <a:xfrm>
            <a:off x="467544" y="2924944"/>
            <a:ext cx="2808312" cy="3553703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3081" name="Picture 9"/>
          <p:cNvPicPr>
            <a:picLocks noChangeArrowheads="1" noChangeAspect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251520" y="2492896"/>
            <a:ext cx="1800200" cy="2054576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cstate="print"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b="98077" l="2404" r="96635" t="0">
                        <a14:foregroundMark x1="32212" x2="31250" y1="37500" y2="44231"/>
                        <a14:foregroundMark x1="43269" x2="43269" y1="42308" y2="42308"/>
                        <a14:foregroundMark x1="40865" x2="40865" y1="39423" y2="39423"/>
                        <a14:foregroundMark x1="40385" x2="40385" y1="36058" y2="36058"/>
                        <a14:foregroundMark x1="40385" x2="43750" y1="36058" y2="50481"/>
                        <a14:foregroundMark x1="35577" x2="35577" y1="50481" y2="50481"/>
                        <a14:foregroundMark x1="48558" x2="48558" y1="55288" y2="55288"/>
                        <a14:foregroundMark x1="54327" x2="39904" y1="59615" y2="63462"/>
                        <a14:foregroundMark x1="37019" x2="64423" y1="60096" y2="61058"/>
                        <a14:foregroundMark x1="52885" x2="50481" y1="66827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196752"/>
            <a:ext cx="1100465" cy="110046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cstate="print"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b="98077" l="2404" r="96635" t="0">
                        <a14:foregroundMark x1="32212" x2="31250" y1="37500" y2="44231"/>
                        <a14:foregroundMark x1="43269" x2="43269" y1="42308" y2="42308"/>
                        <a14:foregroundMark x1="40865" x2="40865" y1="39423" y2="39423"/>
                        <a14:foregroundMark x1="40385" x2="40385" y1="36058" y2="36058"/>
                        <a14:foregroundMark x1="40385" x2="43750" y1="36058" y2="50481"/>
                        <a14:foregroundMark x1="35577" x2="35577" y1="50481" y2="50481"/>
                        <a14:foregroundMark x1="48558" x2="48558" y1="55288" y2="55288"/>
                        <a14:foregroundMark x1="54327" x2="39904" y1="59615" y2="63462"/>
                        <a14:foregroundMark x1="37019" x2="64423" y1="60096" y2="61058"/>
                        <a14:foregroundMark x1="52885" x2="50481" y1="66827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861048"/>
            <a:ext cx="1172473" cy="1172473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id="5" nodeType="with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7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11" nodeType="with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3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4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5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16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17" nodeType="with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9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1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22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23" nodeType="with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25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6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7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2000" id="28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9">
                      <p:stCondLst>
                        <p:cond delay="indefinite"/>
                      </p:stCondLst>
                      <p:childTnLst>
                        <p:par>
                          <p:cTn fill="hold" id="30">
                            <p:stCondLst>
                              <p:cond delay="0"/>
                            </p:stCondLst>
                            <p:childTnLst>
                              <p:par>
                                <p:cTn fill="hold" id="31" nodeType="click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33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4">
                      <p:stCondLst>
                        <p:cond delay="indefinite"/>
                      </p:stCondLst>
                      <p:childTnLst>
                        <p:par>
                          <p:cTn fill="hold" id="35">
                            <p:stCondLst>
                              <p:cond delay="0"/>
                            </p:stCondLst>
                            <p:childTnLst>
                              <p:par>
                                <p:cTn fill="hold" id="36" nodeType="click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38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id="41" nodeType="click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43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4">
                      <p:stCondLst>
                        <p:cond delay="indefinite"/>
                      </p:stCondLst>
                      <p:childTnLst>
                        <p:par>
                          <p:cTn fill="hold" id="45">
                            <p:stCondLst>
                              <p:cond delay="0"/>
                            </p:stCondLst>
                            <p:childTnLst>
                              <p:par>
                                <p:cTn fill="hold" id="46" nodeType="click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48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861048"/>
            <a:ext cx="2592105" cy="299090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229200"/>
            <a:ext cx="864096" cy="122047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41784" y="935986"/>
            <a:ext cx="4572000" cy="236988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800" b="1" dirty="0">
                <a:solidFill>
                  <a:srgbClr val="3333FF"/>
                </a:solidFill>
              </a:rPr>
              <a:t>Вже </a:t>
            </a:r>
            <a:r>
              <a:rPr lang="uk-UA" sz="2800" b="1" dirty="0" err="1">
                <a:solidFill>
                  <a:srgbClr val="3333FF"/>
                </a:solidFill>
              </a:rPr>
              <a:t>побагряніло</a:t>
            </a:r>
            <a:endParaRPr lang="uk-UA" sz="2800" b="1" dirty="0">
              <a:solidFill>
                <a:srgbClr val="3333FF"/>
              </a:solidFill>
            </a:endParaRPr>
          </a:p>
          <a:p>
            <a:r>
              <a:rPr lang="uk-UA" sz="2800" b="1" dirty="0">
                <a:solidFill>
                  <a:srgbClr val="3333FF"/>
                </a:solidFill>
              </a:rPr>
              <a:t>Листячко на клені,</a:t>
            </a:r>
          </a:p>
          <a:p>
            <a:r>
              <a:rPr lang="uk-UA" sz="2800" b="1" dirty="0">
                <a:solidFill>
                  <a:srgbClr val="3333FF"/>
                </a:solidFill>
              </a:rPr>
              <a:t>Але на вербиці</a:t>
            </a:r>
          </a:p>
          <a:p>
            <a:r>
              <a:rPr lang="uk-UA" sz="2800" b="1" dirty="0">
                <a:solidFill>
                  <a:srgbClr val="3333FF"/>
                </a:solidFill>
              </a:rPr>
              <a:t>Ще воно зелене.</a:t>
            </a:r>
          </a:p>
          <a:p>
            <a:endParaRPr lang="uk-UA" dirty="0"/>
          </a:p>
          <a:p>
            <a:endParaRPr lang="uk-UA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419872" y="1844824"/>
            <a:ext cx="4067944" cy="188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800" b="1" dirty="0">
                <a:solidFill>
                  <a:srgbClr val="3333FF"/>
                </a:solidFill>
              </a:rPr>
              <a:t>На каштані листя</a:t>
            </a:r>
          </a:p>
          <a:p>
            <a:pPr lvl="0"/>
            <a:r>
              <a:rPr lang="uk-UA" sz="2800" b="1" dirty="0">
                <a:solidFill>
                  <a:srgbClr val="3333FF"/>
                </a:solidFill>
              </a:rPr>
              <a:t>З жовтою каймою.</a:t>
            </a:r>
          </a:p>
          <a:p>
            <a:pPr lvl="0"/>
            <a:r>
              <a:rPr lang="uk-UA" sz="2800" b="1" dirty="0">
                <a:solidFill>
                  <a:srgbClr val="3333FF"/>
                </a:solidFill>
              </a:rPr>
              <a:t>Йду осіннім парком</a:t>
            </a:r>
          </a:p>
          <a:p>
            <a:pPr lvl="0"/>
            <a:r>
              <a:rPr lang="uk-UA" sz="2800" b="1" dirty="0">
                <a:solidFill>
                  <a:srgbClr val="3333FF"/>
                </a:solidFill>
              </a:rPr>
              <a:t>Тихою ходою.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08104" y="345054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uk-UA" sz="2800" b="1" dirty="0">
                <a:solidFill>
                  <a:srgbClr val="3333FF"/>
                </a:solidFill>
              </a:rPr>
              <a:t>Таких фарб немає</a:t>
            </a:r>
          </a:p>
          <a:p>
            <a:pPr lvl="0"/>
            <a:r>
              <a:rPr lang="uk-UA" sz="2800" b="1" dirty="0">
                <a:solidFill>
                  <a:srgbClr val="3333FF"/>
                </a:solidFill>
              </a:rPr>
              <a:t>Влітку, ні зимою.</a:t>
            </a:r>
          </a:p>
          <a:p>
            <a:pPr lvl="0"/>
            <a:r>
              <a:rPr lang="uk-UA" sz="2800" b="1" dirty="0">
                <a:solidFill>
                  <a:srgbClr val="3333FF"/>
                </a:solidFill>
              </a:rPr>
              <a:t>Недаремно осінь</a:t>
            </a:r>
          </a:p>
          <a:p>
            <a:pPr lvl="0"/>
            <a:r>
              <a:rPr lang="uk-UA" sz="2800" b="1" dirty="0">
                <a:solidFill>
                  <a:srgbClr val="3333FF"/>
                </a:solidFill>
              </a:rPr>
              <a:t>Зветься золотою.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09" y="306896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692696"/>
            <a:ext cx="2337730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D:\ДОКУМЕНТАЦИЯ\ПРЕЗЕНТАЦІЇ\шаблоны\анимация\Школа\3a4a1dcc8bd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432848"/>
            <a:ext cx="1433721" cy="143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835696" y="188640"/>
            <a:ext cx="5544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ПЕРЕВІР СЕБЕ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81114"/>
            <a:ext cx="812433" cy="81243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993523"/>
            <a:ext cx="812433" cy="81243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628800"/>
            <a:ext cx="812433" cy="81243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060848"/>
            <a:ext cx="812433" cy="8124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492896"/>
            <a:ext cx="812433" cy="81243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4221088"/>
            <a:ext cx="812433" cy="81243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4653136"/>
            <a:ext cx="812433" cy="81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98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/>
              <a:t>    </a:t>
            </a:r>
            <a:r>
              <a:rPr lang="uk-UA" sz="4000" b="1" spc="300" dirty="0" smtClean="0">
                <a:solidFill>
                  <a:srgbClr val="990000"/>
                </a:solidFill>
              </a:rPr>
              <a:t>ХВОЙНІ  ДЕРЕВА  ВОСЕНИ</a:t>
            </a:r>
            <a:endParaRPr lang="ru-RU" sz="4000" b="1" spc="300" dirty="0">
              <a:solidFill>
                <a:srgbClr val="990000"/>
              </a:solidFill>
            </a:endParaRPr>
          </a:p>
        </p:txBody>
      </p:sp>
      <p:pic>
        <p:nvPicPr>
          <p:cNvPr id="4106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124744"/>
            <a:ext cx="2376264" cy="2376264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72816"/>
            <a:ext cx="2110635" cy="2907507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717032"/>
            <a:ext cx="2160240" cy="2887050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83835" y="1988840"/>
            <a:ext cx="2208245" cy="3312369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" name="Picture 3" descr="D:\ДОКУМЕНТАЦИЯ\ПРЕЗЕНТАЦІЇ\шаблоны\анимация\Школа\3a4a1dcc8bd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229200"/>
            <a:ext cx="1433721" cy="143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052736"/>
            <a:ext cx="956449" cy="9564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373216"/>
            <a:ext cx="1172473" cy="1172473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ДОКУМЕНТАЦИЯ\ПРЕЗЕНТАЦІЇ\шаблоны\анимация\Школа\3a4a1dcc8bd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916832"/>
            <a:ext cx="1433721" cy="143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548680"/>
            <a:ext cx="6568206" cy="4392488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9592"/>
          </a:xfrm>
        </p:spPr>
        <p:txBody>
          <a:bodyPr>
            <a:normAutofit/>
          </a:bodyPr>
          <a:lstStyle/>
          <a:p>
            <a:r>
              <a:rPr lang="uk-UA" sz="4000" b="1" spc="300" dirty="0" smtClean="0">
                <a:solidFill>
                  <a:srgbClr val="990000"/>
                </a:solidFill>
              </a:rPr>
              <a:t>Трав'янисті  рослини восени</a:t>
            </a:r>
            <a:endParaRPr lang="ru-RU" sz="4000" b="1" spc="300" dirty="0">
              <a:solidFill>
                <a:srgbClr val="990000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645024"/>
            <a:ext cx="3312368" cy="2487956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501008"/>
            <a:ext cx="3528392" cy="2646294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86800" cy="1198240"/>
          </a:xfrm>
        </p:spPr>
        <p:txBody>
          <a:bodyPr>
            <a:noAutofit/>
          </a:bodyPr>
          <a:lstStyle/>
          <a:p>
            <a:r>
              <a:rPr b="1" dirty="0" i="1" lang="uk-UA" smtClean="0" spc="300">
                <a:solidFill>
                  <a:srgbClr val="990000"/>
                </a:solidFill>
              </a:rPr>
              <a:t> Гра  “З  якого  дерева  листок?”</a:t>
            </a:r>
            <a:endParaRPr b="1" dirty="0" i="1" lang="ru-RU" spc="300">
              <a:solidFill>
                <a:srgbClr val="990000"/>
              </a:solidFill>
            </a:endParaRPr>
          </a:p>
        </p:txBody>
      </p:sp>
      <p:pic>
        <p:nvPicPr>
          <p:cNvPr id="5" name="Picture 8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971600" y="1124744"/>
            <a:ext cx="1442376" cy="1512168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6" name="Picture 5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 rot="20747291">
            <a:off x="3393405" y="1205315"/>
            <a:ext cx="1532414" cy="2321839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" name="Picture 9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 rot="21203198">
            <a:off x="4393363" y="3610403"/>
            <a:ext cx="2016224" cy="2016224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5122" name="Picture 2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 rot="20567436">
            <a:off x="639725" y="3400182"/>
            <a:ext cx="1973560" cy="1462549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0" name="Picture 11"/>
          <p:cNvPicPr>
            <a:picLocks noChangeArrowheads="1" noChangeAspect="1"/>
          </p:cNvPicPr>
          <p:nvPr/>
        </p:nvPicPr>
        <p:blipFill>
          <a:blip cstate="print" r:embed="rId6"/>
          <a:srcRect b="105"/>
          <a:stretch>
            <a:fillRect/>
          </a:stretch>
        </p:blipFill>
        <p:spPr bwMode="auto">
          <a:xfrm>
            <a:off x="6732240" y="1916832"/>
            <a:ext cx="1872208" cy="1763439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555776" y="2852935"/>
            <a:ext cx="2808312" cy="830997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uk-UA" smtClean="0" spc="50" sz="4800">
                <a:ln w="11430"/>
                <a:solidFill>
                  <a:srgbClr val="99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горобина</a:t>
            </a:r>
            <a:endParaRPr b="1" dirty="0" lang="ru-RU" smtClean="0" spc="50" sz="4800">
              <a:ln w="11430"/>
              <a:solidFill>
                <a:srgbClr val="990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2075041"/>
            <a:ext cx="1728192" cy="830997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uk-UA" smtClean="0" spc="50" sz="4800">
                <a:ln w="11430"/>
                <a:solidFill>
                  <a:srgbClr val="99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клен</a:t>
            </a:r>
            <a:endParaRPr b="1" dirty="0" lang="ru-RU" smtClean="0" spc="50" sz="4800">
              <a:ln w="11430"/>
              <a:solidFill>
                <a:srgbClr val="990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5445224"/>
            <a:ext cx="2448272" cy="830997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uk-UA" smtClean="0" spc="50" sz="4800">
                <a:ln w="11430"/>
                <a:solidFill>
                  <a:srgbClr val="99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липа</a:t>
            </a:r>
            <a:endParaRPr b="1" dirty="0" lang="ru-RU" smtClean="0" spc="50" sz="4800">
              <a:ln w="11430"/>
              <a:solidFill>
                <a:srgbClr val="990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68144" y="3284984"/>
            <a:ext cx="3096344" cy="830997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uk-UA" smtClean="0" spc="50" sz="4800">
                <a:ln w="11430"/>
                <a:solidFill>
                  <a:srgbClr val="99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каштан</a:t>
            </a:r>
            <a:endParaRPr b="1" dirty="0" lang="ru-RU" smtClean="0" spc="50" sz="4800">
              <a:ln w="11430"/>
              <a:solidFill>
                <a:srgbClr val="990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9552" y="4797152"/>
            <a:ext cx="1512168" cy="830997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uk-UA" smtClean="0" spc="50" sz="4800">
                <a:ln w="11430"/>
                <a:solidFill>
                  <a:srgbClr val="99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дуб</a:t>
            </a:r>
            <a:endParaRPr b="1" dirty="0" lang="ru-RU" smtClean="0" spc="50" sz="4800">
              <a:ln w="11430"/>
              <a:solidFill>
                <a:srgbClr val="990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cstate="print"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867095"/>
            <a:ext cx="2592105" cy="2990905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5" nodeType="clickEffect" presetClass="entr" presetID="38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dur="455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dur="455" fill="hold" id="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55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utoRev="1" decel="50000" dur="156" fill="hold" id="1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36" fill="hold" id="11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">
                      <p:stCondLst>
                        <p:cond delay="indefinite"/>
                      </p:stCondLst>
                      <p:childTnLst>
                        <p:par>
                          <p:cTn fill="hold" id="13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14" nodeType="clickEffect" presetClass="entr" presetID="38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dur="455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dur="455" fill="hold" id="17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55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utoRev="1" decel="50000" dur="156" fill="hold" id="19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36" fill="hold" id="20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23" nodeType="clickEffect" presetClass="entr" presetID="38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dur="455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dur="455" fill="hold" id="26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55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utoRev="1" decel="50000" dur="156" fill="hold" id="2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36" fill="hold" id="29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0">
                      <p:stCondLst>
                        <p:cond delay="indefinite"/>
                      </p:stCondLst>
                      <p:childTnLst>
                        <p:par>
                          <p:cTn fill="hold" id="31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32" nodeType="clickEffect" presetClass="entr" presetID="4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5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6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7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>
                      <p:stCondLst>
                        <p:cond delay="indefinite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40" nodeType="clickEffect" presetClass="entr" presetID="4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2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3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4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45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1"/>
      <p:bldP grpId="0" spid="12"/>
      <p:bldP grpId="0" spid="13"/>
      <p:bldP grpId="0" spid="14"/>
      <p:bldP grpId="0" spid="16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ДОКУМЕНТАЦИЯ\ПРЕЗЕНТАЦІЇ\шаблоны\анимация\Школа\3a4a1dcc8bd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88640"/>
            <a:ext cx="1433721" cy="143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85728"/>
            <a:ext cx="8964488" cy="57554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4800" b="1" spc="50" dirty="0" smtClean="0">
              <a:ln w="11430"/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  <a:p>
            <a:pPr marL="914400" indent="-914400" algn="ctr">
              <a:buAutoNum type="arabicParenR"/>
            </a:pPr>
            <a:r>
              <a:rPr lang="ru-RU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Які</a:t>
            </a:r>
            <a:r>
              <a:rPr lang="ru-RU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ru-RU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зміни</a:t>
            </a:r>
            <a:r>
              <a:rPr lang="ru-RU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ru-RU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відбуваються</a:t>
            </a:r>
            <a:r>
              <a:rPr lang="ru-RU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з </a:t>
            </a:r>
            <a:r>
              <a:rPr lang="ru-RU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рослинами</a:t>
            </a:r>
            <a:r>
              <a:rPr lang="ru-RU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ru-RU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восени</a:t>
            </a:r>
            <a:r>
              <a:rPr lang="ru-RU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?</a:t>
            </a:r>
          </a:p>
          <a:p>
            <a:pPr marL="914400" indent="-914400" algn="ctr">
              <a:buAutoNum type="arabicParenR"/>
            </a:pPr>
            <a:endParaRPr lang="ru-RU" sz="4800" b="1" cap="none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  <a:p>
            <a:pPr marL="914400" indent="-914400"/>
            <a:r>
              <a:rPr lang="uk-UA" sz="44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а) листя змінює забарвлення, осипається;</a:t>
            </a:r>
          </a:p>
          <a:p>
            <a:r>
              <a:rPr lang="uk-UA" sz="4400" b="1" i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б) листя не змінює кольору;</a:t>
            </a:r>
          </a:p>
          <a:p>
            <a:r>
              <a:rPr lang="uk-UA" sz="44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в) буйно квітнуть дерева.</a:t>
            </a:r>
            <a:endParaRPr lang="ru-RU" sz="4400" b="1" i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60648"/>
            <a:ext cx="74888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spc="50" dirty="0" err="1" smtClean="0">
                <a:ln w="11430"/>
                <a:solidFill>
                  <a:srgbClr val="99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Тестовий</a:t>
            </a:r>
            <a:r>
              <a:rPr lang="ru-RU" sz="5400" b="1" spc="50" dirty="0" smtClean="0">
                <a:ln w="11430"/>
                <a:solidFill>
                  <a:srgbClr val="99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контроль: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1028457" cy="10284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2276872"/>
            <a:ext cx="1036841" cy="1036841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56792"/>
            <a:ext cx="1028457" cy="10284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260648"/>
            <a:ext cx="8892480" cy="36625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2) </a:t>
            </a:r>
            <a:r>
              <a:rPr lang="ru-RU" sz="4800" b="1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Восени</a:t>
            </a:r>
            <a:r>
              <a:rPr lang="ru-RU" sz="48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ru-RU" sz="4800" b="1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достигають</a:t>
            </a:r>
            <a:r>
              <a:rPr lang="ru-RU" sz="48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плоди :</a:t>
            </a:r>
            <a:endParaRPr lang="uk-UA" sz="4400" i="1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uk-UA" sz="48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а) калини, горобини, </a:t>
            </a:r>
          </a:p>
          <a:p>
            <a:r>
              <a:rPr lang="uk-UA" sz="48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шипшини;</a:t>
            </a:r>
          </a:p>
          <a:p>
            <a:r>
              <a:rPr lang="uk-UA" sz="4800" b="1" i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б) </a:t>
            </a:r>
            <a:r>
              <a:rPr lang="uk-UA" sz="48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вишні, малини, черешні.</a:t>
            </a:r>
            <a:endParaRPr lang="uk-UA" sz="4800" b="1" i="1" cap="none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4000" b="1" i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3" descr="D:\ДОКУМЕНТАЦИЯ\ПРЕЗЕНТАЦІЇ\шаблоны\анимация\Школа\3a4a1dcc8bd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653136"/>
            <a:ext cx="1433721" cy="143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ДОКУМЕНТАЦИЯ\ПРЕЗЕНТАЦІЇ\шаблоны\анимация\рослини\листочки\178a385c13d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97152"/>
            <a:ext cx="864121" cy="864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73016"/>
            <a:ext cx="3994692" cy="270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1412776"/>
            <a:ext cx="1100465" cy="1100465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8892480" cy="48936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3</a:t>
            </a:r>
            <a:r>
              <a:rPr lang="ru-RU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) </a:t>
            </a:r>
            <a:r>
              <a:rPr lang="ru-RU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Листопад-це</a:t>
            </a:r>
            <a:r>
              <a:rPr lang="ru-RU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:</a:t>
            </a:r>
          </a:p>
          <a:p>
            <a:pPr algn="ctr"/>
            <a:endParaRPr lang="uk-UA" sz="4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uk-UA" sz="4400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uk-UA" sz="44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 зміна забарвлення листя</a:t>
            </a:r>
          </a:p>
          <a:p>
            <a:r>
              <a:rPr lang="uk-UA" sz="44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на кущах та деревах;</a:t>
            </a:r>
            <a:endParaRPr lang="uk-UA" sz="4400" b="1" i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uk-UA" sz="4400" b="1" i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б) осіннє явище природи ;</a:t>
            </a:r>
            <a:endParaRPr lang="uk-UA" sz="4400" b="1" i="1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uk-UA" sz="44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в) достигання плодів і </a:t>
            </a:r>
          </a:p>
          <a:p>
            <a:r>
              <a:rPr lang="uk-UA" sz="44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насіння.</a:t>
            </a:r>
            <a:endParaRPr lang="ru-RU" sz="4400" b="1" i="1" cap="none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3" descr="D:\ДОКУМЕНТАЦИЯ\ПРЕЗЕНТАЦІЇ\шаблоны\анимация\Школа\3a4a1dcc8bd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60648"/>
            <a:ext cx="1433721" cy="143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1028457" cy="10284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5013176"/>
            <a:ext cx="956449" cy="9564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3933056"/>
            <a:ext cx="1172473" cy="1172473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641034"/>
            <a:ext cx="1296144" cy="129614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885828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5400" b="1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0" algn="ctr"/>
            <a:endParaRPr lang="ru-RU" sz="5400" b="1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0" algn="ctr"/>
            <a:endParaRPr lang="ru-RU" sz="5400" b="1" spc="50" dirty="0" smtClean="0">
              <a:ln w="11430"/>
              <a:gradFill>
                <a:gsLst>
                  <a:gs pos="25000">
                    <a:srgbClr val="A5644E">
                      <a:satMod val="155000"/>
                    </a:srgbClr>
                  </a:gs>
                  <a:gs pos="100000">
                    <a:srgbClr val="A5644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742950" lvl="0" indent="-742950" algn="ctr"/>
            <a:endParaRPr lang="uk-UA" sz="4000" b="1" spc="50" dirty="0">
              <a:ln w="11430"/>
              <a:gradFill>
                <a:gsLst>
                  <a:gs pos="25000">
                    <a:srgbClr val="A5644E">
                      <a:satMod val="155000"/>
                    </a:srgbClr>
                  </a:gs>
                  <a:gs pos="100000">
                    <a:srgbClr val="A5644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742950" lvl="0" indent="-742950" algn="ctr">
              <a:buAutoNum type="arabicParenR"/>
            </a:pPr>
            <a:endParaRPr lang="ru-RU" sz="4400" b="1" spc="50" dirty="0">
              <a:ln w="11430"/>
              <a:gradFill>
                <a:gsLst>
                  <a:gs pos="25000">
                    <a:srgbClr val="A5644E">
                      <a:satMod val="155000"/>
                    </a:srgbClr>
                  </a:gs>
                  <a:gs pos="100000">
                    <a:srgbClr val="A5644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79635" y="1305341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lvl="0" indent="-742950"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7388" y="1484784"/>
            <a:ext cx="918714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lvl="0" indent="-742950"/>
            <a:r>
              <a:rPr lang="uk-UA" sz="44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а) залишаються зеленими;</a:t>
            </a:r>
            <a:endParaRPr lang="uk-UA" sz="4400" b="1" i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742950" lvl="0" indent="-742950"/>
            <a:r>
              <a:rPr lang="uk-UA" sz="44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б) </a:t>
            </a:r>
            <a:r>
              <a:rPr lang="uk-UA" sz="40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змінюють своє забарвлення ;</a:t>
            </a:r>
            <a:endParaRPr lang="uk-UA" sz="4400" b="1" i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742950" lvl="0" indent="-742950"/>
            <a:r>
              <a:rPr lang="uk-UA" sz="44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в) скидають своє вбрання повністю.   </a:t>
            </a:r>
            <a:endParaRPr lang="uk-UA" sz="4400" b="1" i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79635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79635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332656"/>
            <a:ext cx="88582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4</a:t>
            </a:r>
            <a:r>
              <a:rPr lang="ru-RU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)</a:t>
            </a:r>
            <a:r>
              <a:rPr lang="uk-UA" sz="48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Хвойні дерева восени</a:t>
            </a:r>
            <a:r>
              <a:rPr lang="uk-UA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:</a:t>
            </a:r>
            <a:endParaRPr lang="ru-RU" sz="48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24905"/>
            <a:ext cx="3816424" cy="285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725144"/>
            <a:ext cx="1028457" cy="1028457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48680"/>
            <a:ext cx="8686800" cy="1368152"/>
          </a:xfrm>
        </p:spPr>
        <p:txBody>
          <a:bodyPr>
            <a:noAutofit/>
          </a:bodyPr>
          <a:lstStyle/>
          <a:p>
            <a:r>
              <a:rPr lang="uk-UA" sz="4400" b="1" dirty="0" smtClean="0"/>
              <a:t>           </a:t>
            </a:r>
            <a:r>
              <a:rPr lang="uk-UA" sz="4400" b="1" i="1" dirty="0" smtClean="0">
                <a:solidFill>
                  <a:srgbClr val="C00000"/>
                </a:solidFill>
              </a:rPr>
              <a:t>С А М О П Е Р Е В І Р К А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74846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143000" indent="-1143000" algn="ctr"/>
            <a:endParaRPr lang="uk-UA" sz="6000" b="1" spc="50" dirty="0" smtClean="0">
              <a:ln w="11430"/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  <a:p>
            <a:pPr marL="1143000" indent="-1143000"/>
            <a:endParaRPr lang="uk-UA" sz="6000" b="1" cap="none" spc="50" dirty="0" smtClean="0">
              <a:ln w="11430"/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  <a:p>
            <a:pPr marL="1143000" indent="-1143000"/>
            <a:r>
              <a:rPr lang="uk-UA" sz="6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uk-UA" sz="60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1. а)   2. </a:t>
            </a:r>
            <a:r>
              <a:rPr lang="uk-UA" sz="60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а).   3. б)    4. а)</a:t>
            </a:r>
            <a:r>
              <a:rPr lang="uk-UA" sz="6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</a:t>
            </a:r>
            <a:r>
              <a:rPr lang="uk-UA" sz="6000" b="1" cap="none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endParaRPr lang="ru-RU" sz="6000" b="1" cap="none" spc="50" dirty="0" smtClean="0">
              <a:ln w="11430"/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284984"/>
            <a:ext cx="3893566" cy="2916416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293096"/>
            <a:ext cx="1244481" cy="124448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276872"/>
            <a:ext cx="812433" cy="8124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276872"/>
            <a:ext cx="812433" cy="81243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204864"/>
            <a:ext cx="812433" cy="81243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2276872"/>
            <a:ext cx="812433" cy="812433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6244" y="-200599"/>
            <a:ext cx="9270243" cy="747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0289" y="421413"/>
            <a:ext cx="8458200" cy="1222375"/>
          </a:xfrm>
          <a:noFill/>
        </p:spPr>
        <p:txBody>
          <a:bodyPr>
            <a:noAutofit/>
          </a:bodyPr>
          <a:lstStyle/>
          <a:p>
            <a:pPr algn="ctr"/>
            <a:r>
              <a:rPr lang="uk-UA" sz="4400" b="1" i="1" cap="none" spc="3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ПРИГОДИ   КЛЕНОВОГО   ЛИСТОЧКА</a:t>
            </a:r>
            <a:endParaRPr lang="ru-RU" sz="4400" b="1" i="1" cap="none" spc="3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726651"/>
            <a:ext cx="4124801" cy="41248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96752"/>
            <a:ext cx="1244481" cy="12444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941168"/>
            <a:ext cx="1244481" cy="12444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653136"/>
            <a:ext cx="1244481" cy="1244481"/>
          </a:xfrm>
          <a:prstGeom prst="rect">
            <a:avLst/>
          </a:prstGeom>
        </p:spPr>
      </p:pic>
      <p:pic>
        <p:nvPicPr>
          <p:cNvPr id="12" name="Frederik--Shopen-osennyaya-melodiy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6705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3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170" l="1613" r="99194">
                        <a14:backgroundMark x1="45161" y1="38679" x2="45161" y2="38679"/>
                        <a14:backgroundMark x1="32258" y1="28302" x2="43548" y2="62264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64249" y="476672"/>
            <a:ext cx="7416824" cy="5829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72" y="2467599"/>
            <a:ext cx="8686800" cy="1368152"/>
          </a:xfrm>
        </p:spPr>
        <p:txBody>
          <a:bodyPr>
            <a:noAutofit/>
          </a:bodyPr>
          <a:lstStyle/>
          <a:p>
            <a:r>
              <a:rPr lang="uk-UA" sz="4400" b="1" dirty="0" smtClean="0"/>
              <a:t>           </a:t>
            </a:r>
            <a:r>
              <a:rPr lang="uk-UA" sz="4400" b="1" i="1" dirty="0" smtClean="0">
                <a:solidFill>
                  <a:srgbClr val="C00000"/>
                </a:solidFill>
              </a:rPr>
              <a:t>С А М О </a:t>
            </a:r>
            <a:r>
              <a:rPr lang="uk-UA" sz="4400" b="1" i="1" dirty="0" err="1" smtClean="0">
                <a:solidFill>
                  <a:srgbClr val="C00000"/>
                </a:solidFill>
              </a:rPr>
              <a:t>о</a:t>
            </a:r>
            <a:r>
              <a:rPr lang="uk-UA" sz="4400" b="1" i="1" dirty="0" smtClean="0">
                <a:solidFill>
                  <a:srgbClr val="C00000"/>
                </a:solidFill>
              </a:rPr>
              <a:t> ц і н к а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559567"/>
            <a:ext cx="1440160" cy="20341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60648"/>
            <a:ext cx="1244481" cy="12444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764704"/>
            <a:ext cx="1244481" cy="12444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941168"/>
            <a:ext cx="1244481" cy="1244481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72" y="2467599"/>
            <a:ext cx="8686800" cy="1368152"/>
          </a:xfrm>
        </p:spPr>
        <p:txBody>
          <a:bodyPr>
            <a:noAutofit/>
          </a:bodyPr>
          <a:lstStyle/>
          <a:p>
            <a:r>
              <a:rPr b="1" dirty="0" lang="uk-UA" smtClean="0" sz="4400"/>
              <a:t>           </a:t>
            </a:r>
            <a:r>
              <a:rPr b="1" dirty="0" i="1" lang="uk-UA" smtClean="0" spc="-150" sz="48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  <a:reflection algn="bl" blurRad="12700" dir="5400000" endA="300" endPos="55000" rotWithShape="0" stA="48000" sy="-90000"/>
                </a:effectLst>
              </a:rPr>
              <a:t>С А М О </a:t>
            </a:r>
            <a:r>
              <a:rPr b="1" dirty="0" err="1" i="1" lang="uk-UA" smtClean="0" spc="-150" sz="48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  <a:reflection algn="bl" blurRad="12700" dir="5400000" endA="300" endPos="55000" rotWithShape="0" stA="48000" sy="-90000"/>
                </a:effectLst>
              </a:rPr>
              <a:t>о</a:t>
            </a:r>
            <a:r>
              <a:rPr b="1" dirty="0" i="1" lang="uk-UA" smtClean="0" spc="-150" sz="48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  <a:reflection algn="bl" blurRad="12700" dir="5400000" endA="300" endPos="55000" rotWithShape="0" stA="48000" sy="-90000"/>
                </a:effectLst>
              </a:rPr>
              <a:t> ц і н к а</a:t>
            </a:r>
            <a:endParaRPr b="1" dirty="0" i="1" lang="ru-RU" spc="-150" sz="48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  <a:reflection algn="bl" blurRad="12700" dir="5400000" endA="300" endPos="55000" rotWithShape="0" stA="48000" sy="-90000"/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559567"/>
            <a:ext cx="1440160" cy="20341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cstate="print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b="99000" l="9667" r="99667" t="15500">
                        <a14:foregroundMark x1="51333" x2="51333" y1="49500" y2="49500"/>
                        <a14:foregroundMark x1="63000" x2="63000" y1="59000" y2="59000"/>
                        <a14:foregroundMark x1="75333" x2="75333" y1="35000" y2="35000"/>
                        <a14:foregroundMark x1="91667" x2="91667" y1="26500" y2="26500"/>
                        <a14:foregroundMark x1="50667" x2="50667" y1="68500" y2="68500"/>
                        <a14:foregroundMark x1="56667" x2="56667" y1="93500" y2="93500"/>
                        <a14:foregroundMark x1="95333" x2="95333" y1="28500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022" l="34128" r="42805" t="62456"/>
          <a:stretch/>
        </p:blipFill>
        <p:spPr>
          <a:xfrm>
            <a:off x="7505448" y="5548267"/>
            <a:ext cx="1040880" cy="11895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cstate="print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b="99000" l="9667" r="99667" t="15500">
                        <a14:foregroundMark x1="51333" x2="51333" y1="49500" y2="49500"/>
                        <a14:foregroundMark x1="63000" x2="63000" y1="59000" y2="59000"/>
                        <a14:foregroundMark x1="75333" x2="75333" y1="35000" y2="35000"/>
                        <a14:foregroundMark x1="91667" x2="91667" y1="26500" y2="26500"/>
                        <a14:foregroundMark x1="50667" x2="50667" y1="68500" y2="68500"/>
                        <a14:foregroundMark x1="56667" x2="56667" y1="93500" y2="93500"/>
                        <a14:foregroundMark x1="95333" x2="95333" y1="28500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9682" r="76933" t="53794"/>
          <a:stretch/>
        </p:blipFill>
        <p:spPr>
          <a:xfrm>
            <a:off x="4330676" y="4974234"/>
            <a:ext cx="1079109" cy="123326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cstate="print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b="99000" l="9667" r="99667" t="15500">
                        <a14:foregroundMark x1="51333" x2="51333" y1="49500" y2="49500"/>
                        <a14:foregroundMark x1="63000" x2="63000" y1="59000" y2="59000"/>
                        <a14:foregroundMark x1="75333" x2="75333" y1="35000" y2="35000"/>
                        <a14:foregroundMark x1="91667" x2="91667" y1="26500" y2="26500"/>
                        <a14:foregroundMark x1="50667" x2="50667" y1="68500" y2="68500"/>
                        <a14:foregroundMark x1="56667" x2="56667" y1="93500" y2="93500"/>
                        <a14:foregroundMark x1="95333" x2="95333" y1="28500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112" l="763" r="76168" t="29366"/>
          <a:stretch/>
        </p:blipFill>
        <p:spPr>
          <a:xfrm>
            <a:off x="3201914" y="5548267"/>
            <a:ext cx="1044874" cy="119414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cstate="print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b="99000" l="9667" r="99667" t="15500">
                        <a14:foregroundMark x1="51333" x2="51333" y1="49500" y2="49500"/>
                        <a14:foregroundMark x1="63000" x2="63000" y1="59000" y2="59000"/>
                        <a14:foregroundMark x1="75333" x2="75333" y1="35000" y2="35000"/>
                        <a14:foregroundMark x1="91667" x2="91667" y1="26500" y2="26500"/>
                        <a14:foregroundMark x1="50667" x2="50667" y1="68500" y2="68500"/>
                        <a14:foregroundMark x1="56667" x2="56667" y1="93500" y2="93500"/>
                        <a14:foregroundMark x1="95333" x2="95333" y1="28500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7017" l="23067" r="53865" t="39776"/>
          <a:stretch/>
        </p:blipFill>
        <p:spPr>
          <a:xfrm>
            <a:off x="6395493" y="5420983"/>
            <a:ext cx="978990" cy="97899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cstate="print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b="99000" l="9667" r="99667" t="15500">
                        <a14:foregroundMark x1="51333" x2="51333" y1="49500" y2="49500"/>
                        <a14:foregroundMark x1="63000" x2="63000" y1="59000" y2="59000"/>
                        <a14:foregroundMark x1="75333" x2="75333" y1="35000" y2="35000"/>
                        <a14:foregroundMark x1="91667" x2="91667" y1="26500" y2="26500"/>
                        <a14:foregroundMark x1="50667" x2="50667" y1="68500" y2="68500"/>
                        <a14:foregroundMark x1="56667" x2="56667" y1="93500" y2="93500"/>
                        <a14:foregroundMark x1="95333" x2="95333" y1="28500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3095" l="44216" r="26126" t="10383"/>
          <a:stretch/>
        </p:blipFill>
        <p:spPr>
          <a:xfrm>
            <a:off x="5840728" y="5619352"/>
            <a:ext cx="1383331" cy="122962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cstate="print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b="99000" l="9667" r="99667" t="15500">
                        <a14:foregroundMark x1="51333" x2="51333" y1="49500" y2="49500"/>
                        <a14:foregroundMark x1="63000" x2="63000" y1="59000" y2="59000"/>
                        <a14:foregroundMark x1="75333" x2="75333" y1="35000" y2="35000"/>
                        <a14:foregroundMark x1="91667" x2="91667" y1="26500" y2="26500"/>
                        <a14:foregroundMark x1="50667" x2="50667" y1="68500" y2="68500"/>
                        <a14:foregroundMark x1="56667" x2="56667" y1="93500" y2="93500"/>
                        <a14:foregroundMark x1="95333" x2="95333" y1="28500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3476" l="74407"/>
          <a:stretch/>
        </p:blipFill>
        <p:spPr>
          <a:xfrm>
            <a:off x="3955762" y="5526923"/>
            <a:ext cx="1133622" cy="115657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cstate="print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b="99000" l="9667" r="99667" t="15500">
                        <a14:foregroundMark x1="51333" x2="51333" y1="49500" y2="49500"/>
                        <a14:foregroundMark x1="63000" x2="63000" y1="59000" y2="59000"/>
                        <a14:foregroundMark x1="75333" x2="75333" y1="35000" y2="35000"/>
                        <a14:foregroundMark x1="91667" x2="91667" y1="26500" y2="26500"/>
                        <a14:foregroundMark x1="50667" x2="50667" y1="68500" y2="68500"/>
                        <a14:foregroundMark x1="56667" x2="56667" y1="93500" y2="93500"/>
                        <a14:foregroundMark x1="95333" x2="95333" y1="28500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2788" l="45423" r="28213" t="10690"/>
          <a:stretch/>
        </p:blipFill>
        <p:spPr>
          <a:xfrm>
            <a:off x="7747597" y="4658790"/>
            <a:ext cx="1080120" cy="108012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cstate="print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b="99000" l="9667" r="99667" t="15500">
                        <a14:foregroundMark x1="51333" x2="51333" y1="49500" y2="49500"/>
                        <a14:foregroundMark x1="63000" x2="63000" y1="59000" y2="59000"/>
                        <a14:foregroundMark x1="75333" x2="75333" y1="35000" y2="35000"/>
                        <a14:foregroundMark x1="91667" x2="91667" y1="26500" y2="26500"/>
                        <a14:foregroundMark x1="50667" x2="50667" y1="68500" y2="68500"/>
                        <a14:foregroundMark x1="56667" x2="56667" y1="93500" y2="93500"/>
                        <a14:foregroundMark x1="95333" x2="95333" y1="28500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088" l="34099" r="42832" t="61704"/>
          <a:stretch/>
        </p:blipFill>
        <p:spPr>
          <a:xfrm>
            <a:off x="5312275" y="4941108"/>
            <a:ext cx="900162" cy="90016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cstate="print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b="99000" l="9667" r="99667" t="15500">
                        <a14:foregroundMark x1="51333" x2="51333" y1="49500" y2="49500"/>
                        <a14:foregroundMark x1="63000" x2="63000" y1="59000" y2="59000"/>
                        <a14:foregroundMark x1="75333" x2="75333" y1="35000" y2="35000"/>
                        <a14:foregroundMark x1="91667" x2="91667" y1="26500" y2="26500"/>
                        <a14:foregroundMark x1="50667" x2="50667" y1="68500" y2="68500"/>
                        <a14:foregroundMark x1="56667" x2="56667" y1="93500" y2="93500"/>
                        <a14:foregroundMark x1="95333" x2="95333" y1="28500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993" l="32389" r="44543" t="60485"/>
          <a:stretch/>
        </p:blipFill>
        <p:spPr>
          <a:xfrm>
            <a:off x="5173272" y="5550229"/>
            <a:ext cx="1039165" cy="11876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cstate="print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b="99000" l="9667" r="99667" t="15500">
                        <a14:foregroundMark x1="51333" x2="51333" y1="49500" y2="49500"/>
                        <a14:foregroundMark x1="63000" x2="63000" y1="59000" y2="59000"/>
                        <a14:foregroundMark x1="75333" x2="75333" y1="35000" y2="35000"/>
                        <a14:foregroundMark x1="91667" x2="91667" y1="26500" y2="26500"/>
                        <a14:foregroundMark x1="50667" x2="50667" y1="68500" y2="68500"/>
                        <a14:foregroundMark x1="56667" x2="56667" y1="93500" y2="93500"/>
                        <a14:foregroundMark x1="95333" x2="95333" y1="28500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038" l="24840" r="55389" t="38755"/>
          <a:stretch/>
        </p:blipFill>
        <p:spPr>
          <a:xfrm>
            <a:off x="2068517" y="5398183"/>
            <a:ext cx="1063323" cy="124054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cstate="print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b="99000" l="9667" r="99667" t="15500">
                        <a14:foregroundMark x1="51333" x2="51333" y1="49500" y2="49500"/>
                        <a14:foregroundMark x1="63000" x2="63000" y1="59000" y2="59000"/>
                        <a14:foregroundMark x1="75333" x2="75333" y1="35000" y2="35000"/>
                        <a14:foregroundMark x1="91667" x2="91667" y1="26500" y2="26500"/>
                        <a14:foregroundMark x1="50667" x2="50667" y1="68500" y2="68500"/>
                        <a14:foregroundMark x1="56667" x2="56667" y1="93500" y2="93500"/>
                        <a14:foregroundMark x1="95333" x2="95333" y1="28500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3103" l="46148" r="27489" t="10375"/>
          <a:stretch/>
        </p:blipFill>
        <p:spPr>
          <a:xfrm>
            <a:off x="6016865" y="4613395"/>
            <a:ext cx="1170910" cy="117091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cstate="print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b="99000" l="9667" r="99667" t="15500">
                        <a14:foregroundMark x1="51333" x2="51333" y1="49500" y2="49500"/>
                        <a14:foregroundMark x1="63000" x2="63000" y1="59000" y2="59000"/>
                        <a14:foregroundMark x1="75333" x2="75333" y1="35000" y2="35000"/>
                        <a14:foregroundMark x1="91667" x2="91667" y1="26500" y2="26500"/>
                        <a14:foregroundMark x1="50667" x2="50667" y1="68500" y2="68500"/>
                        <a14:foregroundMark x1="56667" x2="56667" y1="93500" y2="93500"/>
                        <a14:foregroundMark x1="95333" x2="95333" y1="28500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15" r="68921" t="81707"/>
          <a:stretch/>
        </p:blipFill>
        <p:spPr>
          <a:xfrm>
            <a:off x="6876256" y="4559568"/>
            <a:ext cx="970351" cy="84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06680"/>
      </p:ext>
    </p:extLst>
  </p:cSld>
  <p:clrMapOvr>
    <a:masterClrMapping/>
  </p:clrMapOvr>
  <p:transition spd="slow">
    <p:wipe dir="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5" nodeType="click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88 -0.09699 L -0.01788 -0.09699 C -0.02777 -0.12639 -0.01822 -0.09421 -0.02604 -0.14213 C -0.03159 -0.17454 -0.02482 -0.13588 -0.03663 -0.19468 C -0.0375 -0.19931 -0.03767 -0.20417 -0.03888 -0.2088 C -0.04357 -0.22593 -0.04791 -0.24352 -0.05399 -0.25972 C -0.0552 -0.26296 -0.05642 -0.26597 -0.05746 -0.26921 C -0.06059 -0.27847 -0.06302 -0.2882 -0.06684 -0.29699 C -0.07447 -0.31458 -0.07986 -0.33449 -0.0901 -0.34977 C -0.11892 -0.39329 -0.10729 -0.37732 -0.12378 -0.39931 L -0.14461 -0.42708 C -0.15086 -0.43565 -0.15121 -0.43634 -0.15972 -0.44583 C -0.16354 -0.45 -0.16718 -0.45486 -0.17135 -0.4581 C -0.18003 -0.46505 -0.18767 -0.46806 -0.19687 -0.47222 C -0.19774 -0.47315 -0.19809 -0.47523 -0.1993 -0.47523 C -0.20746 -0.4757 -0.21562 -0.47454 -0.22361 -0.47361 C -0.22482 -0.47361 -0.22604 -0.47269 -0.22708 -0.47222 C -0.22986 -0.47107 -0.23246 -0.46991 -0.23524 -0.46898 C -0.23767 -0.46829 -0.23993 -0.46806 -0.24218 -0.46759 C -0.24427 -0.46597 -0.246 -0.46412 -0.24809 -0.46273 C -0.24913 -0.46204 -0.25034 -0.46181 -0.25156 -0.46134 C -0.25434 -0.46019 -0.25694 -0.45926 -0.25972 -0.4581 C -0.26319 -0.45671 -0.26666 -0.45509 -0.27013 -0.45347 L -0.27239 -0.44884 L -0.26892 -0.44583 " pathEditMode="relative" ptsTypes="AAAAAAAAAAAAAAAAAAAAAAAAA">
                                      <p:cBhvr>
                                        <p:cTn dur="2000" fill="hold" id="6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67 0.00301 L 0.04167 0.00347 C 0.07917 -0.03541 0.02569 0.02037 0.06632 -0.02754 C 0.06979 -0.03194 0.07361 -0.03588 0.07691 -0.04028 C 0.0816 -0.04653 0.08802 -0.05254 0.0908 -0.06018 C 0.09375 -0.06713 0.09844 -0.07893 0.09983 -0.08541 C 0.10035 -0.08819 0.10087 -0.0912 0.10156 -0.09421 C 0.1026 -0.10092 0.10382 -0.10741 0.10503 -0.11412 C 0.10573 -0.11643 0.10625 -0.11898 0.10712 -0.12106 C 0.10573 -0.1537 0.10538 -0.18611 0.1033 -0.21829 C 0.10312 -0.22222 0.10104 -0.22569 0.09983 -0.22916 C 0.09462 -0.24259 0.08715 -0.25486 0.08385 -0.26898 C 0.08333 -0.27106 0.08298 -0.27384 0.08229 -0.27592 C 0.08108 -0.27916 0.07951 -0.28171 0.07847 -0.28495 C 0.07743 -0.28842 0.07604 -0.29236 0.07517 -0.29583 C 0.07222 -0.30555 0.0691 -0.31481 0.06632 -0.32454 C 0.06493 -0.32824 0.06423 -0.33171 0.06267 -0.33518 C 0.05868 -0.3456 0.05469 -0.35579 0.05035 -0.36597 C 0.04392 -0.38102 0.04653 -0.37245 0.03993 -0.38588 C 0.03611 -0.39282 0.03298 -0.40023 0.02917 -0.40741 C 0.0276 -0.41065 0.02569 -0.41342 0.02396 -0.41643 C 0.01771 -0.42569 0.01111 -0.43426 0.00434 -0.44329 C 0.0033 -0.44514 0.00191 -0.44676 0.00104 -0.44861 C -0.00017 -0.45069 -0.00104 -0.45254 -0.00261 -0.45416 C -0.00556 -0.45787 -0.00816 -0.46134 -0.01129 -0.46481 C -0.01997 -0.47477 -0.01684 -0.47291 -0.02552 -0.47546 C -0.02639 -0.47546 -0.04392 -0.4743 -0.04861 -0.47199 C -0.04965 -0.47129 -0.05052 -0.46944 -0.05191 -0.46852 C -0.05347 -0.46759 -0.05521 -0.46736 -0.05729 -0.46666 C -0.05903 -0.46574 -0.06129 -0.46481 -0.06233 -0.46319 C -0.06372 -0.46157 -0.0632 -0.45949 -0.06424 -0.45787 C -0.06493 -0.45625 -0.06649 -0.45532 -0.06771 -0.45416 C -0.06823 -0.45208 -0.06858 -0.45023 -0.06962 -0.44861 C -0.07205 -0.44467 -0.07847 -0.44097 -0.08212 -0.43796 C -0.08247 -0.4375 -0.08299 -0.43657 -0.08333 -0.43611 " pathEditMode="relative" ptsTypes="AAAAAAAAAAAAAAAAAAAAAAAAAAAAAAAAAAA" rAng="0">
                                      <p:cBhvr>
                                        <p:cTn dur="2000" fill="hold" id="8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6" y="-23912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9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57 -0.09398 L 0.02257 -0.09375 C 0.0316 -0.09745 0.03576 -0.09606 0.03958 -0.10486 C 0.04149 -0.10949 0.04375 -0.11898 0.04375 -0.11875 C 0.04427 -0.12407 0.04427 -0.1294 0.04531 -0.13449 C 0.04739 -0.14398 0.05121 -0.15301 0.05382 -0.16227 C 0.0559 -0.16944 0.05781 -0.17662 0.05955 -0.18403 L 0.06944 -0.22893 C 0.06979 -0.24653 0.071 -0.26412 0.071 -0.28171 C 0.071 -0.30185 0.07031 -0.32199 0.06944 -0.34213 C 0.06927 -0.34583 0.06875 -0.34954 0.06788 -0.35301 C 0.06736 -0.35625 0.06597 -0.35926 0.06528 -0.36227 C 0.06024 -0.39329 0.06458 -0.36921 0.05955 -0.39329 C 0.05885 -0.39583 0.05868 -0.39861 0.05798 -0.40116 C 0.05625 -0.40879 0.05434 -0.41666 0.05225 -0.4243 C 0.05208 -0.42592 0.05139 -0.42754 0.05104 -0.42893 C 0.04236 -0.45301 0.04653 -0.4456 0.03958 -0.45694 C 0.0375 -0.46389 0.03871 -0.46134 0.03385 -0.46921 C 0.02778 -0.47986 0.02691 -0.48148 0.01684 -0.49097 C 0.01337 -0.49444 0.01007 -0.49861 0.00538 -0.50023 C 0.00416 -0.50092 0.00278 -0.50139 0.00121 -0.50185 C -0.00052 -0.50254 -0.00261 -0.50278 -0.00434 -0.50347 C -0.00643 -0.50416 -0.00816 -0.50579 -0.01007 -0.50648 C -0.01198 -0.50717 -0.01389 -0.50741 -0.0158 -0.5081 C -0.0191 -0.50903 -0.02222 -0.51018 -0.0257 -0.51111 C -0.03368 -0.51065 -0.05104 -0.51018 -0.06111 -0.5081 C -0.07656 -0.50486 -0.06788 -0.50625 -0.07952 -0.50185 C -0.08629 -0.49954 -0.09219 -0.49954 -0.09948 -0.49884 C -0.10382 -0.4993 -0.12153 -0.50185 -0.125 -0.50185 C -0.1283 -0.50185 -0.1316 -0.50092 -0.13472 -0.50023 C -0.13351 -0.50185 -0.13229 -0.5037 -0.13056 -0.50509 C -0.12952 -0.50579 -0.12778 -0.50579 -0.12639 -0.50648 C -0.12483 -0.50741 -0.12361 -0.50856 -0.12205 -0.50972 C -0.12118 -0.51111 -0.11962 -0.5125 -0.11927 -0.51435 C -0.1191 -0.51643 -0.12084 -0.52037 -0.12084 -0.52014 " pathEditMode="relative" ptsTypes="AAAAAAAAAAAAAAAAAAAAAAAAAAAAAAAAAAA" rAng="0">
                                      <p:cBhvr>
                                        <p:cTn dur="2000" fill="hold" id="1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1" y="-21319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1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774 0.03496 L -0.09774 0.03519 C -0.09427 0.03426 -0.09062 0.03403 -0.08715 0.03334 C -0.08247 0.03218 -0.08437 0.03079 -0.07917 0.02871 C -0.07691 0.02778 -0.07448 0.02778 -0.07205 0.02709 C -0.05278 0.0213 -0.06424 0.02361 -0.04653 0.01945 C -0.03958 0.01759 -0.02552 0.01459 -0.02552 0.01482 L -0.01858 0.01158 C -0.0151 0.00996 -0.01163 0.00834 -0.00816 0.00695 C -0.00538 0.00579 -0.0026 0.00533 0 0.00394 C 0.01962 -0.00648 -0.00139 0.0007 0.01979 -0.00555 C 0.02448 -0.00972 0.02604 -0.01134 0.03264 -0.01481 C 0.03524 -0.0162 0.03802 -0.01666 0.0408 -0.01782 C 0.04462 -0.01967 0.04844 -0.02199 0.05243 -0.02407 C 0.05347 -0.02477 0.05469 -0.025 0.0559 -0.02569 C 0.05712 -0.02639 0.05816 -0.02778 0.05938 -0.0287 C 0.06354 -0.03194 0.06823 -0.03426 0.07205 -0.03796 C 0.07604 -0.0419 0.07917 -0.04722 0.08264 -0.05208 C 0.0842 -0.05416 0.08611 -0.05555 0.08733 -0.0581 C 0.08924 -0.06273 0.09097 -0.06759 0.09306 -0.07222 C 0.09635 -0.0794 0.09792 -0.08055 0.1 -0.08773 C 0.10087 -0.09074 0.10174 -0.09375 0.10243 -0.09699 C 0.10313 -0.10046 0.10365 -0.1044 0.10469 -0.10787 C 0.10521 -0.10949 0.10642 -0.11088 0.10694 -0.1125 C 0.10764 -0.11389 0.10781 -0.11551 0.10816 -0.11713 C 0.10851 -0.12129 0.10885 -0.12546 0.10938 -0.1294 C 0.10955 -0.13102 0.11059 -0.13264 0.11059 -0.13426 C 0.11059 -0.14653 0.11024 -0.15903 0.10938 -0.17129 C 0.10833 -0.18657 0.10816 -0.17986 0.10469 -0.18842 C 0.10139 -0.19653 0.09931 -0.20555 0.09531 -0.21319 C 0.09306 -0.21782 0.09063 -0.22245 0.08837 -0.22708 C 0.08559 -0.23287 0.08542 -0.23565 0.08142 -0.23958 C 0.07726 -0.24375 0.06806 -0.25162 0.06285 -0.25509 C 0.06163 -0.25579 0.06042 -0.25602 0.05938 -0.25671 C 0.05799 -0.25741 0.05712 -0.25926 0.0559 -0.25972 C 0.05278 -0.26088 0.04965 -0.26065 0.04653 -0.26134 C 0.04306 -0.26204 0.03802 -0.26458 0.0349 -0.26597 C 0.03108 -0.26574 -0.00434 -0.27384 -0.01858 -0.26134 C -0.02066 -0.25949 -0.02257 -0.25717 -0.02448 -0.25509 C -0.02795 -0.25092 -0.02778 -0.25069 -0.03021 -0.24583 C -0.03056 -0.24375 -0.03073 -0.24143 -0.03142 -0.23958 C -0.03299 -0.23472 -0.03472 -0.23426 -0.03715 -0.23032 C -0.03819 -0.22893 -0.03854 -0.22708 -0.03958 -0.22569 C -0.04219 -0.22176 -0.04497 -0.21829 -0.04774 -0.21481 C -0.04878 -0.21319 -0.04983 -0.21157 -0.05122 -0.21018 C -0.05312 -0.2081 -0.05521 -0.20602 -0.05694 -0.20393 C -0.05816 -0.20254 -0.0592 -0.20069 -0.06042 -0.1993 C -0.06302 -0.19629 -0.0658 -0.19398 -0.06858 -0.19143 C -0.07083 -0.18704 -0.07101 -0.18588 -0.07448 -0.18217 C -0.0809 -0.175 -0.07535 -0.18426 -0.08368 -0.17291 C -0.08594 -0.17014 -0.0875 -0.16643 -0.08958 -0.16366 C -0.09062 -0.16227 -0.09184 -0.16134 -0.09306 -0.16041 C -0.10799 -0.14977 -0.09653 -0.1581 -0.11042 -0.15116 C -0.12396 -0.14467 -0.10677 -0.15092 -0.11979 -0.14653 C -0.12483 -0.14768 -0.13003 -0.14791 -0.1349 -0.14977 C -0.13594 -0.15 -0.13628 -0.15208 -0.13733 -0.15278 C -0.13976 -0.1544 -0.14271 -0.15486 -0.14531 -0.15579 C -0.14653 -0.15625 -0.14774 -0.15694 -0.14896 -0.15741 C -0.15434 -0.16227 -0.15208 -0.16065 -0.16059 -0.16528 C -0.16163 -0.16574 -0.16285 -0.16597 -0.16406 -0.16666 C -0.16528 -0.16759 -0.16632 -0.16875 -0.16753 -0.16991 C -0.16927 -0.18171 -0.16979 -0.18102 -0.16753 -0.19768 C -0.16719 -0.2 -0.1658 -0.20185 -0.1651 -0.20393 C -0.16424 -0.20694 -0.16458 -0.21088 -0.16285 -0.21319 C -0.16163 -0.21481 -0.16042 -0.2162 -0.15937 -0.21782 C -0.15764 -0.22037 -0.1566 -0.22338 -0.15469 -0.22569 C -0.1526 -0.22824 -0.14983 -0.2294 -0.14774 -0.23194 C -0.14601 -0.23356 -0.14497 -0.23657 -0.14306 -0.23796 C -0.14132 -0.23935 -0.13924 -0.23889 -0.13733 -0.23958 C -0.1349 -0.24051 -0.13264 -0.24166 -0.13021 -0.24259 C -0.12917 -0.24329 -0.12795 -0.24352 -0.12674 -0.24421 C -0.12517 -0.24537 -0.12378 -0.24653 -0.12205 -0.24745 C -0.11979 -0.24861 -0.11719 -0.24861 -0.1151 -0.25046 C -0.11042 -0.25463 -0.11302 -0.25301 -0.10694 -0.25509 C -0.1059 -0.25602 -0.10486 -0.25764 -0.10347 -0.2581 C -0.09826 -0.26041 -0.09115 -0.25972 -0.08611 -0.25972 " pathEditMode="relative" ptsTypes="AAAAAAAAAAAAAAAAAAAAAAAAAAAAAAAAAAAAAAAAAAAAAAAAAAAAAAAAAAAAAAAAAAAAAAAAAAAA" rAng="0">
                                      <p:cBhvr>
                                        <p:cTn dur="2000" fill="hold" id="12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0" y="-15162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3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.00023 L 2.77778E-6 0.00023 C 0.00312 -0.00463 0.00625 -0.00903 0.00937 -0.01389 C 0.01284 -0.01944 0.01111 -0.02014 0.01632 -0.02616 C 0.02639 -0.03796 0.03732 -0.04861 0.04774 -0.06041 C 0.05017 -0.06319 0.05225 -0.06666 0.05468 -0.06967 C 0.06337 -0.08009 0.07361 -0.08889 0.08142 -0.10069 C 0.10347 -0.13379 0.09045 -0.11389 0.12795 -0.17824 C 0.13142 -0.18426 0.13559 -0.19004 0.13837 -0.19676 C 0.15 -0.22569 0.16146 -0.25463 0.17326 -0.28356 C 0.17656 -0.2919 0.18125 -0.29953 0.18368 -0.30833 C 0.18611 -0.31759 0.19913 -0.36366 0.20225 -0.38287 C 0.20347 -0.39004 0.20382 -0.39722 0.20468 -0.40463 C 0.2059 -0.47014 0.20781 -0.53588 0.20347 -0.60139 C 0.2026 -0.61389 0.19861 -0.62592 0.19409 -0.63703 L 0.18368 -0.66342 C 0.18333 -0.66551 0.18333 -0.66782 0.18246 -0.66967 C 0.18021 -0.67546 0.17743 -0.68125 0.1743 -0.68657 C 0.15989 -0.71273 0.17066 -0.6919 0.16389 -0.70208 C 0.14722 -0.72801 0.15191 -0.72477 0.12673 -0.74861 C 0.12135 -0.75393 0.11632 -0.76018 0.11041 -0.76412 C 0.10659 -0.7669 0.10243 -0.76898 0.09878 -0.77199 C 0.08993 -0.77916 0.1026 -0.78078 0.08246 -0.78426 C 0.06909 -0.7868 0.05538 -0.78541 0.04184 -0.78588 C 0.01163 -0.80972 0.02291 -0.7993 -0.01389 -0.83866 C -0.01563 -0.84051 -0.01719 -0.84259 -0.01858 -0.84491 C -0.0257 -0.85602 -0.03229 -0.86782 -0.03959 -0.87893 C -0.0474 -0.89074 -0.06094 -0.91366 -0.07448 -0.92083 C -0.07761 -0.92245 -0.08143 -0.92176 -0.0849 -0.92222 C -0.08872 -0.92176 -0.09271 -0.92176 -0.09653 -0.92083 C -0.10782 -0.91805 -0.12552 -0.90972 -0.1349 -0.90532 C -0.14497 -0.90046 -0.15504 -0.89514 -0.16511 -0.88981 C -0.17049 -0.8868 -0.17587 -0.8831 -0.18143 -0.88055 C -0.18438 -0.87893 -0.19063 -0.87731 -0.19063 -0.87731 C -0.19219 -0.87639 -0.19375 -0.875 -0.19532 -0.8743 C -0.19723 -0.87338 -0.19931 -0.87384 -0.20104 -0.87268 C -0.20747 -0.86898 -0.21979 -0.86041 -0.21979 -0.86041 C -0.24011 -0.82639 -0.22032 -0.86203 -0.23368 -0.83078 C -0.2349 -0.82801 -0.23698 -0.82592 -0.23837 -0.82315 C -0.2415 -0.81713 -0.2441 -0.81041 -0.24757 -0.8044 C -0.24844 -0.80301 -0.25018 -0.80278 -0.25104 -0.80139 C -0.25434 -0.79699 -0.25695 -0.79143 -0.26042 -0.7875 C -0.26233 -0.78518 -0.26511 -0.78449 -0.26736 -0.78287 C -0.26945 -0.78125 -0.27118 -0.7794 -0.27327 -0.77824 C -0.29184 -0.76574 -0.28577 -0.7706 -0.30695 -0.76111 C -0.31007 -0.75972 -0.3132 -0.75833 -0.31615 -0.75648 C -0.31945 -0.75463 -0.32552 -0.75023 -0.32552 -0.75023 C -0.32709 -0.74768 -0.32969 -0.74583 -0.33021 -0.74259 C -0.33056 -0.73889 -0.32986 -0.73449 -0.32778 -0.73171 C -0.31788 -0.71759 -0.31598 -0.71852 -0.30573 -0.7162 C -0.3007 -0.71296 -0.29514 -0.71111 -0.29063 -0.70694 C -0.28629 -0.70301 -0.28542 -0.6875 -0.2849 -0.68356 C -0.28438 -0.68125 -0.28334 -0.67523 -0.28247 -0.67268 C -0.28143 -0.66967 -0.28038 -0.66643 -0.279 -0.66342 C -0.27795 -0.66111 -0.27674 -0.65926 -0.27552 -0.65717 C -0.27413 -0.65139 -0.27379 -0.65393 -0.27552 -0.64953 " pathEditMode="relative" ptsTypes="AAAAAAAAAAAAAAAAAAAAAAAAAAAAAAAAAAAAAAAAAAAAAAAAAAAAAAAA">
                                      <p:cBhvr>
                                        <p:cTn dur="2000" fill="hold" id="14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5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4 0.02662 L -0.0184 0.02685 C -0.02187 0.02292 -0.025 0.01875 -0.02881 0.01574 C -0.0302 0.01458 -0.03211 0.01528 -0.0335 0.01412 C -0.03645 0.01111 -0.03854 0.00648 -0.04149 0.00324 C -0.04774 -0.00347 -0.05572 -0.0081 -0.06024 -0.0169 C -0.06475 -0.02616 -0.06024 -0.01736 -0.0684 -0.03079 C -0.06944 -0.03287 -0.07048 -0.03495 -0.07187 -0.03704 C -0.07256 -0.03819 -0.07343 -0.03889 -0.07413 -0.04005 C -0.07552 -0.04259 -0.07621 -0.0456 -0.0776 -0.04792 C -0.07864 -0.04977 -0.08003 -0.05092 -0.08107 -0.05255 C -0.08402 -0.05764 -0.08645 -0.06296 -0.08923 -0.06805 C -0.09253 -0.08125 -0.08732 -0.0625 -0.10086 -0.08657 C -0.1092 -0.10162 -0.09843 -0.08333 -0.11024 -0.09907 C -0.11232 -0.10185 -0.11406 -0.10509 -0.11597 -0.10833 C -0.11684 -0.10972 -0.11736 -0.1118 -0.1184 -0.11296 C -0.12447 -0.1213 -0.12413 -0.12014 -0.13107 -0.12384 C -0.13229 -0.12592 -0.13315 -0.12847 -0.13454 -0.13009 C -0.14045 -0.1368 -0.1467 -0.14282 -0.15312 -0.14861 C -0.15434 -0.14977 -0.15538 -0.15092 -0.15677 -0.15185 C -0.16197 -0.15555 -0.16718 -0.15995 -0.17291 -0.1625 C -0.17413 -0.16319 -0.17534 -0.16366 -0.17638 -0.16412 C -0.17916 -0.16528 -0.18194 -0.16597 -0.18454 -0.16736 C -0.19635 -0.17292 -0.18142 -0.16829 -0.19513 -0.17199 C -0.22118 -0.16921 -0.22916 -0.16921 -0.25555 -0.1625 C -0.2618 -0.16111 -0.26788 -0.15787 -0.27413 -0.15648 L -0.30086 -0.15023 L -0.31944 -0.1456 C -0.32847 -0.14236 -0.33732 -0.13889 -0.34618 -0.13634 C -0.3493 -0.13542 -0.35243 -0.13542 -0.35555 -0.13472 C -0.35833 -0.13403 -0.36093 -0.13241 -0.36371 -0.13171 C -0.36944 -0.12986 -0.37534 -0.1287 -0.38107 -0.12685 C -0.38385 -0.12616 -0.38645 -0.12454 -0.38923 -0.12384 C -0.39201 -0.12315 -0.39479 -0.12315 -0.39739 -0.12222 C -0.40486 -0.12014 -0.41215 -0.11736 -0.41944 -0.11458 C -0.42152 -0.11389 -0.42326 -0.11227 -0.42534 -0.11157 C -0.44774 -0.10231 -0.4177 -0.11805 -0.45434 -0.09907 C -0.46284 -0.09467 -0.45954 -0.09398 -0.4684 -0.0912 C -0.47291 -0.09005 -0.4776 -0.08935 -0.48229 -0.08819 C -0.48767 -0.08935 -0.49322 -0.08958 -0.49861 -0.0912 C -0.50625 -0.09398 -0.51163 -0.09861 -0.5184 -0.1037 C -0.51944 -0.10625 -0.521 -0.10856 -0.52187 -0.11157 C -0.52256 -0.11389 -0.52204 -0.1169 -0.52291 -0.11921 C -0.52829 -0.13194 -0.53454 -0.14398 -0.54045 -0.15648 C -0.54184 -0.15949 -0.5434 -0.16273 -0.54513 -0.16574 C -0.55034 -0.17546 -0.55486 -0.18148 -0.55781 -0.19213 C -0.56128 -0.20393 -0.56406 -0.2331 -0.56475 -0.23866 C -0.56406 -0.27222 -0.56354 -0.30579 -0.5625 -0.33935 C -0.56232 -0.34305 -0.56163 -0.34653 -0.56128 -0.35023 C -0.55694 -0.39398 -0.56614 -0.32014 -0.54861 -0.43704 C -0.54756 -0.44305 -0.54774 -0.44954 -0.54618 -0.45555 C -0.53819 -0.48912 -0.53767 -0.49329 -0.5276 -0.52685 C -0.52135 -0.54815 -0.51545 -0.56713 -0.50555 -0.58588 C -0.50156 -0.59329 -0.49305 -0.6118 -0.48576 -0.61829 C -0.48263 -0.6213 -0.47864 -0.62222 -0.47534 -0.62454 C -0.47413 -0.62546 -0.47291 -0.62662 -0.47187 -0.62755 C -0.46371 -0.62662 -0.45538 -0.62685 -0.44739 -0.62454 C -0.44253 -0.62315 -0.43819 -0.61898 -0.4335 -0.6169 C -0.43003 -0.61528 -0.42638 -0.61412 -0.42291 -0.61227 C -0.4217 -0.61134 -0.42083 -0.60972 -0.41944 -0.60903 C -0.4177 -0.6081 -0.41562 -0.60787 -0.41371 -0.60741 C -0.40868 -0.60648 -0.40364 -0.60555 -0.39861 -0.6044 C -0.38489 -0.60116 -0.37135 -0.59745 -0.35781 -0.59352 C -0.35625 -0.59305 -0.35468 -0.59259 -0.35312 -0.5919 L -0.3427 -0.58889 C -0.33958 -0.5868 -0.33645 -0.58518 -0.3335 -0.58264 C -0.3269 -0.57731 -0.32777 -0.57523 -0.32187 -0.56875 C -0.31701 -0.56342 -0.31145 -0.5588 -0.30677 -0.55324 C -0.28871 -0.53264 -0.30347 -0.5463 -0.29392 -0.53773 C -0.29305 -0.53403 -0.29201 -0.53079 -0.29166 -0.52685 C -0.29079 -0.5206 -0.29114 -0.5125 -0.28802 -0.50671 C -0.28732 -0.50532 -0.28576 -0.50463 -0.28454 -0.5037 L -0.28576 -0.49444 L -0.28802 -0.50046 " pathEditMode="relative" ptsTypes="AAAAAAAAAAAAAAAAAAAAAAAAAAAAAAAAAAAAAAAAAAAAAAAAAAAAAAAAAAAAAAAAAAAAAAAAAA" rAng="0">
                                      <p:cBhvr>
                                        <p:cTn dur="2000" fill="hold" id="16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26" y="-32708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2 0.01018 L -0.01962 0.01041 C -0.0217 0.00648 -0.02379 0.00301 -0.02552 -0.0007 C -0.02622 -0.00209 -0.02587 -0.00417 -0.02674 -0.00533 C -0.03264 -0.01574 -0.03177 -0.0125 -0.03715 -0.01783 C -0.04063 -0.0213 -0.04427 -0.025 -0.04757 -0.02871 C -0.04931 -0.03056 -0.05052 -0.03311 -0.05226 -0.03496 C -0.05399 -0.03681 -0.05625 -0.03774 -0.05799 -0.03959 C -0.06233 -0.04352 -0.0658 -0.04977 -0.07083 -0.05186 C -0.08125 -0.05672 -0.06285 -0.04815 -0.08368 -0.05973 C -0.08507 -0.06042 -0.08681 -0.06065 -0.08837 -0.06135 C -0.08941 -0.06181 -0.09063 -0.0625 -0.09184 -0.06274 C -0.09531 -0.06389 -0.09879 -0.06482 -0.10226 -0.06598 C -0.12517 -0.07315 -0.09445 -0.06436 -0.12674 -0.07223 C -0.13247 -0.07361 -0.13837 -0.07524 -0.1441 -0.07686 C -0.14983 -0.07824 -0.15573 -0.08033 -0.16146 -0.08149 C -0.17483 -0.08357 -0.19063 -0.08588 -0.20226 -0.09236 C -0.20886 -0.09584 -0.21528 -0.09977 -0.22205 -0.10301 C -0.22535 -0.10486 -0.22899 -0.10602 -0.23247 -0.10787 C -0.24063 -0.11181 -0.24861 -0.11644 -0.25695 -0.12014 C -0.2592 -0.1213 -0.26163 -0.12199 -0.26389 -0.12338 C -0.26927 -0.12616 -0.27448 -0.1301 -0.28004 -0.13264 C -0.28351 -0.13426 -0.28715 -0.13449 -0.29063 -0.13565 C -0.29184 -0.13611 -0.29288 -0.13681 -0.2941 -0.13727 C -0.29826 -0.13843 -0.30261 -0.13912 -0.30677 -0.14028 C -0.31042 -0.14121 -0.31372 -0.1426 -0.31736 -0.14352 C -0.31997 -0.14422 -0.32274 -0.14422 -0.32552 -0.14491 C -0.33021 -0.1463 -0.33472 -0.14838 -0.33941 -0.14954 C -0.34254 -0.15047 -0.34566 -0.15047 -0.34879 -0.15116 C -0.35226 -0.15209 -0.35573 -0.15324 -0.3592 -0.1544 C -0.36076 -0.15533 -0.36215 -0.15672 -0.36389 -0.15741 C -0.36563 -0.15834 -0.36771 -0.15857 -0.36962 -0.15903 C -0.37465 -0.15996 -0.37969 -0.16111 -0.38472 -0.16204 C -0.38698 -0.16297 -0.38941 -0.16436 -0.39167 -0.16505 C -0.39566 -0.16667 -0.40278 -0.16922 -0.40677 -0.1713 C -0.42014 -0.17848 -0.44636 -0.19306 -0.44636 -0.19283 C -0.46198 -0.21389 -0.43403 -0.17732 -0.45573 -0.20232 C -0.46563 -0.21389 -0.46493 -0.2132 -0.46962 -0.22246 C -0.47274 -0.24375 -0.46736 -0.21111 -0.47656 -0.24422 C -0.47865 -0.25186 -0.48125 -0.2676 -0.48125 -0.26736 C -0.48351 -0.30556 -0.48386 -0.30602 -0.48125 -0.36204 C -0.4809 -0.36945 -0.47934 -0.37662 -0.47778 -0.3838 C -0.46424 -0.44445 -0.47326 -0.40394 -0.46615 -0.4257 C -0.46528 -0.42824 -0.46476 -0.43102 -0.46372 -0.43334 C -0.4625 -0.43658 -0.46059 -0.43959 -0.4592 -0.4426 C -0.45747 -0.4463 -0.45642 -0.45024 -0.45451 -0.45348 C -0.44826 -0.46389 -0.43889 -0.47408 -0.43004 -0.47986 C -0.42622 -0.48241 -0.42222 -0.48496 -0.4184 -0.48774 C -0.4066 -0.4963 -0.43056 -0.48611 -0.39861 -0.50324 L -0.38698 -0.50926 C -0.38594 -0.50996 -0.38472 -0.51065 -0.38351 -0.51088 C -0.37813 -0.51274 -0.37274 -0.51389 -0.36736 -0.51551 C -0.36458 -0.51644 -0.36198 -0.51806 -0.3592 -0.51875 C -0.35486 -0.51968 -0.3507 -0.51968 -0.34636 -0.52014 C -0.34288 -0.52107 -0.33837 -0.52338 -0.33472 -0.52014 C -0.33368 -0.51922 -0.3342 -0.51713 -0.33351 -0.51551 C -0.33299 -0.51389 -0.33212 -0.51227 -0.33125 -0.51088 C -0.33021 -0.50926 -0.32882 -0.50811 -0.32778 -0.50625 C -0.32483 -0.50116 -0.32292 -0.49514 -0.31962 -0.49074 C -0.3184 -0.48912 -0.31754 -0.48727 -0.31615 -0.48611 C -0.31406 -0.48449 -0.3092 -0.48311 -0.3092 -0.48287 C -0.30799 -0.48149 -0.30695 -0.47986 -0.30573 -0.47848 C -0.30469 -0.47709 -0.30347 -0.47616 -0.30226 -0.47524 C -0.29931 -0.47338 -0.29445 -0.47269 -0.29167 -0.47223 L -0.28368 -0.47361 " pathEditMode="relative" ptsTypes="AAAAAAAAAAAAAAAAAAAAAAAAAAAAAAAAAAAAAAAAAAAAAAAAAAAAAAAAAAAAAAAAA" rAng="0">
                                      <p:cBhvr>
                                        <p:cTn dur="2000" fill="hold" id="18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77" y="-26597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19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40741E-7 L -1.38889E-6 7.40741E-7 C -0.00226 -0.00533 -0.00451 -0.01042 -0.00694 -0.01551 C -0.00764 -0.01713 -0.00833 -0.01875 -0.0092 -0.02037 C -0.01059 -0.02246 -0.01233 -0.02431 -0.01389 -0.02639 C -0.03021 -0.05116 -0.0059 -0.03172 -0.05347 -0.07917 C -0.05642 -0.08218 -0.05972 -0.08519 -0.06267 -0.08843 C -0.06736 -0.09352 -0.07153 -0.09954 -0.07656 -0.10394 C -0.0809 -0.10787 -0.08594 -0.11019 -0.09063 -0.1132 C -0.09722 -0.11783 -0.10347 -0.12361 -0.11042 -0.12732 C -0.11424 -0.1294 -0.11806 -0.13148 -0.12205 -0.13334 C -0.12865 -0.13658 -0.13524 -0.13912 -0.14167 -0.14283 C -0.14392 -0.14398 -0.14549 -0.14607 -0.14757 -0.14746 C -0.14983 -0.14885 -0.15226 -0.14931 -0.15451 -0.15047 C -0.15642 -0.15139 -0.17535 -0.16181 -0.18247 -0.16435 C -0.18698 -0.16621 -0.19167 -0.16829 -0.19635 -0.16922 C -0.2066 -0.1706 -0.2151 -0.17153 -0.22552 -0.17523 C -0.26285 -0.18889 -0.22031 -0.17408 -0.24635 -0.18148 C -0.27274 -0.18889 -0.25 -0.18426 -0.2684 -0.18773 C -0.27083 -0.18866 -0.27309 -0.18959 -0.27552 -0.19074 C -0.28316 -0.19491 -0.29063 -0.20047 -0.29861 -0.20324 C -0.30642 -0.20579 -0.31406 -0.20926 -0.32188 -0.21088 C -0.32431 -0.21158 -0.32656 -0.21181 -0.32899 -0.2125 C -0.3316 -0.21343 -0.33438 -0.21482 -0.33698 -0.21551 C -0.34392 -0.21783 -0.35104 -0.22014 -0.35799 -0.22176 C -0.36337 -0.22315 -0.37431 -0.225 -0.37431 -0.225 L -0.38941 -0.23102 C -0.39444 -0.2331 -0.39323 -0.23195 -0.39757 -0.23426 C -0.40139 -0.23611 -0.40521 -0.23889 -0.4092 -0.24051 C -0.41493 -0.2426 -0.42101 -0.2426 -0.42656 -0.24514 C -0.42882 -0.24607 -0.43125 -0.24723 -0.43351 -0.24815 C -0.43507 -0.24885 -0.43663 -0.24908 -0.43819 -0.24977 C -0.44132 -0.25116 -0.44444 -0.25278 -0.44757 -0.2544 C -0.46389 -0.27616 -0.45451 -0.26158 -0.44861 -0.33334 C -0.44774 -0.34375 -0.44531 -0.34375 -0.44045 -0.34584 C -0.43403 -0.35162 -0.43438 -0.35139 -0.42431 -0.35834 C -0.4224 -0.35949 -0.42031 -0.36019 -0.4184 -0.36135 C -0.41719 -0.36227 -0.41632 -0.36366 -0.41493 -0.36435 C -0.41233 -0.36574 -0.40955 -0.36621 -0.40677 -0.3676 C -0.39844 -0.37153 -0.40052 -0.3713 -0.3941 -0.37523 C -0.39132 -0.37685 -0.38872 -0.37848 -0.38594 -0.37986 C -0.38229 -0.38172 -0.37101 -0.38611 -0.3684 -0.38773 C -0.36493 -0.38982 -0.36146 -0.3919 -0.35799 -0.39398 C -0.35677 -0.39445 -0.35556 -0.39491 -0.35451 -0.39537 C -0.35104 -0.39746 -0.34757 -0.39977 -0.3441 -0.40162 C -0.34149 -0.40301 -0.33854 -0.40394 -0.33594 -0.40486 C -0.32153 -0.40417 -0.30608 -0.41088 -0.29288 -0.40324 C -0.2875 -0.4 -0.29236 -0.3875 -0.2941 -0.37986 C -0.29444 -0.37848 -0.29635 -0.38102 -0.29757 -0.38148 C -0.29792 -0.38357 -0.29792 -0.38588 -0.29861 -0.38773 C -0.29913 -0.38912 -0.30087 -0.38935 -0.30104 -0.39074 C -0.30139 -0.39769 -0.30017 -0.41019 -0.29757 -0.41713 L -0.29635 -0.42014 " pathEditMode="relative" ptsTypes="AAAAAAAAAAAAAAAAAAAAAAAAAAAAAAAAAAAAAAAAAAAAAAAAAAAAA">
                                      <p:cBhvr>
                                        <p:cTn dur="2000" fill="hold" id="2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21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28 -0.0243 L -0.03628 -0.02407 C -0.03698 -0.02962 -0.03715 -0.03495 -0.03854 -0.03981 C -0.04028 -0.0456 -0.04566 -0.05532 -0.04566 -0.05509 C -0.0467 -0.06111 -0.04774 -0.06689 -0.04913 -0.07245 C -0.05104 -0.08055 -0.05121 -0.07662 -0.05364 -0.08333 C -0.05469 -0.08587 -0.05538 -0.08842 -0.05607 -0.0912 C -0.0566 -0.09305 -0.05677 -0.09537 -0.05712 -0.09722 C -0.05937 -0.10671 -0.0618 -0.11597 -0.06423 -0.12523 C -0.06423 -0.125 -0.06875 -0.14375 -0.06875 -0.14351 L -0.07691 -0.1625 C -0.07916 -0.17268 -0.08021 -0.1787 -0.08403 -0.18888 C -0.08524 -0.19212 -0.08698 -0.1949 -0.08854 -0.19814 L -0.09323 -0.2074 C -0.0941 -0.20902 -0.09496 -0.21041 -0.09566 -0.21203 C -0.09861 -0.21921 -0.10052 -0.22476 -0.10486 -0.23055 C -0.11007 -0.23773 -0.11545 -0.24444 -0.12118 -0.25069 C -0.12291 -0.25277 -0.125 -0.25393 -0.12691 -0.25555 C -0.12812 -0.25648 -0.12934 -0.25763 -0.13038 -0.25856 C -0.13437 -0.2618 -0.13819 -0.26481 -0.14201 -0.26782 C -0.14323 -0.26875 -0.14444 -0.2699 -0.14566 -0.27106 C -0.14635 -0.27175 -0.14687 -0.27337 -0.14791 -0.27407 C -0.14965 -0.27546 -0.15173 -0.27592 -0.15364 -0.27708 C -0.1566 -0.27893 -0.16128 -0.28263 -0.16423 -0.28333 C -0.1684 -0.28449 -0.17274 -0.28449 -0.17691 -0.28495 C -0.18976 -0.2905 -0.17048 -0.28148 -0.18403 -0.28958 C -0.18611 -0.29097 -0.18871 -0.29143 -0.19097 -0.29259 C -0.19219 -0.29351 -0.19305 -0.29513 -0.19444 -0.29583 C -0.20312 -0.30046 -0.20868 -0.29953 -0.21875 -0.30046 C -0.21007 -0.30439 -0.22083 -0.29907 -0.2118 -0.30509 C -0.21007 -0.30625 -0.20798 -0.30717 -0.20607 -0.3081 C -0.20382 -0.30925 -0.20104 -0.30949 -0.19913 -0.31134 L -0.19201 -0.31736 C -0.18906 -0.31689 -0.18576 -0.31736 -0.18281 -0.31597 C -0.18125 -0.31527 -0.18055 -0.31273 -0.17934 -0.31134 C -0.17587 -0.3074 -0.17135 -0.30532 -0.16875 -0.30046 C -0.16458 -0.29189 -0.16875 -0.29907 -0.16302 -0.29259 C -0.1618 -0.2912 -0.16076 -0.28935 -0.15955 -0.28796 C -0.14948 -0.27638 -0.15955 -0.28796 -0.15139 -0.28171 C -0.14618 -0.278 -0.14045 -0.275 -0.13628 -0.26944 C -0.13316 -0.26527 -0.13212 -0.26342 -0.12812 -0.26018 C -0.12673 -0.25879 -0.125 -0.25787 -0.12344 -0.25694 C -0.11701 -0.25324 -0.11476 -0.25277 -0.10729 -0.2493 C -0.10521 -0.24837 -0.1033 -0.24722 -0.10139 -0.24606 C -0.09583 -0.24282 -0.0934 -0.24004 -0.0875 -0.23842 C -0.08541 -0.23796 -0.08368 -0.23703 -0.0816 -0.2368 C -0.07083 -0.23587 -0.05989 -0.23587 -0.04913 -0.23518 C -0.02274 -0.22824 -0.07326 -0.24189 -0.03403 -0.23055 C -0.0316 -0.23009 -0.02934 -0.22916 -0.02691 -0.22916 C -0.00677 -0.22824 0.01337 -0.228 0.03351 -0.22754 C 0.05972 -0.22824 0.07535 -0.22523 0.0974 -0.23217 C 0.10643 -0.23495 0.11545 -0.23796 0.12413 -0.24143 C 0.14566 -0.25 0.13872 -0.25 0.15677 -0.25555 C 0.1842 -0.26365 0.17726 -0.26157 0.20677 -0.26319 C 0.21146 -0.26435 0.21615 -0.26458 0.22066 -0.2662 C 0.22344 -0.26736 0.22604 -0.26851 0.22882 -0.26944 C 0.24427 -0.27453 0.22622 -0.26782 0.23924 -0.27245 C 0.24202 -0.27361 0.24462 -0.27476 0.2474 -0.27569 C 0.25018 -0.27638 0.25295 -0.27662 0.25556 -0.27708 C 0.26354 -0.27916 0.25712 -0.278 0.26372 -0.28032 C 0.26563 -0.28078 0.26771 -0.28125 0.26962 -0.28171 C 0.27066 -0.28217 0.27188 -0.28287 0.27309 -0.28333 C 0.27465 -0.28402 0.27778 -0.28495 0.27778 -0.28472 " pathEditMode="relative" ptsTypes="AAAAAAAAAAAAAAAAAAAAAAAAAAAAAAAAAAAAAAAAAAAAAAAAAAAAAAAAAAAAAAA" rAng="0">
                                      <p:cBhvr>
                                        <p:cTn dur="2000" fill="hold" id="22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0" y="-14653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23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1.11111E-6 L 7.22222E-6 1.11111E-6 C 0.00088 -0.00371 0.004 -0.0169 0.00591 -0.02176 C 0.00834 -0.02871 0.01147 -0.03519 0.01407 -0.0419 C 0.01459 -0.04352 0.01459 -0.04514 0.01511 -0.04653 C 0.01667 -0.05024 0.02501 -0.06274 0.0257 -0.06366 C 0.02692 -0.06551 0.02865 -0.0669 0.03022 -0.06829 C 0.03733 -0.07477 0.03733 -0.07338 0.04654 -0.07917 C 0.05122 -0.08218 0.05539 -0.0875 0.06042 -0.08843 C 0.06511 -0.08936 0.06997 -0.09005 0.07449 -0.09167 C 0.07726 -0.0926 0.07987 -0.09399 0.08265 -0.09468 C 0.09063 -0.097 0.09879 -0.09885 0.10695 -0.10093 C 0.10921 -0.10139 0.12292 -0.10394 0.12449 -0.10394 C 0.13369 -0.10463 0.14306 -0.1051 0.15244 -0.10556 C 0.1823 -0.11135 0.1599 -0.10625 0.2047 -0.11945 C 0.21511 -0.12246 0.21685 -0.12223 0.22674 -0.1257 C 0.23421 -0.12825 0.2415 -0.13125 0.24897 -0.13334 C 0.2599 -0.13681 0.26563 -0.13774 0.2757 -0.13959 C 0.2823 -0.14283 0.28872 -0.14607 0.29532 -0.14885 C 0.29723 -0.14977 0.29931 -0.14954 0.30122 -0.15047 C 0.30279 -0.15116 0.30417 -0.15278 0.30591 -0.15348 C 0.31042 -0.15579 0.31529 -0.15718 0.3198 -0.15973 C 0.32813 -0.16436 0.33577 -0.17153 0.34428 -0.17524 C 0.35036 -0.17801 0.36199 -0.18311 0.36633 -0.18612 C 0.37136 -0.18982 0.3764 -0.19352 0.38143 -0.197 C 0.38247 -0.19769 0.38386 -0.19769 0.3849 -0.19862 C 0.38976 -0.20232 0.39897 -0.21088 0.39897 -0.21088 C 0.40088 -0.21459 0.40313 -0.21783 0.4047 -0.22176 C 0.40556 -0.22385 0.40695 -0.23658 0.40713 -0.23727 C 0.40591 -0.247 0.40591 -0.25718 0.40348 -0.26667 C 0.40192 -0.27362 0.39879 -0.27963 0.39549 -0.28542 C 0.39046 -0.29352 0.38108 -0.30579 0.37327 -0.31158 C 0.37154 -0.31297 0.36963 -0.31413 0.36754 -0.31482 C 0.36372 -0.31575 0.35973 -0.31575 0.35591 -0.31621 L 0.22917 -0.31158 C 0.2264 -0.31158 0.22362 -0.31065 0.22101 -0.31019 C 0.21286 -0.30811 0.2047 -0.30579 0.19654 -0.30394 C 0.19393 -0.30325 0.19115 -0.30255 0.18838 -0.30232 C 0.16754 -0.30047 0.14654 -0.29931 0.1257 -0.29769 C 0.10435 -0.29306 0.12831 -0.29838 0.08022 -0.28542 C 0.07796 -0.28473 0.07553 -0.2845 0.07327 -0.2838 C 0.04792 -0.27663 0.06702 -0.28102 0.05122 -0.27755 L 0.00591 -0.27917 C 0.00313 -0.27963 -0.00104 -0.28542 -0.00104 -0.28542 " pathEditMode="relative" ptsTypes="AAAAAAAAAAAAAAAAAAAAAAAAAAAAAAAAAAAAAAAAAAAA">
                                      <p:cBhvr>
                                        <p:cTn dur="2000" fill="hold" id="24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25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03727 L 0.00347 0.0375 C 0.02153 -0.00602 0.01111 0.02431 0.00573 -0.07916 C 0.00556 -0.0824 0.00434 -0.08541 0.00347 -0.08842 C 0.00087 -0.09722 -0.00243 -0.10578 -0.00469 -0.11481 C -0.00694 -0.12407 -0.00868 -0.13379 -0.01163 -0.14259 C -0.01493 -0.15254 -0.01823 -0.1618 -0.02101 -0.17199 C -0.02153 -0.17407 -0.02153 -0.17639 -0.02222 -0.17824 C -0.02396 -0.18402 -0.02604 -0.18958 -0.02795 -0.19537 C -0.03229 -0.20856 -0.03194 -0.21365 -0.0408 -0.22939 C -0.04184 -0.23148 -0.04288 -0.23379 -0.04427 -0.23564 C -0.04757 -0.24051 -0.05069 -0.2456 -0.05469 -0.24953 C -0.05781 -0.25277 -0.06076 -0.25602 -0.06406 -0.25879 C -0.09722 -0.28842 -0.0691 -0.26319 -0.08385 -0.2743 C -0.08507 -0.27523 -0.08611 -0.27662 -0.08733 -0.27754 C -0.09861 -0.28611 -0.09479 -0.28402 -0.10469 -0.28842 L -0.11181 -0.29143 L -0.11528 -0.29305 C -0.12622 -0.29213 -0.17188 -0.28842 -0.18629 -0.28842 C -0.19097 -0.28842 -0.19549 -0.28935 -0.20017 -0.28981 L -0.20243 -0.29444 " pathEditMode="relative" ptsTypes="AAAAAAAAAAAAAAAAAAAAA" rAng="0">
                                      <p:cBhvr>
                                        <p:cTn dur="2000" fill="hold" id="26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-16574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27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4.16667E-6 -7.40741E-7 C 0.00781 -0.00533 0.01562 -0.01019 0.02326 -0.01551 C 0.04427 -0.03056 0.06788 -0.08264 0.07326 -0.09144 C 0.0842 -0.13149 0.09427 -0.16366 0.09653 -0.20926 C 0.09791 -0.23426 0.09288 -0.25903 0.0908 -0.2838 C 0.08854 -0.30834 0.08784 -0.30556 0.07673 -0.33172 C 0.07587 -0.33403 0.07482 -0.33658 0.07326 -0.33797 C 0.06823 -0.34283 0.0625 -0.3463 0.05712 -0.35024 L -0.04184 -0.34885 C -0.04341 -0.34885 -0.04497 -0.34792 -0.04636 -0.34723 C -0.06354 -0.33959 -0.08073 -0.33241 -0.09757 -0.32408 C -0.10886 -0.31829 -0.12014 -0.31297 -0.13125 -0.30695 C -0.13264 -0.30625 -0.13368 -0.30486 -0.13472 -0.30394 C -0.14028 -0.29954 -0.14566 -0.29584 -0.15104 -0.29144 C -0.16788 -0.27801 -0.14757 -0.2926 -0.16615 -0.27917 C -0.1757 -0.27223 -0.175 -0.27524 -0.19063 -0.26667 C -0.19775 -0.26274 -0.19427 -0.26135 -0.20104 -0.26042 C -0.20695 -0.25973 -0.21268 -0.25949 -0.21858 -0.25903 L -0.22309 -0.25278 " pathEditMode="relative" ptsTypes="AAAAAAAAAAAAAAAAAAAA">
                                      <p:cBhvr>
                                        <p:cTn dur="2000" fill="hold" id="28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одержимое 2"/>
          <p:cNvSpPr txBox="1">
            <a:spLocks/>
          </p:cNvSpPr>
          <p:nvPr/>
        </p:nvSpPr>
        <p:spPr>
          <a:xfrm>
            <a:off x="185226" y="4761326"/>
            <a:ext cx="8401591" cy="140397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rgbClr val="F0A22E"/>
              </a:buClr>
              <a:buFont typeface="Wingdings 2"/>
              <a:buNone/>
            </a:pPr>
            <a:r>
              <a:rPr lang="uk-UA" sz="3400" dirty="0" smtClean="0">
                <a:solidFill>
                  <a:srgbClr val="4E3B30"/>
                </a:solidFill>
              </a:rPr>
              <a:t>5</a:t>
            </a:r>
            <a:r>
              <a:rPr lang="uk-UA" sz="3400" i="1" dirty="0" smtClean="0">
                <a:solidFill>
                  <a:srgbClr val="4E3B30"/>
                </a:solidFill>
              </a:rPr>
              <a:t>. </a:t>
            </a:r>
            <a:r>
              <a:rPr lang="uk-UA" sz="3400" dirty="0" smtClean="0">
                <a:solidFill>
                  <a:srgbClr val="4E3B30"/>
                </a:solidFill>
              </a:rPr>
              <a:t>Цвітуть квіти…………………..…</a:t>
            </a:r>
          </a:p>
          <a:p>
            <a:pPr marL="0" indent="0">
              <a:spcBef>
                <a:spcPts val="0"/>
              </a:spcBef>
              <a:buClr>
                <a:srgbClr val="F0A22E"/>
              </a:buClr>
              <a:buFont typeface="Wingdings 2"/>
              <a:buNone/>
            </a:pPr>
            <a:r>
              <a:rPr lang="uk-UA" sz="3400" i="1" dirty="0" smtClean="0">
                <a:solidFill>
                  <a:srgbClr val="4E3B30"/>
                </a:solidFill>
              </a:rPr>
              <a:t>…………………………………………………….</a:t>
            </a:r>
            <a:endParaRPr lang="ru-RU" sz="3400" i="1" dirty="0">
              <a:solidFill>
                <a:srgbClr val="4E3B30"/>
              </a:solidFill>
            </a:endParaRPr>
          </a:p>
        </p:txBody>
      </p:sp>
      <p:sp>
        <p:nvSpPr>
          <p:cNvPr id="18" name="Содержимое 2"/>
          <p:cNvSpPr txBox="1">
            <a:spLocks/>
          </p:cNvSpPr>
          <p:nvPr/>
        </p:nvSpPr>
        <p:spPr>
          <a:xfrm>
            <a:off x="170016" y="3688579"/>
            <a:ext cx="6109500" cy="1088204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rgbClr val="F0A22E"/>
              </a:buClr>
              <a:buFont typeface="Wingdings 2"/>
              <a:buNone/>
            </a:pPr>
            <a:r>
              <a:rPr lang="uk-UA" sz="3400" dirty="0" smtClean="0">
                <a:solidFill>
                  <a:srgbClr val="4E3B30"/>
                </a:solidFill>
              </a:rPr>
              <a:t>4</a:t>
            </a:r>
            <a:r>
              <a:rPr lang="uk-UA" sz="3400" i="1" dirty="0" smtClean="0">
                <a:solidFill>
                  <a:srgbClr val="4E3B30"/>
                </a:solidFill>
              </a:rPr>
              <a:t>. </a:t>
            </a:r>
            <a:r>
              <a:rPr lang="uk-UA" sz="3400" dirty="0" smtClean="0">
                <a:solidFill>
                  <a:srgbClr val="4E3B30"/>
                </a:solidFill>
              </a:rPr>
              <a:t>Часто йдуть ..</a:t>
            </a:r>
            <a:r>
              <a:rPr lang="uk-UA" sz="3400" i="1" dirty="0" smtClean="0">
                <a:solidFill>
                  <a:srgbClr val="4E3B30"/>
                </a:solidFill>
              </a:rPr>
              <a:t>….….. , </a:t>
            </a:r>
          </a:p>
          <a:p>
            <a:pPr marL="0" indent="0">
              <a:spcBef>
                <a:spcPts val="0"/>
              </a:spcBef>
              <a:buClr>
                <a:srgbClr val="F0A22E"/>
              </a:buClr>
              <a:buFont typeface="Wingdings 2"/>
              <a:buNone/>
            </a:pPr>
            <a:r>
              <a:rPr lang="uk-UA" sz="3400" dirty="0" err="1" smtClean="0">
                <a:solidFill>
                  <a:srgbClr val="4E3B30"/>
                </a:solidFill>
              </a:rPr>
              <a:t>дмуть</a:t>
            </a:r>
            <a:r>
              <a:rPr lang="uk-UA" sz="3400" dirty="0" smtClean="0">
                <a:solidFill>
                  <a:srgbClr val="4E3B30"/>
                </a:solidFill>
              </a:rPr>
              <a:t> холодні ………..</a:t>
            </a:r>
            <a:endParaRPr lang="uk-UA" sz="3400" i="1" dirty="0" smtClean="0">
              <a:solidFill>
                <a:srgbClr val="4E3B30"/>
              </a:solidFill>
            </a:endParaRP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124124" y="2990280"/>
            <a:ext cx="8999200" cy="69829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rgbClr val="F0A22E"/>
              </a:buClr>
              <a:buFont typeface="Wingdings 2"/>
              <a:buNone/>
            </a:pPr>
            <a:r>
              <a:rPr lang="uk-UA" sz="3400" dirty="0" smtClean="0">
                <a:solidFill>
                  <a:srgbClr val="4E3B30"/>
                </a:solidFill>
              </a:rPr>
              <a:t>3</a:t>
            </a:r>
            <a:r>
              <a:rPr lang="uk-UA" sz="3400" i="1" dirty="0" smtClean="0">
                <a:solidFill>
                  <a:srgbClr val="4E3B30"/>
                </a:solidFill>
              </a:rPr>
              <a:t>. </a:t>
            </a:r>
            <a:r>
              <a:rPr lang="uk-UA" sz="3400" dirty="0" smtClean="0">
                <a:solidFill>
                  <a:srgbClr val="4E3B30"/>
                </a:solidFill>
              </a:rPr>
              <a:t>Небо часто вкривається сірими ……………..</a:t>
            </a:r>
            <a:endParaRPr lang="uk-UA" sz="3400" i="1" dirty="0" smtClean="0">
              <a:solidFill>
                <a:srgbClr val="4E3B30"/>
              </a:solidFill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144800" y="2121208"/>
            <a:ext cx="8999200" cy="1093579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rgbClr val="F0A22E"/>
              </a:buClr>
              <a:buFont typeface="Wingdings 2"/>
              <a:buNone/>
            </a:pPr>
            <a:r>
              <a:rPr lang="uk-UA" sz="3400" dirty="0" smtClean="0">
                <a:solidFill>
                  <a:srgbClr val="4E3B30"/>
                </a:solidFill>
              </a:rPr>
              <a:t>2. Восени дні стають …………………., а ночі ……….…..…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645024"/>
            <a:ext cx="2592105" cy="29909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416" y="153925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</a:t>
            </a:r>
            <a:r>
              <a:rPr lang="uk-UA" sz="4000" b="1" dirty="0" smtClean="0">
                <a:solidFill>
                  <a:srgbClr val="990000"/>
                </a:solidFill>
              </a:rPr>
              <a:t>Гра “Н е з а к і н ч е н е  р е ч е н </a:t>
            </a:r>
            <a:r>
              <a:rPr lang="uk-UA" sz="4000" b="1" dirty="0" err="1" smtClean="0">
                <a:solidFill>
                  <a:srgbClr val="990000"/>
                </a:solidFill>
              </a:rPr>
              <a:t>н</a:t>
            </a:r>
            <a:r>
              <a:rPr lang="uk-UA" sz="4000" b="1" dirty="0" smtClean="0">
                <a:solidFill>
                  <a:srgbClr val="990000"/>
                </a:solidFill>
              </a:rPr>
              <a:t> я”</a:t>
            </a:r>
            <a:r>
              <a:rPr lang="uk-UA" sz="4400" b="1" dirty="0" smtClean="0">
                <a:solidFill>
                  <a:srgbClr val="990000"/>
                </a:solidFill>
              </a:rPr>
              <a:t/>
            </a:r>
            <a:br>
              <a:rPr lang="uk-UA" sz="4400" b="1" dirty="0" smtClean="0">
                <a:solidFill>
                  <a:srgbClr val="990000"/>
                </a:solidFill>
              </a:rPr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800" y="1556791"/>
            <a:ext cx="8819688" cy="620149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400" dirty="0" smtClean="0"/>
              <a:t>1. Осінні місяці:</a:t>
            </a:r>
            <a:endParaRPr lang="uk-UA" sz="3400" i="1" dirty="0" smtClean="0"/>
          </a:p>
          <a:p>
            <a:pPr marL="0" indent="0">
              <a:spcBef>
                <a:spcPts val="0"/>
              </a:spcBef>
              <a:buNone/>
            </a:pPr>
            <a:endParaRPr lang="ru-RU" sz="3400" i="1" dirty="0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44606" y="4615208"/>
            <a:ext cx="8347691" cy="1749971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rgbClr val="F0A22E"/>
              </a:buClr>
              <a:buFont typeface="Wingdings 2"/>
              <a:buNone/>
            </a:pPr>
            <a:r>
              <a:rPr lang="uk-UA" sz="3600" i="1" dirty="0" smtClean="0">
                <a:solidFill>
                  <a:srgbClr val="FF0000"/>
                </a:solidFill>
              </a:rPr>
              <a:t>                       </a:t>
            </a:r>
            <a:r>
              <a:rPr lang="uk-UA" sz="3600" b="1" i="1" dirty="0" smtClean="0">
                <a:solidFill>
                  <a:srgbClr val="FF0000"/>
                </a:solidFill>
              </a:rPr>
              <a:t>чорнобривці, </a:t>
            </a:r>
          </a:p>
          <a:p>
            <a:pPr marL="0" indent="0">
              <a:spcBef>
                <a:spcPts val="0"/>
              </a:spcBef>
              <a:buClr>
                <a:srgbClr val="F0A22E"/>
              </a:buClr>
              <a:buFont typeface="Wingdings 2"/>
              <a:buNone/>
            </a:pPr>
            <a:r>
              <a:rPr lang="uk-UA" sz="3600" b="1" i="1" dirty="0" smtClean="0">
                <a:solidFill>
                  <a:srgbClr val="FF0000"/>
                </a:solidFill>
              </a:rPr>
              <a:t>хризантеми, жоржини, айстри.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258108" y="1520222"/>
            <a:ext cx="6084168" cy="79208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Clr>
                <a:srgbClr val="F0A22E"/>
              </a:buClr>
              <a:buFont typeface="Wingdings 2"/>
              <a:buNone/>
            </a:pPr>
            <a:r>
              <a:rPr lang="uk-UA" sz="3400" b="1" i="1" dirty="0" smtClean="0">
                <a:solidFill>
                  <a:srgbClr val="FF0000"/>
                </a:solidFill>
              </a:rPr>
              <a:t>вересень, жовтень, листопад</a:t>
            </a:r>
            <a:r>
              <a:rPr lang="uk-UA" sz="3400" i="1" dirty="0" smtClean="0">
                <a:solidFill>
                  <a:prstClr val="black"/>
                </a:solidFill>
              </a:rPr>
              <a:t>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9039">
            <a:off x="6652612" y="3666840"/>
            <a:ext cx="724710" cy="72471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646"/>
            <a:ext cx="964833" cy="96483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139952" y="1936874"/>
            <a:ext cx="2991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Wingdings 2"/>
              <a:buNone/>
            </a:pPr>
            <a:r>
              <a:rPr lang="uk-UA" sz="3600" b="1" i="1" dirty="0">
                <a:solidFill>
                  <a:srgbClr val="FF0000"/>
                </a:solidFill>
              </a:rPr>
              <a:t>коротшими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0016" y="2422027"/>
            <a:ext cx="23471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>
                <a:solidFill>
                  <a:srgbClr val="FF0000"/>
                </a:solidFill>
              </a:rPr>
              <a:t>довшими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34221" y="2819294"/>
            <a:ext cx="2201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Wingdings 2"/>
              <a:buNone/>
            </a:pPr>
            <a:r>
              <a:rPr lang="uk-UA" sz="3600" b="1" i="1" dirty="0" smtClean="0">
                <a:solidFill>
                  <a:srgbClr val="FF0000"/>
                </a:solidFill>
              </a:rPr>
              <a:t>хмарами</a:t>
            </a:r>
            <a:endParaRPr lang="uk-UA" sz="3600" b="1" i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4583" y="3497125"/>
            <a:ext cx="13115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>
                <a:solidFill>
                  <a:srgbClr val="FF0000"/>
                </a:solidFill>
              </a:rPr>
              <a:t>дощі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80888" y="4020795"/>
            <a:ext cx="15664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>
                <a:solidFill>
                  <a:srgbClr val="FF0000"/>
                </a:solidFill>
              </a:rPr>
              <a:t>вітри</a:t>
            </a:r>
            <a:endParaRPr lang="uk-UA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53889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8" grpId="0"/>
      <p:bldP spid="19" grpId="0"/>
      <p:bldP spid="17" grpId="0"/>
      <p:bldP spid="3" grpId="0" build="p"/>
      <p:bldP spid="8" grpId="0"/>
      <p:bldP spid="9" grpId="0"/>
      <p:bldP spid="6" grpId="0"/>
      <p:bldP spid="12" grpId="0"/>
      <p:bldP spid="13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45586" cy="650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15616" y="1052736"/>
            <a:ext cx="6840760" cy="48965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Bottom">
              <a:avLst/>
            </a:prstTxWarp>
            <a:spAutoFit/>
          </a:bodyPr>
          <a:lstStyle/>
          <a:p>
            <a:pPr algn="ctr"/>
            <a:r>
              <a:rPr lang="ru-RU" sz="166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FF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Осінні</a:t>
            </a:r>
            <a:r>
              <a:rPr lang="ru-RU" sz="16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FF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166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FF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явища</a:t>
            </a:r>
            <a:r>
              <a:rPr lang="ru-RU" sz="16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FF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16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FF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</a:t>
            </a:r>
            <a:r>
              <a:rPr lang="ru-RU" sz="166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FF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житті</a:t>
            </a:r>
            <a:r>
              <a:rPr lang="ru-RU" sz="16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FF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166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FF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рослин</a:t>
            </a:r>
            <a:endParaRPr lang="ru-RU" sz="6600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66FF6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86578" y="471488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229200"/>
            <a:ext cx="1028457" cy="10284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32656"/>
            <a:ext cx="1100465" cy="11004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797152"/>
            <a:ext cx="1028457" cy="102845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2780928"/>
            <a:ext cx="812433" cy="812433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314" y="342566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uk-UA" sz="4400" b="1" i="1" dirty="0" err="1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ГрА</a:t>
            </a:r>
            <a:r>
              <a:rPr lang="uk-UA" sz="4400" b="1" i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“ЩО ЗМІНИЛОСЯ?”</a:t>
            </a:r>
            <a:endParaRPr lang="ru-RU" sz="4400" b="1" i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9039">
            <a:off x="337518" y="260879"/>
            <a:ext cx="724710" cy="7247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9039">
            <a:off x="8156735" y="6010673"/>
            <a:ext cx="724710" cy="724710"/>
          </a:xfrm>
          <a:prstGeom prst="rect">
            <a:avLst/>
          </a:prstGeom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949" y="1916832"/>
            <a:ext cx="5001828" cy="4464496"/>
          </a:xfrm>
          <a:prstGeom prst="rect">
            <a:avLst/>
          </a:prstGeom>
          <a:noFill/>
          <a:ln w="57150">
            <a:solidFill>
              <a:schemeClr val="accent6"/>
            </a:solidFill>
            <a:miter lim="800000"/>
            <a:headEnd/>
            <a:tailEnd/>
          </a:ln>
        </p:spPr>
      </p:pic>
      <p:pic>
        <p:nvPicPr>
          <p:cNvPr id="5" name="Рисунок 4" descr="0_35462_86e9f44a_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620688"/>
            <a:ext cx="2009324" cy="2009324"/>
          </a:xfrm>
          <a:prstGeom prst="rect">
            <a:avLst/>
          </a:prstGeom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0777" y="1772816"/>
            <a:ext cx="4609695" cy="4775356"/>
          </a:xfrm>
          <a:prstGeom prst="rect">
            <a:avLst/>
          </a:prstGeom>
          <a:noFill/>
          <a:ln w="57150">
            <a:solidFill>
              <a:schemeClr val="accent6"/>
            </a:solidFill>
            <a:miter lim="800000"/>
            <a:headEnd/>
            <a:tailEnd/>
          </a:ln>
        </p:spPr>
      </p:pic>
      <p:pic>
        <p:nvPicPr>
          <p:cNvPr id="6" name="Рисунок 5" descr="0_35462_86e9f44a_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80312" y="1556792"/>
            <a:ext cx="2009324" cy="200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53676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36712"/>
            <a:ext cx="1036841" cy="1036841"/>
          </a:xfrm>
          <a:prstGeom prst="rect">
            <a:avLst/>
          </a:prstGeom>
        </p:spPr>
      </p:pic>
      <p:pic>
        <p:nvPicPr>
          <p:cNvPr id="3076" name="Picture 4" descr="http://img-fotki.yandex.ru/get/5600/i-nat2010.12/0_4ba70_d2d3b98c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49235" y="1810981"/>
            <a:ext cx="5220071" cy="3706251"/>
          </a:xfrm>
          <a:prstGeom prst="rect">
            <a:avLst/>
          </a:prstGeom>
          <a:noFill/>
        </p:spPr>
      </p:pic>
      <p:cxnSp>
        <p:nvCxnSpPr>
          <p:cNvPr id="38" name="Прямая соединительная линия 37"/>
          <p:cNvCxnSpPr/>
          <p:nvPr/>
        </p:nvCxnSpPr>
        <p:spPr>
          <a:xfrm flipH="1">
            <a:off x="4147026" y="2695890"/>
            <a:ext cx="3089272" cy="58909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4147026" y="2817440"/>
            <a:ext cx="3180314" cy="84666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4283968" y="2937368"/>
            <a:ext cx="3168352" cy="113970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979712" y="1340768"/>
            <a:ext cx="5112568" cy="147667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2267744" y="1484784"/>
            <a:ext cx="4896544" cy="244827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3131840" y="1700808"/>
            <a:ext cx="4104456" cy="273630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6" name="Рисунок 5" descr="0_35462_86e9f44a_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0"/>
            <a:ext cx="2339752" cy="2339752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509120"/>
            <a:ext cx="3244498" cy="215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4"/>
          <p:cNvSpPr>
            <a:spLocks noGrp="1"/>
          </p:cNvSpPr>
          <p:nvPr>
            <p:ph idx="1"/>
          </p:nvPr>
        </p:nvSpPr>
        <p:spPr>
          <a:xfrm>
            <a:off x="395536" y="260649"/>
            <a:ext cx="7921377" cy="136815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400" b="1" i="1" dirty="0" smtClean="0">
                <a:solidFill>
                  <a:srgbClr val="C00000"/>
                </a:solidFill>
              </a:rPr>
              <a:t>ЧОМУ ЛИСТЯ ЗМІНЮЄ КОЛІР?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5373216"/>
            <a:ext cx="1008112" cy="100811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77" l="2404" r="96635">
                        <a14:foregroundMark x1="32212" y1="37500" x2="31250" y2="44231"/>
                        <a14:foregroundMark x1="43269" y1="42308" x2="43269" y2="42308"/>
                        <a14:foregroundMark x1="40865" y1="39423" x2="40865" y2="39423"/>
                        <a14:foregroundMark x1="40385" y1="36058" x2="40385" y2="36058"/>
                        <a14:foregroundMark x1="40385" y1="36058" x2="43750" y2="50481"/>
                        <a14:foregroundMark x1="35577" y1="50481" x2="35577" y2="50481"/>
                        <a14:foregroundMark x1="48558" y1="55288" x2="48558" y2="55288"/>
                        <a14:foregroundMark x1="54327" y1="59615" x2="39904" y2="63462"/>
                        <a14:foregroundMark x1="37019" y1="60096" x2="64423" y2="61058"/>
                        <a14:foregroundMark x1="52885" y1="66827" x2="50481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789040"/>
            <a:ext cx="2116961" cy="2116961"/>
          </a:xfrm>
          <a:prstGeom prst="rect">
            <a:avLst/>
          </a:prstGeom>
        </p:spPr>
      </p:pic>
      <p:pic>
        <p:nvPicPr>
          <p:cNvPr id="16" name="Picture 4" descr="http://img-fotki.yandex.ru/get/5600/i-nat2010.12/0_4ba70_d2d3b98c_L.jpg"/>
          <p:cNvPicPr/>
          <p:nvPr/>
        </p:nvPicPr>
        <p:blipFill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49235" y="1817128"/>
            <a:ext cx="5219700" cy="37058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46056E-6 L -0.00191 0.22415 " pathEditMode="relative" rAng="0" ptsTypes="AA">
                                      <p:cBhvr>
                                        <p:cTn id="2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1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 rot="1341034">
            <a:off x="6067687" y="2482851"/>
            <a:ext cx="2707927" cy="2472455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057" name="Picture 9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644008" y="476672"/>
            <a:ext cx="2468091" cy="2468091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085184"/>
            <a:ext cx="8686800" cy="1584176"/>
          </a:xfrm>
        </p:spPr>
        <p:txBody>
          <a:bodyPr>
            <a:noAutofit/>
          </a:bodyPr>
          <a:lstStyle/>
          <a:p>
            <a:r>
              <a:rPr b="1" dirty="0" i="1" lang="uk-UA" smtClean="0" spc="300" sz="4000">
                <a:solidFill>
                  <a:srgbClr val="C00000"/>
                </a:solidFill>
              </a:rPr>
              <a:t>ПОЖОВТІННЯ  ЛИСТКІВ  Є  ОСІННІМ ЯВИЩЕМ  В  ЖИТТІ  РОСЛИН</a:t>
            </a:r>
            <a:endParaRPr b="1" dirty="0" i="1" lang="ru-RU" spc="300" sz="4000">
              <a:solidFill>
                <a:srgbClr val="C00000"/>
              </a:solidFill>
            </a:endParaRPr>
          </a:p>
        </p:txBody>
      </p:sp>
      <p:pic>
        <p:nvPicPr>
          <p:cNvPr id="2053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 rot="20747291">
            <a:off x="639269" y="558842"/>
            <a:ext cx="2271687" cy="344195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056" name="Picture 8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2699792" y="188640"/>
            <a:ext cx="2246734" cy="235544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054" name="Picture 6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3563888" y="2492896"/>
            <a:ext cx="2371244" cy="2155676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059" name="Picture 11"/>
          <p:cNvPicPr>
            <a:picLocks noChangeArrowheads="1" noChangeAspect="1"/>
          </p:cNvPicPr>
          <p:nvPr/>
        </p:nvPicPr>
        <p:blipFill>
          <a:blip cstate="print" r:embed="rId7"/>
          <a:srcRect b="105"/>
          <a:stretch>
            <a:fillRect/>
          </a:stretch>
        </p:blipFill>
        <p:spPr bwMode="auto">
          <a:xfrm>
            <a:off x="1547664" y="3140968"/>
            <a:ext cx="1872208" cy="1763439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cstate="print"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b="98077" l="2404" r="96635" t="0">
                        <a14:foregroundMark x1="32212" x2="31250" y1="37500" y2="44231"/>
                        <a14:foregroundMark x1="43269" x2="43269" y1="42308" y2="42308"/>
                        <a14:foregroundMark x1="40865" x2="40865" y1="39423" y2="39423"/>
                        <a14:foregroundMark x1="40385" x2="40385" y1="36058" y2="36058"/>
                        <a14:foregroundMark x1="40385" x2="43750" y1="36058" y2="50481"/>
                        <a14:foregroundMark x1="35577" x2="35577" y1="50481" y2="50481"/>
                        <a14:foregroundMark x1="48558" x2="48558" y1="55288" y2="55288"/>
                        <a14:foregroundMark x1="54327" x2="39904" y1="59615" y2="63462"/>
                        <a14:foregroundMark x1="37019" x2="64423" y1="60096" y2="61058"/>
                        <a14:foregroundMark x1="52885" x2="50481" y1="66827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332656"/>
            <a:ext cx="1244481" cy="1244481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869" y="238326"/>
            <a:ext cx="8686800" cy="838200"/>
          </a:xfrm>
        </p:spPr>
        <p:txBody>
          <a:bodyPr>
            <a:normAutofit/>
          </a:bodyPr>
          <a:lstStyle/>
          <a:p>
            <a:r>
              <a:rPr lang="uk-UA" sz="4800" b="1" dirty="0" smtClean="0"/>
              <a:t>      </a:t>
            </a:r>
            <a:r>
              <a:rPr lang="uk-UA" sz="4800" b="1" i="1" dirty="0" smtClean="0">
                <a:solidFill>
                  <a:srgbClr val="990000"/>
                </a:solidFill>
              </a:rPr>
              <a:t>З  Н А Р О Д Н О Г О </a:t>
            </a:r>
            <a:endParaRPr lang="ru-RU" sz="4800" b="1" i="1" dirty="0">
              <a:solidFill>
                <a:srgbClr val="99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452694"/>
            <a:ext cx="5131296" cy="312843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</a:pPr>
            <a:r>
              <a:rPr lang="uk-UA" sz="4200" b="1" dirty="0" smtClean="0">
                <a:solidFill>
                  <a:srgbClr val="002060"/>
                </a:solidFill>
              </a:rPr>
              <a:t>Як листя жовтіє</a:t>
            </a:r>
            <a:r>
              <a:rPr lang="uk-UA" sz="4600" b="1" dirty="0" smtClean="0">
                <a:solidFill>
                  <a:srgbClr val="002060"/>
                </a:solidFill>
              </a:rPr>
              <a:t>,           </a:t>
            </a:r>
            <a:endParaRPr lang="ru-RU" sz="4600" b="1" dirty="0" smtClean="0">
              <a:solidFill>
                <a:srgbClr val="002060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</a:pPr>
            <a:r>
              <a:rPr lang="uk-UA" sz="4200" b="1" dirty="0" smtClean="0">
                <a:solidFill>
                  <a:srgbClr val="002060"/>
                </a:solidFill>
              </a:rPr>
              <a:t>Літо дає коріння,      </a:t>
            </a:r>
            <a:endParaRPr lang="ru-RU" sz="4200" b="1" dirty="0" smtClean="0">
              <a:solidFill>
                <a:srgbClr val="002060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</a:pPr>
            <a:r>
              <a:rPr lang="uk-UA" sz="4200" b="1" dirty="0" smtClean="0">
                <a:solidFill>
                  <a:srgbClr val="002060"/>
                </a:solidFill>
              </a:rPr>
              <a:t>Осінь іде</a:t>
            </a:r>
            <a:endParaRPr lang="ru-RU" sz="4200" b="1" dirty="0" smtClean="0">
              <a:solidFill>
                <a:srgbClr val="002060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</a:pPr>
            <a:r>
              <a:rPr lang="uk-UA" sz="4600" b="1" dirty="0" smtClean="0">
                <a:solidFill>
                  <a:srgbClr val="002060"/>
                </a:solidFill>
              </a:rPr>
              <a:t>В вересневий час</a:t>
            </a:r>
            <a:r>
              <a:rPr lang="ru-RU" sz="4600" b="1" dirty="0" smtClean="0">
                <a:solidFill>
                  <a:srgbClr val="002060"/>
                </a:solidFill>
              </a:rPr>
              <a:t> </a:t>
            </a:r>
            <a:endParaRPr lang="ru-RU" dirty="0"/>
          </a:p>
        </p:txBody>
      </p:sp>
      <p:pic>
        <p:nvPicPr>
          <p:cNvPr id="4" name="Picture 14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569" y="4447493"/>
            <a:ext cx="2669431" cy="2561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65371" y="4768454"/>
            <a:ext cx="39247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</a:rPr>
              <a:t>  </a:t>
            </a:r>
            <a:r>
              <a:rPr lang="uk-UA" sz="3600" b="1" i="1" dirty="0" smtClean="0">
                <a:solidFill>
                  <a:srgbClr val="990000"/>
                </a:solidFill>
              </a:rPr>
              <a:t>а </a:t>
            </a:r>
            <a:r>
              <a:rPr lang="uk-UA" sz="3600" b="1" i="1" dirty="0">
                <a:solidFill>
                  <a:srgbClr val="990000"/>
                </a:solidFill>
              </a:rPr>
              <a:t>осінь насіння</a:t>
            </a:r>
            <a:endParaRPr lang="uk-UA" sz="3600" i="1" dirty="0">
              <a:solidFill>
                <a:srgbClr val="99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55976" y="4454427"/>
            <a:ext cx="4788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>
                <a:solidFill>
                  <a:srgbClr val="990000"/>
                </a:solidFill>
              </a:rPr>
              <a:t>за собою дощі веде </a:t>
            </a:r>
            <a:endParaRPr lang="uk-UA" sz="3600" i="1" dirty="0">
              <a:solidFill>
                <a:srgbClr val="99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3451" y="5726179"/>
            <a:ext cx="37110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>
                <a:solidFill>
                  <a:srgbClr val="990000"/>
                </a:solidFill>
              </a:rPr>
              <a:t>сім </a:t>
            </a:r>
            <a:r>
              <a:rPr lang="uk-UA" sz="3600" b="1" i="1" dirty="0" err="1">
                <a:solidFill>
                  <a:srgbClr val="990000"/>
                </a:solidFill>
              </a:rPr>
              <a:t>погод</a:t>
            </a:r>
            <a:r>
              <a:rPr lang="uk-UA" sz="3600" b="1" i="1" dirty="0">
                <a:solidFill>
                  <a:srgbClr val="990000"/>
                </a:solidFill>
              </a:rPr>
              <a:t> у нас</a:t>
            </a:r>
            <a:endParaRPr lang="uk-UA" sz="3600" i="1" dirty="0">
              <a:solidFill>
                <a:srgbClr val="99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42332" y="5216260"/>
            <a:ext cx="44172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</a:rPr>
              <a:t>  </a:t>
            </a:r>
            <a:r>
              <a:rPr lang="uk-UA" sz="3600" b="1" i="1" dirty="0" smtClean="0">
                <a:solidFill>
                  <a:srgbClr val="990000"/>
                </a:solidFill>
              </a:rPr>
              <a:t>то поле </a:t>
            </a:r>
            <a:r>
              <a:rPr lang="uk-UA" sz="3600" b="1" i="1" dirty="0">
                <a:solidFill>
                  <a:srgbClr val="990000"/>
                </a:solidFill>
              </a:rPr>
              <a:t>смутніє</a:t>
            </a:r>
            <a:endParaRPr lang="ru-RU" sz="3600" b="1" i="1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08687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45 0.06018 L 0.06945 0.06065 C 0.07292 0.0581 0.07639 0.05579 0.07986 0.05301 C 0.08195 0.05116 0.08368 0.0493 0.08577 0.04722 C 0.08855 0.04421 0.09045 0.04143 0.09375 0.03981 C 0.09688 0.03796 0.10018 0.03773 0.10313 0.03588 C 0.10643 0.0338 0.1092 0.03009 0.1125 0.02847 L 0.12865 0.01898 C 0.13073 0.01759 0.13264 0.01643 0.13455 0.01528 C 0.13907 0.0125 0.14393 0.01088 0.14844 0.00764 C 0.15122 0.00579 0.15382 0.0037 0.1566 0.00208 C 0.1592 0.00046 0.16216 -0.00023 0.16476 -0.00185 C 0.17448 -0.00718 0.1842 -0.01273 0.19375 -0.01875 C 0.19584 -0.01968 0.19775 -0.02107 0.19966 -0.02222 C 0.20191 -0.02361 0.20434 -0.02477 0.2066 -0.02616 C 0.22865 -0.03912 0.21823 -0.03542 0.2323 -0.03935 C 0.2342 -0.04051 0.23611 -0.0419 0.23802 -0.04306 C 0.24375 -0.04653 0.24966 -0.04908 0.25539 -0.05232 C 0.25712 -0.05347 0.25851 -0.05509 0.26007 -0.05625 C 0.26198 -0.05764 0.26407 -0.05857 0.26598 -0.05995 C 0.26997 -0.0632 0.27379 -0.06713 0.27761 -0.07107 C 0.27917 -0.07292 0.28039 -0.0757 0.2823 -0.07708 C 0.28403 -0.07824 0.28611 -0.07824 0.28802 -0.0787 C 0.29393 -0.08495 0.32205 -0.11296 0.32986 -0.12593 C 0.33143 -0.12847 0.33316 -0.13079 0.33455 -0.13357 C 0.33542 -0.13519 0.33594 -0.13704 0.33681 -0.13912 C 0.34462 -0.15509 0.34931 -0.16736 0.35903 -0.17847 C 0.36042 -0.18009 0.36216 -0.18102 0.36355 -0.18241 C 0.36927 -0.20023 0.36355 -0.18403 0.37986 -0.2125 C 0.38091 -0.21412 0.38125 -0.21644 0.3823 -0.21806 C 0.38334 -0.21991 0.38455 -0.22176 0.38577 -0.22361 C 0.38681 -0.22801 0.38785 -0.23264 0.38924 -0.23681 C 0.39028 -0.24028 0.39184 -0.24283 0.39271 -0.24607 C 0.39427 -0.25232 0.3948 -0.2588 0.39618 -0.26482 C 0.3967 -0.26759 0.39775 -0.26991 0.39844 -0.27245 C 0.39896 -0.27454 0.39931 -0.27639 0.39966 -0.27801 C 0.40087 -0.2831 0.40191 -0.2882 0.40313 -0.29329 C 0.40764 -0.31065 0.40452 -0.28912 0.40903 -0.3213 C 0.41059 -0.33264 0.41025 -0.34398 0.41129 -0.35533 C 0.41181 -0.36088 0.41285 -0.36644 0.41372 -0.37222 C 0.4132 -0.39236 0.4132 -0.41227 0.4125 -0.43264 C 0.41233 -0.43449 0.41164 -0.43611 0.41129 -0.4382 C 0.40764 -0.45926 0.41493 -0.42546 0.40434 -0.47014 C 0.40018 -0.48727 0.39896 -0.49167 0.38924 -0.51134 C 0.38611 -0.51759 0.38368 -0.52523 0.37986 -0.53033 C 0.36962 -0.54398 0.37552 -0.53704 0.3625 -0.55093 C 0.35955 -0.55417 0.3507 -0.56366 0.34966 -0.56412 L 0.34497 -0.56597 C 0.33768 -0.57384 0.33959 -0.57245 0.32639 -0.58102 C 0.325 -0.58195 0.32327 -0.58218 0.3217 -0.5831 C 0.3198 -0.5838 0.31789 -0.58588 0.31598 -0.58658 C 0.3125 -0.58843 0.30903 -0.58912 0.30556 -0.59028 C 0.304 -0.59097 0.30243 -0.59167 0.30087 -0.59236 C 0.29236 -0.59537 0.29775 -0.59283 0.2915 -0.59583 C 0.2823 -0.59537 0.27292 -0.5956 0.26355 -0.59421 C 0.26111 -0.59375 0.25903 -0.59144 0.2566 -0.59028 C 0.25469 -0.58958 0.25278 -0.58912 0.25087 -0.58866 C 0.2467 -0.58704 0.24618 -0.58519 0.2415 -0.5831 C 0.23351 -0.57894 0.22518 -0.57546 0.21702 -0.57153 C 0.21302 -0.56991 0.20365 -0.56528 0.19966 -0.56412 C 0.19618 -0.5632 0.19271 -0.56273 0.18924 -0.56227 C 0.17639 -0.55718 0.16372 -0.55185 0.15087 -0.54699 C 0.14618 -0.54537 0.1415 -0.54491 0.13681 -0.54352 C 0.13559 -0.54306 0.13455 -0.54167 0.13334 -0.54144 C 0.13021 -0.54074 0.12709 -0.54028 0.12414 -0.53982 C 0.11893 -0.5375 0.1125 -0.53472 0.10782 -0.5338 L 0.09723 -0.53218 L 0.0125 -0.5338 L 0.01476 -0.53588 " pathEditMode="relative" rAng="0" ptsTypes="AAAAAAAAAAAAAAAAAAAAAAAAAAAAAAAAAAAAAAAAAAAAAAAAAAAAAAAAAAAAAAAAAAAAA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58" y="-3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549 -0.04722 L 0.14549 -0.04699 C 0.15243 -0.04792 0.15955 -0.04792 0.1665 -0.04884 C 0.17032 -0.04954 0.17414 -0.05116 0.17813 -0.05208 C 0.18108 -0.05278 0.1842 -0.05278 0.18733 -0.05347 C 0.19705 -0.05579 0.20677 -0.05903 0.2165 -0.06134 C 0.22188 -0.0625 0.22726 -0.06342 0.23264 -0.06435 L 0.2408 -0.06597 C 0.24358 -0.06643 0.24618 -0.06713 0.24896 -0.06759 C 0.25243 -0.06805 0.25591 -0.06829 0.25938 -0.06898 C 0.2691 -0.07106 0.27882 -0.07292 0.28855 -0.07523 C 0.32587 -0.08426 0.23282 -0.07014 0.33386 -0.0831 C 0.3382 -0.08356 0.34236 -0.08449 0.3467 -0.08449 L 0.59775 -0.08611 L 0.61181 -0.09074 C 0.61302 -0.0912 0.61407 -0.0919 0.61528 -0.09236 C 0.61945 -0.09352 0.62379 -0.09444 0.62813 -0.09537 C 0.63716 -0.09745 0.63872 -0.09676 0.64896 -0.1 C 0.66875 -0.10625 0.64219 -0.10046 0.66407 -0.10463 C 0.67882 -0.11134 0.65521 -0.10046 0.67101 -0.10949 C 0.68021 -0.11458 0.68125 -0.11481 0.68855 -0.11713 C 0.69861 -0.12731 0.68664 -0.1169 0.70122 -0.12338 C 0.70573 -0.12523 0.70973 -0.1287 0.71407 -0.13102 C 0.71563 -0.13194 0.71719 -0.13217 0.71875 -0.13264 C 0.71997 -0.1338 0.72101 -0.13495 0.72223 -0.13565 C 0.72396 -0.1368 0.72882 -0.13842 0.73039 -0.13889 C 0.73559 -0.14352 0.73455 -0.14213 0.73039 -0.14051 C 0.72882 -0.13981 0.72726 -0.13935 0.7257 -0.13889 C 0.72257 -0.1368 0.7198 -0.13333 0.7165 -0.13264 C 0.70955 -0.13125 0.70851 -0.13148 0.70243 -0.12963 C 0.70087 -0.12917 0.69931 -0.12847 0.69775 -0.12801 C 0.69323 -0.12685 0.68386 -0.125 0.68386 -0.12477 C 0.67535 -0.12592 0.66667 -0.12569 0.65834 -0.12801 C 0.65452 -0.12893 0.65486 -0.13426 0.65365 -0.13727 C 0.65295 -0.13889 0.65209 -0.14051 0.65122 -0.1419 C 0.64896 -0.14606 0.64757 -0.15139 0.64427 -0.1544 C 0.63073 -0.16643 0.64254 -0.15717 0.63386 -0.16204 C 0.6323 -0.16296 0.63091 -0.16458 0.62917 -0.16528 C 0.62587 -0.16667 0.62223 -0.16713 0.61875 -0.16829 C 0.61632 -0.16921 0.61424 -0.17153 0.61181 -0.17153 L 0.25712 -0.17292 C 0.24514 -0.17523 0.25174 -0.17384 0.23733 -0.17755 C 0.23351 -0.1787 0.22952 -0.1794 0.2257 -0.18079 C 0.22414 -0.18125 0.22257 -0.18194 0.22101 -0.18241 C 0.21563 -0.18356 0.21025 -0.18426 0.20486 -0.18542 C 0.20313 -0.18565 0.20174 -0.18657 0.20018 -0.18704 C 0.19271 -0.18912 0.18525 -0.19005 0.17813 -0.19305 C 0.17361 -0.19514 0.1717 -0.19606 0.1665 -0.19792 C 0.16146 -0.19954 0.15625 -0.20092 0.15122 -0.20255 C 0.14931 -0.20393 0.14757 -0.20579 0.14549 -0.20717 C 0.1408 -0.21018 0.13542 -0.21273 0.13039 -0.21481 C 0.12257 -0.21805 0.11476 -0.22083 0.10712 -0.22407 C 0.08889 -0.23217 0.11528 -0.22292 0.09775 -0.22893 C 0.09584 -0.23032 0.0941 -0.23217 0.09202 -0.23356 C 0.08855 -0.23565 0.08438 -0.23634 0.0816 -0.23958 C 0.07934 -0.24236 0.07917 -0.24699 0.07813 -0.25046 C 0.07882 -0.25324 0.07934 -0.25602 0.08039 -0.25833 C 0.08177 -0.26111 0.08507 -0.26435 0.08733 -0.26597 C 0.09132 -0.26898 0.09549 -0.2713 0.10018 -0.27222 C 0.10556 -0.27338 0.11094 -0.27338 0.1165 -0.27384 L 0.14896 -0.27222 C 0.15591 -0.27176 0.16285 -0.27106 0.16997 -0.2706 L 0.20834 -0.26921 C 0.22691 -0.2669 0.2323 -0.26597 0.25591 -0.26597 L 0.70938 -0.2706 C 0.71545 -0.27268 0.71545 -0.27245 0.72223 -0.27685 C 0.72344 -0.27778 0.72448 -0.27893 0.7257 -0.28009 C 0.72917 -0.2868 0.73316 -0.29305 0.73611 -0.30023 C 0.73698 -0.30208 0.73681 -0.3044 0.73733 -0.30648 C 0.73802 -0.30949 0.73889 -0.3125 0.73976 -0.31574 C 0.73924 -0.325 0.73959 -0.33449 0.73855 -0.34352 C 0.73768 -0.35185 0.73125 -0.37014 0.72691 -0.37454 C 0.72344 -0.37824 0.72014 -0.38241 0.7165 -0.38542 C 0.71355 -0.38773 0.71025 -0.38866 0.70712 -0.39005 C 0.6948 -0.39606 0.70521 -0.39074 0.68855 -0.3963 C 0.68611 -0.39722 0.68386 -0.39884 0.6816 -0.39954 C 0.67882 -0.40023 0.67605 -0.40023 0.67344 -0.40092 C 0.66129 -0.4044 0.64948 -0.40856 0.63733 -0.4118 C 0.63073 -0.41366 0.62414 -0.41435 0.61754 -0.41643 C 0.61598 -0.41713 0.61459 -0.41782 0.61285 -0.41805 C 0.60677 -0.41898 0.60052 -0.41898 0.59427 -0.41967 C 0.5908 -0.41991 0.58733 -0.4206 0.58386 -0.42106 C 0.56285 -0.4206 0.54202 -0.42176 0.52101 -0.41967 C 0.51511 -0.41898 0.50955 -0.41389 0.50365 -0.41342 L 0.4816 -0.4118 C 0.47761 -0.41042 0.47379 -0.40903 0.46997 -0.40717 C 0.45434 -0.40046 0.47257 -0.40787 0.45938 -0.40092 C 0.45608 -0.3993 0.45243 -0.39792 0.44896 -0.3963 C 0.44705 -0.39537 0.44497 -0.39444 0.44323 -0.39329 C 0.4342 -0.38727 0.44497 -0.39259 0.43611 -0.38866 C 0.43455 -0.38704 0.43316 -0.38542 0.4316 -0.38403 C 0.43039 -0.38287 0.429 -0.38217 0.42813 -0.38079 C 0.42709 -0.37963 0.42657 -0.37778 0.4257 -0.37616 C 0.42917 -0.37315 0.42882 -0.37292 0.43264 -0.37153 C 0.43299 -0.37153 0.43351 -0.37153 0.43386 -0.37153 L 0.43507 -0.36852 L 0.43507 -0.36829 L 0.43507 -0.36852 " pathEditMode="relative" rAng="0" ptsTypes="AAAAAAAAAAAAAAAAAAAAAAAAAAAAAAAAAAAAAAAAAAAAAAAAAAAAAAAAAAAAAAAAAAAAAAAAAAAAAAAAAAAAAAAAAAAAAAAAAA">
                                      <p:cBhvr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37" y="-18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59 -0.05394 L 0.08559 -0.05371 C 0.08194 -0.05278 0.07847 -0.05185 0.075 -0.0507 C 0.06719 -0.04815 0.07691 -0.05 0.0658 -0.04769 C 0.05746 -0.04607 0.05104 -0.0456 0.04253 -0.04445 L -0.06215 -0.04607 C -0.06528 -0.0463 -0.0684 -0.04722 -0.07153 -0.04769 C -0.07535 -0.04815 -0.07917 -0.04861 -0.08316 -0.04931 C -0.09445 -0.05278 -0.10556 -0.05695 -0.11684 -0.05996 C -0.12066 -0.06111 -0.12465 -0.06042 -0.12847 -0.06158 C -0.14254 -0.06574 -0.15625 -0.07176 -0.17031 -0.07547 L -0.18195 -0.07871 C -0.18542 -0.07963 -0.18889 -0.08102 -0.19236 -0.08172 C -0.19948 -0.08357 -0.20643 -0.08449 -0.21337 -0.08634 C -0.21615 -0.08727 -0.21875 -0.08889 -0.22153 -0.08959 C -0.22465 -0.09028 -0.22778 -0.09028 -0.23073 -0.09097 C -0.27656 -0.10324 -0.23854 -0.09537 -0.27275 -0.10185 C -0.27778 -0.10394 -0.28281 -0.10579 -0.28785 -0.1081 C -0.28941 -0.1088 -0.2908 -0.11042 -0.29254 -0.11134 C -0.29705 -0.11389 -0.30191 -0.11621 -0.30643 -0.11898 C -0.30764 -0.11968 -0.30868 -0.1213 -0.3099 -0.12199 C -0.31094 -0.12292 -0.31215 -0.12315 -0.31337 -0.12361 C -0.3165 -0.12523 -0.31962 -0.12662 -0.32275 -0.12824 C -0.33021 -0.13241 -0.32448 -0.12986 -0.3309 -0.13449 C -0.33941 -0.14074 -0.3467 -0.14445 -0.35417 -0.15162 C -0.35573 -0.15301 -0.35729 -0.1544 -0.35868 -0.15625 C -0.36372 -0.16297 -0.36997 -0.17847 -0.37275 -0.18403 C -0.37309 -0.18611 -0.37344 -0.1882 -0.37379 -0.19028 C -0.375 -0.19491 -0.37726 -0.20417 -0.37726 -0.20394 C -0.37587 -0.22292 -0.37448 -0.24144 -0.37275 -0.26019 C -0.37257 -0.26227 -0.3724 -0.26435 -0.37153 -0.26621 C -0.37066 -0.26829 -0.3691 -0.26922 -0.36806 -0.27084 C -0.36441 -0.27709 -0.36111 -0.28334 -0.35764 -0.28959 C -0.35608 -0.29213 -0.35452 -0.29468 -0.35295 -0.29722 L -0.34358 -0.31273 C -0.34202 -0.31528 -0.34097 -0.31852 -0.33889 -0.3206 C -0.3375 -0.32199 -0.33577 -0.32338 -0.33438 -0.32523 C -0.33056 -0.32963 -0.31979 -0.34398 -0.31337 -0.35 C -0.31146 -0.35162 -0.30938 -0.35301 -0.30764 -0.35463 C -0.28038 -0.37871 -0.31337 -0.35116 -0.2809 -0.37801 C -0.26389 -0.39167 -0.27118 -0.3875 -0.2599 -0.39352 C -0.25868 -0.39491 -0.25781 -0.39676 -0.25643 -0.39815 C -0.25278 -0.40162 -0.24705 -0.40625 -0.24236 -0.40903 C -0.24045 -0.40996 -0.23854 -0.41088 -0.23663 -0.41204 C -0.21563 -0.42454 -0.22847 -0.41852 -0.2099 -0.42593 C -0.20868 -0.42709 -0.20764 -0.42847 -0.20643 -0.42917 C -0.19323 -0.43588 -0.17952 -0.43704 -0.16563 -0.43982 C -0.15018 -0.43935 -0.13472 -0.43959 -0.1191 -0.43843 C -0.11528 -0.43797 -0.11146 -0.43634 -0.10747 -0.43519 C -0.104 -0.43426 -0.10052 -0.43334 -0.09705 -0.43218 C -0.08993 -0.42963 -0.0842 -0.4257 -0.07726 -0.4213 C -0.0757 -0.42037 -0.07413 -0.41945 -0.07257 -0.41829 C -0.0691 -0.41528 -0.0658 -0.41181 -0.06215 -0.40903 C -0.06111 -0.4081 -0.0599 -0.4081 -0.05868 -0.40741 C -0.04931 -0.40185 -0.03993 -0.3963 -0.03073 -0.39028 C -0.02066 -0.3838 -0.03351 -0.39005 -0.02379 -0.38565 C -0.01806 -0.37408 -0.02587 -0.3875 -0.01684 -0.3794 C -0.01563 -0.37847 -0.01563 -0.37593 -0.01459 -0.37477 C -0.01285 -0.37292 -0.01042 -0.37199 -0.00868 -0.37014 C -0.0066 -0.36783 -0.00486 -0.36482 -0.00295 -0.3625 C -0.00191 -0.36111 -0.00052 -0.36042 0.00069 -0.35926 C 0.00382 -0.35625 0.00712 -0.35347 0.00989 -0.35 C 0.01128 -0.34838 0.01215 -0.34584 0.01337 -0.34375 C 0.01441 -0.34213 0.0158 -0.34074 0.01684 -0.33912 C 0.01736 -0.33704 0.01753 -0.33496 0.01805 -0.33287 C 0.01875 -0.32986 0.02031 -0.32685 0.02031 -0.32361 C 0.02066 -0.30972 0.01996 -0.2956 0.01927 -0.28172 C 0.0191 -0.27963 0.01892 -0.27755 0.01805 -0.2757 C 0.01719 -0.27361 0.01562 -0.27269 0.01458 -0.27084 C 0.00937 -0.26273 0.0125 -0.26435 0.00416 -0.25695 C 0.00312 -0.25602 0.00173 -0.25602 0.00069 -0.25533 C -0.00104 -0.25463 -0.00261 -0.25347 -0.004 -0.25232 C -0.00521 -0.25139 -0.00625 -0.25 -0.00747 -0.24931 C -0.02778 -0.23565 -0.00834 -0.24931 -0.0191 -0.24306 C -0.02934 -0.23727 -0.01719 -0.24259 -0.03195 -0.23519 C -0.03663 -0.2331 -0.04132 -0.23102 -0.04584 -0.22917 C -0.04705 -0.22847 -0.04827 -0.22824 -0.04948 -0.22755 C -0.05469 -0.22384 -0.05747 -0.22153 -0.06337 -0.21968 C -0.06597 -0.21898 -0.06875 -0.21875 -0.07153 -0.21829 C -0.08177 -0.21366 -0.06441 -0.22084 -0.08785 -0.21505 C -0.08976 -0.21459 -0.09167 -0.21297 -0.09358 -0.21204 L -0.15052 -0.21366 C -0.15365 -0.21366 -0.15677 -0.21435 -0.1599 -0.21505 C -0.16146 -0.21551 -0.16285 -0.21667 -0.16459 -0.21667 C -0.18125 -0.21713 -0.19792 -0.21667 -0.21459 -0.21667 L -0.21215 -0.21829 L -0.21215 -0.21505 L -0.21215 -0.21482 L -0.2099 -0.21505 " pathEditMode="relative" rAng="0" ptsTypes="AAAAAAAAAAAAAAAAAAAAAAAAAAAAAAAAAAAAAAAAAAAAAAAAAAAAAAAAAAAAAAAAAAAAAAAAAAAAAAAAAAAAAAAAA">
                                      <p:cBhvr>
                                        <p:cTn id="1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42" y="-1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43 -0.04699 L -0.02743 -0.04675 C -0.01198 -0.0493 -0.01667 -0.0493 0.00382 -0.04699 C 0.0059 -0.04675 0.00781 -0.0456 0.00972 -0.04537 C 0.01667 -0.04444 0.02361 -0.04444 0.03056 -0.04375 L 0.06545 -0.04074 C 0.12587 -0.02916 0.07691 -0.03796 0.23299 -0.04375 C 0.29236 -0.04606 0.19479 -0.04444 0.2434 -0.04699 C 0.26285 -0.04791 0.28212 -0.04791 0.30139 -0.04838 C 0.30382 -0.04907 0.30625 -0.04976 0.30833 -0.05 C 0.31632 -0.05115 0.32378 -0.05208 0.33177 -0.053 C 0.3349 -0.05347 0.33802 -0.05416 0.34097 -0.05463 C 0.35156 -0.05949 0.34566 -0.05717 0.35972 -0.06088 C 0.36441 -0.06736 0.35938 -0.06134 0.36875 -0.06713 C 0.37795 -0.07245 0.36788 -0.06782 0.37483 -0.07338 C 0.37778 -0.07569 0.38125 -0.07708 0.38403 -0.07939 C 0.38542 -0.08055 0.38611 -0.08287 0.38767 -0.08425 C 0.38906 -0.08541 0.3908 -0.08611 0.39219 -0.08726 C 0.39618 -0.09027 0.39983 -0.09351 0.40382 -0.09652 C 0.40538 -0.09768 0.40712 -0.09838 0.40833 -0.09976 C 0.4099 -0.10092 0.41076 -0.103 0.41181 -0.10439 C 0.41458 -0.10717 0.41753 -0.10925 0.42014 -0.11203 C 0.42101 -0.11296 0.4217 -0.11412 0.42222 -0.11527 C 0.42483 -0.11875 0.42726 -0.12245 0.42934 -0.12592 C 0.43073 -0.128 0.43194 -0.12986 0.43281 -0.13217 C 0.4342 -0.13564 0.43507 -0.13958 0.43646 -0.14305 C 0.4375 -0.14583 0.43872 -0.14838 0.43993 -0.15092 C 0.44063 -0.15439 0.44115 -0.1581 0.44219 -0.1618 C 0.44288 -0.16388 0.4441 -0.16574 0.44462 -0.16782 C 0.44531 -0.17152 0.44531 -0.17523 0.44566 -0.1787 C 0.44601 -0.18078 0.44653 -0.18287 0.44688 -0.18495 C 0.44774 -0.19004 0.44844 -0.19537 0.44931 -0.20046 L 0.45035 -0.20833 C 0.45 -0.22013 0.45017 -0.23217 0.44931 -0.24398 C 0.44896 -0.24629 0.44774 -0.24814 0.44688 -0.25023 C 0.44583 -0.25277 0.44462 -0.25532 0.4434 -0.25787 C 0.44271 -0.25949 0.44184 -0.26088 0.44115 -0.2625 C 0.43941 -0.26666 0.43681 -0.27569 0.43403 -0.278 C 0.43281 -0.27916 0.43177 -0.27986 0.43056 -0.28125 C 0.42917 -0.28263 0.42847 -0.28472 0.42708 -0.28588 C 0.42587 -0.2868 0.42465 -0.28657 0.42361 -0.28726 C 0.42222 -0.28819 0.42135 -0.28935 0.42014 -0.2905 C 0.40938 -0.28935 0.39826 -0.28912 0.38767 -0.28726 C 0.38611 -0.28703 0.38542 -0.28495 0.38403 -0.28425 C 0.38229 -0.28333 0.38021 -0.28333 0.3783 -0.28263 C 0.37552 -0.28125 0.37292 -0.27963 0.37014 -0.278 C 0.36667 -0.27592 0.36285 -0.27314 0.35972 -0.27037 C 0.35816 -0.26898 0.3566 -0.26713 0.35486 -0.26574 C 0.34774 -0.25925 0.33993 -0.253 0.33177 -0.24861 C 0.33003 -0.24768 0.32795 -0.24745 0.32604 -0.24699 C 0.32361 -0.2449 0.32031 -0.24189 0.31788 -0.24074 C 0.31563 -0.23981 0.31319 -0.23981 0.31094 -0.23935 C 0.30938 -0.23773 0.30799 -0.23588 0.30625 -0.23472 C 0.30399 -0.2331 0.30139 -0.23333 0.29931 -0.23148 C 0.29792 -0.23055 0.29792 -0.228 0.29688 -0.22685 C 0.29514 -0.22523 0.29271 -0.225 0.29097 -0.22384 C 0.28906 -0.22245 0.28715 -0.2206 0.28524 -0.21921 C 0.28403 -0.21805 0.28299 -0.21689 0.28177 -0.21597 C 0.28056 -0.21527 0.27934 -0.21527 0.2783 -0.21435 C 0.27135 -0.20925 0.27292 -0.20856 0.26667 -0.20509 C 0.26441 -0.20393 0.26181 -0.20347 0.25972 -0.20208 C 0.25816 -0.20092 0.25677 -0.19953 0.25503 -0.19884 C 0.25278 -0.19814 0.25035 -0.19791 0.24809 -0.19745 C 0.24653 -0.19699 0.24497 -0.19629 0.2434 -0.19583 C 0.24149 -0.19537 0.23958 -0.1949 0.23767 -0.19421 C 0.23611 -0.19375 0.23455 -0.19328 0.23299 -0.19282 C 0.23021 -0.19166 0.2276 -0.19027 0.22483 -0.18958 C 0.2217 -0.18888 0.21858 -0.18865 0.21545 -0.18819 C 0.21233 -0.18703 0.20938 -0.18588 0.20625 -0.18495 C 0.20347 -0.18425 0.20069 -0.18402 0.19809 -0.18333 C 0.19566 -0.18287 0.1934 -0.1824 0.19115 -0.18194 C 0.18316 -0.17847 0.19288 -0.1824 0.17951 -0.1787 C 0.17465 -0.17754 0.17691 -0.17638 0.17135 -0.17569 C 0.16476 -0.17476 0.15816 -0.17453 0.15156 -0.17407 L 0.01441 -0.17569 C 0.01267 -0.17569 0.01128 -0.17708 0.00972 -0.17731 C 0.00469 -0.178 -0.00035 -0.17824 -0.00538 -0.1787 C -0.02135 -0.18402 0.00486 -0.17546 -0.01701 -0.18194 C -0.02361 -0.18379 -0.03003 -0.1868 -0.03681 -0.18819 C -0.0434 -0.18935 -0.04757 -0.19027 -0.05417 -0.1912 C -0.05816 -0.19166 -0.06198 -0.19213 -0.0658 -0.19282 C -0.06701 -0.19328 -0.06823 -0.19351 -0.06944 -0.19421 C -0.07326 -0.19675 -0.0809 -0.20208 -0.0809 -0.20185 C -0.08056 -0.20671 -0.08108 -0.21157 -0.07986 -0.21597 C -0.07934 -0.21782 -0.07743 -0.21782 -0.07639 -0.21921 C -0.07049 -0.22546 -0.07552 -0.22268 -0.06944 -0.22523 C -0.04844 -0.24282 -0.07431 -0.22199 -0.04149 -0.24398 C -0.03993 -0.2449 -0.03854 -0.24652 -0.03681 -0.24699 C -0.03264 -0.24861 -0.0283 -0.24884 -0.02396 -0.25023 C 0.0026 -0.25787 -0.01997 -0.25254 -0.00312 -0.25625 L 0.03767 -0.25324 C 0.04653 -0.25231 0.04514 -0.25046 0.05503 -0.24699 C 0.05764 -0.24606 0.06042 -0.24606 0.06319 -0.2456 C 0.06545 -0.24444 0.06771 -0.24305 0.07014 -0.24236 C 0.07674 -0.2405 0.08993 -0.23773 0.08993 -0.2375 C 0.09653 -0.23425 0.1026 -0.23078 0.10972 -0.22847 L 0.11441 -0.22685 C 0.11545 -0.22592 0.11667 -0.22453 0.11788 -0.22384 C 0.11944 -0.22268 0.12448 -0.22106 0.12604 -0.2206 C 0.13299 -0.21435 0.12552 -0.22037 0.1342 -0.21597 C 0.14514 -0.21041 0.13177 -0.21481 0.14462 -0.21134 C 0.15347 -0.20555 0.16441 -0.2037 0.17135 -0.19421 C 0.17396 -0.19074 0.17604 -0.1875 0.17951 -0.18495 C 0.18125 -0.18356 0.18333 -0.1831 0.18524 -0.18194 C 0.21111 -0.16458 0.1809 -0.18425 0.19809 -0.17106 C 0.20382 -0.16666 0.20972 -0.16296 0.21545 -0.15856 C 0.21753 -0.15717 0.21927 -0.15532 0.22135 -0.15393 C 0.22292 -0.15277 0.22448 -0.15208 0.22604 -0.15092 C 0.23229 -0.14629 0.23854 -0.14189 0.24462 -0.1368 C 0.2467 -0.13518 0.24826 -0.13217 0.25035 -0.13078 C 0.25712 -0.12592 0.26441 -0.12245 0.27135 -0.11828 C 0.27413 -0.11666 0.27882 -0.11273 0.28177 -0.11203 C 0.28767 -0.11041 0.29427 -0.10995 0.30035 -0.10902 C 0.32604 -0.10949 0.35139 -0.10925 0.37708 -0.11041 C 0.37865 -0.11064 0.38941 -0.11365 0.3934 -0.11527 C 0.39444 -0.1155 0.39566 -0.11643 0.39688 -0.11666 C 0.40799 -0.12037 0.4066 -0.11967 0.41788 -0.12129 L 0.43646 -0.12754 C 0.43785 -0.128 0.43941 -0.12893 0.44115 -0.12916 C 0.44288 -0.12939 0.4592 -0.1324 0.46441 -0.13379 C 0.48333 -0.13888 0.48385 -0.13981 0.50035 -0.14305 C 0.51163 -0.14537 0.52309 -0.14583 0.53403 -0.1493 C 0.54722 -0.15347 0.58819 -0.16296 0.60729 -0.17569 C 0.61372 -0.17986 0.62153 -0.18958 0.62708 -0.19583 C 0.62865 -0.2 0.63038 -0.20393 0.63177 -0.20833 C 0.63472 -0.21759 0.63576 -0.225 0.63767 -0.23472 C 0.63715 -0.25486 0.63767 -0.275 0.63646 -0.29513 C 0.63611 -0.29907 0.63472 -0.30277 0.63299 -0.30601 C 0.63108 -0.30925 0.62865 -0.31203 0.62604 -0.31365 C 0.62413 -0.31504 0.61406 -0.31759 0.61076 -0.31828 C 0.52986 -0.31018 0.63281 -0.32199 0.54913 -0.30763 C 0.54479 -0.30671 0.49861 -0.30439 0.49809 -0.30439 C 0.49688 -0.30393 0.49566 -0.3037 0.49462 -0.30277 C 0.48594 -0.29722 0.4974 -0.30208 0.48524 -0.29675 C 0.48368 -0.29606 0.48056 -0.29513 0.48056 -0.2949 L 0.48646 -0.29814 " pathEditMode="relative" rAng="0" ptsTypes="AAAAAAAAAAAAAAAAAAAAAAAAAAAAAAAAAAAAAAAAAAAAAAAAAAAAAAAAAAAAAAAAAAAAAAAAAAAAAAAAAAAAAAAAAAAAAAAAAAAAAAAAAAAAAAAAAAAAAAAAAAAAAAAAAAAAAAAA">
                                      <p:cBhvr>
                                        <p:cTn id="1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73" y="-12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:\ГОТОВЫЕ ПРЕЗЕНТАЦИИ МОИ\листопад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solidFill>
            <a:srgbClr val="FFFF66"/>
          </a:solidFill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941168"/>
            <a:ext cx="8686800" cy="1512168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uk-UA" sz="4400" b="1" i="1" cap="none" dirty="0" smtClean="0">
                <a:ln w="18415" cmpd="sng">
                  <a:solidFill>
                    <a:schemeClr val="tx2"/>
                  </a:solidFill>
                  <a:prstDash val="solid"/>
                </a:ln>
                <a:solidFill>
                  <a:srgbClr val="99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Mincho" pitchFamily="18" charset="-128"/>
              </a:rPr>
              <a:t>ЛИСТОПАД  Є  ОСІННІМ  ЯВИЩЕМ  В ЖИТТІ  РОСЛИН</a:t>
            </a:r>
            <a:endParaRPr lang="ru-RU" sz="4400" b="1" i="1" cap="none" dirty="0">
              <a:ln w="18415" cmpd="sng">
                <a:solidFill>
                  <a:schemeClr val="tx2"/>
                </a:solidFill>
                <a:prstDash val="solid"/>
              </a:ln>
              <a:solidFill>
                <a:srgbClr val="99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Mincho" pitchFamily="18" charset="-128"/>
            </a:endParaRPr>
          </a:p>
        </p:txBody>
      </p:sp>
      <p:pic>
        <p:nvPicPr>
          <p:cNvPr id="6" name="OChEN_-KRASИVAYa-OSENNYaYa-MELODИYa-Osennee-nastroeniemuzyka-AYakupova---ot-gruppy-Panterenysh-s-lyubov_yu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04448" y="6553200"/>
            <a:ext cx="304800" cy="304800"/>
          </a:xfrm>
          <a:prstGeom prst="rect">
            <a:avLst/>
          </a:prstGeom>
        </p:spPr>
      </p:pic>
      <p:pic>
        <p:nvPicPr>
          <p:cNvPr id="8" name="Muzyka-lyubvi-Osennyaya-melodiya(muzofon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04448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97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1288</TotalTime>
  <Words>412</Words>
  <Application>Microsoft Office PowerPoint</Application>
  <PresentationFormat>Экран (4:3)</PresentationFormat>
  <Paragraphs>96</Paragraphs>
  <Slides>21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Презентация PowerPoint</vt:lpstr>
      <vt:lpstr>ПРИГОДИ   КЛЕНОВОГО   ЛИСТОЧКА</vt:lpstr>
      <vt:lpstr>      Гра “Н е з а к і н ч е н е  р е ч е н н я”   </vt:lpstr>
      <vt:lpstr>Презентация PowerPoint</vt:lpstr>
      <vt:lpstr>ГрА “ЩО ЗМІНИЛОСЯ?”</vt:lpstr>
      <vt:lpstr>Презентация PowerPoint</vt:lpstr>
      <vt:lpstr>ПОЖОВТІННЯ  ЛИСТКІВ  Є  ОСІННІМ ЯВИЩЕМ  В  ЖИТТІ  РОСЛИН</vt:lpstr>
      <vt:lpstr>      З  Н А Р О Д Н О Г О </vt:lpstr>
      <vt:lpstr>ЛИСТОПАД  Є  ОСІННІМ  ЯВИЩЕМ  В ЖИТТІ  РОСЛИН</vt:lpstr>
      <vt:lpstr>ДОЗРІВАННЯ  ПЛОДІВ</vt:lpstr>
      <vt:lpstr>Презентация PowerPoint</vt:lpstr>
      <vt:lpstr>    ХВОЙНІ  ДЕРЕВА  ВОСЕНИ</vt:lpstr>
      <vt:lpstr>Трав'янисті  рослини восени</vt:lpstr>
      <vt:lpstr> Гра  “З  якого  дерева  листок?”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С А М О П Е Р Е В І Р К А</vt:lpstr>
      <vt:lpstr>           С А М О о ц і н к а</vt:lpstr>
      <vt:lpstr>           С А М О о ц і н к а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Ира</dc:creator>
  <cp:lastModifiedBy>zam</cp:lastModifiedBy>
  <cp:revision>133</cp:revision>
  <dcterms:created xsi:type="dcterms:W3CDTF">2013-11-06T15:52:36Z</dcterms:created>
  <dcterms:modified xsi:type="dcterms:W3CDTF">2014-10-06T11:49:32Z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2270713</vt:lpwstr>
  </property>
  <property fmtid="{D5CDD505-2E9C-101B-9397-08002B2CF9AE}" name="NXPowerLiteVersion" pid="3">
    <vt:lpwstr>D4.1.4</vt:lpwstr>
  </property>
</Properties>
</file>