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7" r:id="rId3"/>
    <p:sldId id="261" r:id="rId4"/>
    <p:sldId id="262" r:id="rId5"/>
    <p:sldId id="256" r:id="rId6"/>
    <p:sldId id="257" r:id="rId7"/>
    <p:sldId id="259" r:id="rId8"/>
    <p:sldId id="258" r:id="rId9"/>
    <p:sldId id="269" r:id="rId10"/>
    <p:sldId id="270" r:id="rId11"/>
    <p:sldId id="271" r:id="rId12"/>
    <p:sldId id="263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0" r:id="rId22"/>
    <p:sldId id="268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D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F7513-D66A-42EE-B27C-6689A4CD8281}" type="datetimeFigureOut">
              <a:rPr lang="uk-UA" smtClean="0"/>
              <a:pPr/>
              <a:t>28.10.2013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3C483-98FD-489B-9590-649D93CE564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crosti.ru/patterns/00/03/37/6f9c524cc5/picture_mirror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mnt.net/images/2010/10/kladovka.jpg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.encyc.yandex.net/illustrations/pluzhnikov/pictures/048-3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reklama.com.ua/2012-02-03/1320293/photos0-800x600.jpe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dn.bolshoyvopros.ru/files/users/images/54/35/54355806592b5f840f23299eb3c249e0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b="1" dirty="0" smtClean="0">
                <a:solidFill>
                  <a:srgbClr val="FFFF00"/>
                </a:solidFill>
              </a:rPr>
              <a:t>Студія інтелектуалів</a:t>
            </a:r>
          </a:p>
        </p:txBody>
      </p:sp>
      <p:pic>
        <p:nvPicPr>
          <p:cNvPr id="8" name="Picture 2" descr="F:\A_Male_Radio_Announcer_Sitting_and_Talking_on_a_Microphone_on_the_Air_Royalty_Free_Clipart_Picture_100224-119313-5940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71546"/>
            <a:ext cx="4643470" cy="544156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0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Студія юних дикторів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57l0ug2kn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027994733303785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4346" y="-160760"/>
            <a:ext cx="9572691" cy="70187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http://crosti.ru/patterns/00/03/37/6f9c524cc5/picture_mirro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0"/>
            <a:ext cx="6215074" cy="6755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Содержимое 3" descr="i (1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00042"/>
            <a:ext cx="8560654" cy="59725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Содержимое 3" descr="i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215370" cy="6161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0648"/>
            <a:ext cx="9144000" cy="7008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8102"/>
            <a:ext cx="9144000" cy="68961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314"/>
            <a:ext cx="9286908" cy="70723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rgbClr val="FFFF00"/>
                </a:solidFill>
              </a:rPr>
              <a:t>Інформаційна студія</a:t>
            </a:r>
          </a:p>
          <a:p>
            <a:pPr algn="ctr">
              <a:buNone/>
            </a:pPr>
            <a:endParaRPr lang="uk-UA" sz="6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" name="Picture 2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736"/>
            <a:ext cx="5357850" cy="4916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pic>
        <p:nvPicPr>
          <p:cNvPr descr="3.jpg" id="4" name="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0"/>
            <a:ext cx="74295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2CD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642910" y="2000240"/>
            <a:ext cx="1428760" cy="14287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2214546" y="2000240"/>
            <a:ext cx="1428760" cy="14287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3786182" y="2000240"/>
            <a:ext cx="1428760" cy="142876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5429256" y="2000240"/>
            <a:ext cx="1428760" cy="14287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7072330" y="2000240"/>
            <a:ext cx="1428760" cy="142876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b="1" dirty="0" smtClean="0">
                <a:solidFill>
                  <a:srgbClr val="FFFF00"/>
                </a:solidFill>
              </a:rPr>
              <a:t>Студія інтелектуалів</a:t>
            </a:r>
          </a:p>
          <a:p>
            <a:pPr algn="ctr">
              <a:buNone/>
            </a:pPr>
            <a:endParaRPr lang="uk-UA" sz="6600" b="1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4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643050"/>
            <a:ext cx="3214710" cy="4448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F2CD44"/>
          </a:solidFill>
        </p:spPr>
        <p:txBody>
          <a:bodyPr>
            <a:normAutofit/>
          </a:bodyPr>
          <a:lstStyle/>
          <a:p>
            <a:r>
              <a:rPr lang="uk-UA" sz="115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БОКЛОКО</a:t>
            </a:r>
            <a:endParaRPr lang="uk-UA" sz="115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2CD44"/>
          </a:solidFill>
        </p:spPr>
        <p:txBody>
          <a:bodyPr>
            <a:normAutofit/>
          </a:bodyPr>
          <a:lstStyle/>
          <a:p>
            <a:pPr>
              <a:buNone/>
            </a:pPr>
            <a:endParaRPr lang="uk-UA" sz="11500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sz="115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КОЛОБОК</a:t>
            </a:r>
            <a:endParaRPr lang="uk-UA" sz="115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mnt.net/images/2010/10/kladovk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5188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643578"/>
            <a:ext cx="8929686" cy="17526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</a:rPr>
              <a:t>Хижка</a:t>
            </a:r>
            <a:r>
              <a:rPr lang="uk-UA" sz="4400" b="1" dirty="0" smtClean="0">
                <a:solidFill>
                  <a:srgbClr val="FFFF00"/>
                </a:solidFill>
              </a:rPr>
              <a:t> </a:t>
            </a:r>
            <a:r>
              <a:rPr lang="uk-UA" sz="5400" b="1" dirty="0" smtClean="0">
                <a:solidFill>
                  <a:srgbClr val="FFFF00"/>
                </a:solidFill>
              </a:rPr>
              <a:t>– те саме, що комора</a:t>
            </a:r>
            <a:endParaRPr lang="uk-UA" sz="4400" b="1" dirty="0">
              <a:solidFill>
                <a:srgbClr val="FFFF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750067" y="5536421"/>
            <a:ext cx="357190" cy="142876"/>
          </a:xfrm>
          <a:prstGeom prst="line">
            <a:avLst/>
          </a:prstGeom>
          <a:ln w="444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 descr="http://img.encyc.yandex.net/illustrations/pluzhnikov/pictures/048-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502" y="571480"/>
            <a:ext cx="9215502" cy="487574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500702"/>
            <a:ext cx="9001156" cy="11144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000" b="1" dirty="0" smtClean="0"/>
              <a:t>Призьба </a:t>
            </a:r>
            <a:r>
              <a:rPr lang="uk-UA" sz="3600" b="1" dirty="0" smtClean="0"/>
              <a:t>– земляний насип уздовж </a:t>
            </a:r>
          </a:p>
          <a:p>
            <a:pPr>
              <a:buNone/>
            </a:pPr>
            <a:r>
              <a:rPr lang="uk-UA" sz="3600" b="1" dirty="0" smtClean="0"/>
              <a:t>                       стін хати знадвору</a:t>
            </a:r>
            <a:endParaRPr lang="uk-U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ages.reklama.com.ua/2012-02-03/1320293/photos0-800x600.jpe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47506" cy="707233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9929882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Борошно – російською </a:t>
            </a:r>
            <a:r>
              <a:rPr lang="uk-UA" sz="5400" b="1" dirty="0" err="1" smtClean="0">
                <a:solidFill>
                  <a:srgbClr val="FFFF00"/>
                </a:solidFill>
              </a:rPr>
              <a:t>“мука”</a:t>
            </a:r>
            <a:endParaRPr lang="uk-UA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dn.bolshoyvopros.ru/files/users/images/54/35/54355806592b5f840f23299eb3c249e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51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4292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sz="4400" b="1" dirty="0" smtClean="0">
                <a:solidFill>
                  <a:srgbClr val="FFFF00"/>
                </a:solidFill>
              </a:rPr>
              <a:t>Засік </a:t>
            </a:r>
            <a:r>
              <a:rPr lang="uk-UA" sz="3600" b="1" dirty="0" smtClean="0">
                <a:solidFill>
                  <a:srgbClr val="FFFF00"/>
                </a:solidFill>
              </a:rPr>
              <a:t>– місце, де зберігається борошно</a:t>
            </a:r>
            <a:endParaRPr lang="uk-UA" sz="3600" b="1" dirty="0">
              <a:solidFill>
                <a:srgbClr val="FFFF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571604" y="5286388"/>
            <a:ext cx="214314" cy="71438"/>
          </a:xfrm>
          <a:prstGeom prst="line">
            <a:avLst/>
          </a:prstGeom>
          <a:ln w="444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40</Words>
  <Application>Microsoft Office PowerPoint</Application>
  <PresentationFormat>Экран (4:3)</PresentationFormat>
  <Paragraphs>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БОКЛОКО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</dc:creator>
  <cp:lastModifiedBy>www</cp:lastModifiedBy>
  <cp:revision>20</cp:revision>
  <dcterms:created xsi:type="dcterms:W3CDTF">2013-09-17T11:48:59Z</dcterms:created>
  <dcterms:modified xsi:type="dcterms:W3CDTF">2013-10-28T11:58:01Z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761771</vt:lpwstr>
  </property>
  <property fmtid="{D5CDD505-2E9C-101B-9397-08002B2CF9AE}" name="NXPowerLiteVersion" pid="3">
    <vt:lpwstr>D4.1.4</vt:lpwstr>
  </property>
</Properties>
</file>