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76" r:id="rId4"/>
    <p:sldId id="279" r:id="rId5"/>
    <p:sldId id="274" r:id="rId6"/>
    <p:sldId id="277" r:id="rId7"/>
    <p:sldId id="261" r:id="rId8"/>
    <p:sldId id="259" r:id="rId9"/>
    <p:sldId id="257" r:id="rId10"/>
    <p:sldId id="262" r:id="rId11"/>
    <p:sldId id="258" r:id="rId12"/>
    <p:sldId id="280" r:id="rId13"/>
    <p:sldId id="271" r:id="rId14"/>
    <p:sldId id="284" r:id="rId15"/>
    <p:sldId id="281" r:id="rId16"/>
    <p:sldId id="282" r:id="rId17"/>
    <p:sldId id="283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833ED55-90E4-4A00-96AF-2F63638AB6FB}" type="datetimeFigureOut">
              <a:rPr lang="ru-RU" smtClean="0"/>
              <a:pPr/>
              <a:t>24.09.2013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C48E4B2-BAC1-4C1A-93ED-F69A4A073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94490"/>
            <a:ext cx="6580216" cy="66635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6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428604"/>
            <a:ext cx="5429288" cy="621674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1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7836"/>
            <a:ext cx="8501122" cy="637584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-150648"/>
            <a:ext cx="8643998" cy="70086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571480"/>
            <a:ext cx="7739098" cy="58547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05753"/>
            <a:ext cx="8786842" cy="6209369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428604"/>
            <a:ext cx="8048660" cy="603649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428604"/>
            <a:ext cx="7929618" cy="5947214"/>
          </a:xfrm>
        </p:spPr>
      </p:pic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.jpg" id="4" name="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0"/>
            <a:ext cx="5786478" cy="6347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285728"/>
            <a:ext cx="3857652" cy="415531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572008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Segoe Script" pitchFamily="34" charset="0"/>
              </a:rPr>
              <a:t>Ось  і   казці  кінець</a:t>
            </a:r>
            <a:endParaRPr lang="ru-RU" sz="5400" b="1" dirty="0">
              <a:solidFill>
                <a:srgbClr val="FFFF00"/>
              </a:solidFill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304711"/>
            <a:ext cx="7072362" cy="655328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57l0ug2kn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428604"/>
            <a:ext cx="7620000" cy="5715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027994733303785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19" y="285728"/>
            <a:ext cx="8763029" cy="657227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h103891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978" y="1071546"/>
            <a:ext cx="8862022" cy="49295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f413_40e19226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500042"/>
            <a:ext cx="5214974" cy="600284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10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42852"/>
            <a:ext cx="5000660" cy="635677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1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00042"/>
            <a:ext cx="8560654" cy="5972549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215370" cy="616152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50</TotalTime>
  <Words>4</Words>
  <Application>Microsoft Office PowerPoint</Application>
  <PresentationFormat>Экран (4:3)</PresentationFormat>
  <Paragraphs>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Ось  і   казці  кінець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ццц</dc:creator>
  <cp:lastModifiedBy>www</cp:lastModifiedBy>
  <cp:revision>5</cp:revision>
  <dcterms:created xsi:type="dcterms:W3CDTF">2013-09-18T14:23:35Z</dcterms:created>
  <dcterms:modified xsi:type="dcterms:W3CDTF">2013-09-24T11:18:13Z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1141366</vt:lpwstr>
  </property>
  <property fmtid="{D5CDD505-2E9C-101B-9397-08002B2CF9AE}" name="NXPowerLiteVersion" pid="3">
    <vt:lpwstr>D4.1.4</vt:lpwstr>
  </property>
</Properties>
</file>