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67" r:id="rId10"/>
    <p:sldId id="265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F7FCF2C-4942-470B-81BB-9157CFA79914}" type="datetimeFigureOut">
              <a:rPr lang="uk-UA" smtClean="0"/>
              <a:pPr/>
              <a:t>17.02.2014</a:t>
            </a:fld>
            <a:endParaRPr lang="uk-UA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9B63CE-417D-4368-A84E-EEB1F5C2C9DE}" type="slidenum">
              <a:rPr lang="uk-UA" smtClean="0"/>
              <a:pPr/>
              <a:t>‹#›</a:t>
            </a:fld>
            <a:endParaRPr lang="uk-UA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0"/>
            <a:ext cx="8424936" cy="6858000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</a:t>
            </a:r>
            <a:r>
              <a:rPr lang="uk-UA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впливають на </a:t>
            </a:r>
            <a:r>
              <a:rPr lang="uk-UA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живу природу дії людей</a:t>
            </a:r>
            <a:r>
              <a:rPr lang="uk-UA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r>
              <a:rPr lang="ru-RU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uk-UA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836712"/>
            <a:ext cx="6656784" cy="424847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Рисунок 3" descr="Tulip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3" y="181696"/>
            <a:ext cx="6480719" cy="3895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4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-324544" y="0"/>
            <a:ext cx="946854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5445224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5400" b="1" dirty="0">
                <a:ln/>
                <a:solidFill>
                  <a:schemeClr val="tx2">
                    <a:lumMod val="20000"/>
                    <a:lumOff val="80000"/>
                  </a:schemeClr>
                </a:solidFill>
              </a:rPr>
              <a:t>В</a:t>
            </a:r>
            <a:r>
              <a:rPr lang="uk-UA" sz="5400" b="1" dirty="0" smtClean="0">
                <a:ln/>
                <a:solidFill>
                  <a:schemeClr val="tx2">
                    <a:lumMod val="20000"/>
                    <a:lumOff val="80000"/>
                  </a:schemeClr>
                </a:solidFill>
              </a:rPr>
              <a:t>ирубування дерев</a:t>
            </a:r>
            <a:endParaRPr lang="uk-UA" sz="5400" b="1" dirty="0">
              <a:ln/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oletnadezdy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4365104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chemeClr val="bg1">
                    <a:lumMod val="95000"/>
                  </a:schemeClr>
                </a:solidFill>
              </a:rPr>
              <a:t>Забруднення повітря</a:t>
            </a:r>
            <a:endParaRPr lang="uk-UA" sz="6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ryaznen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4824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5445224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bg1">
                    <a:lumMod val="95000"/>
                  </a:schemeClr>
                </a:solidFill>
              </a:rPr>
              <a:t>Забруднення води</a:t>
            </a:r>
            <a:endParaRPr lang="uk-UA" sz="48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in11174612_776d036e3547cd122e711fe8382bfc0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18399" y="0"/>
            <a:ext cx="9862399" cy="7389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e30ea8513ffeca86e1ad05a5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-819471"/>
            <a:ext cx="9855249" cy="7677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5229200"/>
            <a:ext cx="66967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Забруднення ґрунтів</a:t>
            </a:r>
            <a:endParaRPr lang="uk-UA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C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CA847EB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7080" y="-459432"/>
            <a:ext cx="9721080" cy="79928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95736" y="5733256"/>
            <a:ext cx="5535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/>
              <a:t>Пожежі в степах</a:t>
            </a:r>
            <a:endParaRPr lang="uk-UA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CAP0AMZR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55776" y="5301208"/>
            <a:ext cx="4248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solidFill>
                  <a:schemeClr val="bg1">
                    <a:lumMod val="95000"/>
                  </a:schemeClr>
                </a:solidFill>
              </a:rPr>
              <a:t>Пожежі  в лісі</a:t>
            </a:r>
            <a:endParaRPr lang="uk-UA" sz="5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854_26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illbord_Poge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14</Words>
  <Application>Microsoft Office PowerPoint</Application>
  <PresentationFormat>Экран (4:3)</PresentationFormat>
  <Paragraphs>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 Як впливають на живу природу дії людей?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Як впливають на живу природу: </dc:title>
  <dc:creator>Irjkf</dc:creator>
  <cp:lastModifiedBy>Irjkf</cp:lastModifiedBy>
  <cp:revision>6</cp:revision>
  <dcterms:created xsi:type="dcterms:W3CDTF">2014-02-15T20:55:31Z</dcterms:created>
  <dcterms:modified xsi:type="dcterms:W3CDTF">2014-02-17T17:00:55Z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502841</vt:lpwstr>
  </property>
  <property fmtid="{D5CDD505-2E9C-101B-9397-08002B2CF9AE}" name="NXPowerLiteVersion" pid="3">
    <vt:lpwstr>D4.1.4</vt:lpwstr>
  </property>
</Properties>
</file>