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tags+xml" PartName="/ppt/tags/tag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F566C1B-A997-4B89-BF04-2C3A5C433251}" type="datetimeFigureOut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39B0FEE-C899-41AF-9357-2ABFEE148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560BB-806E-4135-ABE8-A42A4EEE8C12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2DB91-0FFE-4851-9DD2-F9A44B1DA2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E2928-B2B5-407B-89C8-49B3108E9290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C6D10-F29B-44A9-A821-40B3A77DD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52634-BBA0-4CFE-A19F-558EE24A950D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15611-7A62-40E7-AF99-C834D27F9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8D71A-CB12-4A39-9B7E-1A35225F8A76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3F329-1ADF-4EF4-8501-16BB03935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EAABB-CF35-4660-9C9E-0D7BEF971320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467F1-669D-419F-9DCA-F7537DECD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BA3C4-F0A4-4A6A-9B66-D5DFC2583EC6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D3E7A-C62F-43DA-A929-8979FE311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46325-D6FC-4A88-B4DD-0A5CD562CC04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64517-B4F3-49C3-B8D6-3745FACC89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AB62A-A10A-48BD-8A70-FA170B126A4A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3CBBB-C22F-4B3F-ACF4-C2CDFE877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B034-F497-47F0-B987-CA9485C63B82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BA170-5275-4511-858D-D06ECF1A6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2C13F-5274-4E65-94DD-2311E2C09FAA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F615A-E52E-407F-BEB0-8195890BE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AD5ED-4630-45DA-BFC2-419491A591BD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90120-187D-4D98-8B25-9254691BB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988091-A5D1-4B54-9ABE-B73A81E23517}" type="datetime1">
              <a:rPr lang="ru-RU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19FAB1-D6DA-4AD0-B42C-0EA6516719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iming>
    <p:tnLst>
      <p:par>
        <p:cTn id="1" dur="indefinite" restart="never" nodeType="tmRoot"/>
      </p:par>
    </p:tnLst>
  </p:timing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4;&#1077;&#1090;&#1083;&#1072;&#1085;&#1072;\Desktop\koshki%202\Track13.mp3" TargetMode="Externa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224135"/>
          </a:xfrm>
        </p:spPr>
        <p:txBody>
          <a:bodyPr/>
          <a:lstStyle/>
          <a:p>
            <a:r>
              <a:rPr lang="uk-UA" sz="2400" b="1" dirty="0" smtClean="0"/>
              <a:t>Відділ освіти </a:t>
            </a:r>
            <a:br>
              <a:rPr lang="uk-UA" sz="2400" b="1" dirty="0" smtClean="0"/>
            </a:br>
            <a:r>
              <a:rPr lang="uk-UA" sz="2400" b="1" dirty="0" smtClean="0"/>
              <a:t>Артемівської міської ради</a:t>
            </a:r>
            <a:r>
              <a:rPr lang="ru-RU" sz="2400" b="1" dirty="0" smtClean="0"/>
              <a:t>  </a:t>
            </a:r>
            <a:r>
              <a:rPr lang="uk-UA" sz="2400" b="1" dirty="0" smtClean="0"/>
              <a:t>Донецької області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uk-UA" sz="2400" b="1" dirty="0" err="1" smtClean="0"/>
              <a:t>Соледарська</a:t>
            </a:r>
            <a:r>
              <a:rPr lang="uk-UA" sz="2400" b="1" dirty="0" smtClean="0"/>
              <a:t> загальноосвітня школа </a:t>
            </a:r>
            <a:r>
              <a:rPr lang="en-US" sz="2400" b="1" dirty="0" smtClean="0"/>
              <a:t>I</a:t>
            </a:r>
            <a:r>
              <a:rPr lang="ru-RU" sz="2400" b="1" dirty="0" smtClean="0"/>
              <a:t>-</a:t>
            </a:r>
            <a:r>
              <a:rPr lang="en-US" sz="2400" b="1" dirty="0" smtClean="0"/>
              <a:t>III</a:t>
            </a:r>
            <a:r>
              <a:rPr lang="uk-UA" sz="2400" b="1" dirty="0" smtClean="0"/>
              <a:t> ступенів №13</a:t>
            </a:r>
            <a:endParaRPr lang="ru-RU" sz="24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72816"/>
            <a:ext cx="8136904" cy="2808312"/>
          </a:xfrm>
        </p:spPr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7000" b="1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+mj-lt"/>
              </a:rPr>
              <a:t>Урок математики у 2 класі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Застосування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дужок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 для </a:t>
            </a: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запису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виразів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Порядок </a:t>
            </a: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виконання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дій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 у </a:t>
            </a: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виразах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що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містять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 дужки.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Розв’язування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ru-RU" sz="7000" b="1" i="1" dirty="0" err="1" smtClean="0">
                <a:solidFill>
                  <a:schemeClr val="tx1"/>
                </a:solidFill>
                <a:latin typeface="+mj-lt"/>
              </a:rPr>
              <a:t>складених</a:t>
            </a:r>
            <a:r>
              <a:rPr lang="ru-RU" sz="7000" b="1" i="1" dirty="0" smtClean="0">
                <a:solidFill>
                  <a:schemeClr val="tx1"/>
                </a:solidFill>
                <a:latin typeface="+mj-lt"/>
              </a:rPr>
              <a:t> задач.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3" name="Picture 11" descr="H:\Documents and Settings\Aida\Рабочий стол\текстуры и фоны, клипарты\новеньки картинки\office hilighter roll a hc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20688"/>
            <a:ext cx="1309687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:\Documents and Settings\Aida\Рабочий стол\текстуры и фоны, клипарты\новеньки картинки\girl reading to class a h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4005064"/>
            <a:ext cx="2286000" cy="2579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971600" y="5229200"/>
            <a:ext cx="6120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err="1" smtClean="0">
                <a:latin typeface="+mj-lt"/>
              </a:rPr>
              <a:t>Пр</a:t>
            </a:r>
            <a:r>
              <a:rPr lang="uk-UA" sz="2400" b="1" dirty="0" err="1" smtClean="0">
                <a:latin typeface="+mj-lt"/>
              </a:rPr>
              <a:t>езентацію</a:t>
            </a:r>
            <a:r>
              <a:rPr lang="uk-UA" sz="2400" b="1" dirty="0" smtClean="0">
                <a:latin typeface="+mj-lt"/>
              </a:rPr>
              <a:t>  підготувала </a:t>
            </a:r>
          </a:p>
          <a:p>
            <a:pPr algn="r"/>
            <a:r>
              <a:rPr lang="uk-UA" sz="2400" b="1" dirty="0" smtClean="0">
                <a:latin typeface="+mj-lt"/>
              </a:rPr>
              <a:t>вчитель початкових класів </a:t>
            </a:r>
          </a:p>
          <a:p>
            <a:pPr algn="r"/>
            <a:r>
              <a:rPr lang="uk-UA" sz="2400" b="1" dirty="0" smtClean="0">
                <a:latin typeface="+mj-lt"/>
              </a:rPr>
              <a:t>Зелена Світлана Вікторівна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fokart.net/_ph/54/2/62069833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501008"/>
            <a:ext cx="2339752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208912" cy="4104456"/>
          </a:xfrm>
        </p:spPr>
        <p:txBody>
          <a:bodyPr/>
          <a:lstStyle/>
          <a:p>
            <a:r>
              <a:rPr lang="uk-UA" dirty="0" smtClean="0"/>
              <a:t>Завдання від зайчика. </a:t>
            </a:r>
            <a:br>
              <a:rPr lang="uk-UA" dirty="0" smtClean="0"/>
            </a:br>
            <a:r>
              <a:rPr lang="ru-RU" dirty="0" smtClean="0"/>
              <a:t>Конкурс «</a:t>
            </a:r>
            <a:r>
              <a:rPr lang="ru-RU" dirty="0" err="1" smtClean="0"/>
              <a:t>Хто</a:t>
            </a:r>
            <a:r>
              <a:rPr lang="ru-RU" dirty="0" smtClean="0"/>
              <a:t> </a:t>
            </a:r>
            <a:r>
              <a:rPr lang="ru-RU" dirty="0" err="1" smtClean="0"/>
              <a:t>швидше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 smtClean="0"/>
              <a:t>12 – (4+2)=             14 – (2+3)= </a:t>
            </a:r>
            <a:br>
              <a:rPr lang="ru-RU" b="1" dirty="0" smtClean="0"/>
            </a:br>
            <a:r>
              <a:rPr lang="ru-RU" b="1" dirty="0" smtClean="0"/>
              <a:t> 8 + (10-6)=             15 – (5+1)= </a:t>
            </a:r>
            <a:br>
              <a:rPr lang="ru-RU" b="1" dirty="0" smtClean="0"/>
            </a:br>
            <a:r>
              <a:rPr lang="ru-RU" b="1" dirty="0" smtClean="0"/>
              <a:t>17 – (7+3)=             13 – (3+3)= 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Завдання від вовчика. Розв’язування задачі.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43F329-1ADF-4EF4-8501-16BB03935094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7" name="Содержимое 6" descr="http://png2.ru/media/k2/items/cache/cd66a7a18d37d7e5dd969c249e9a1ecb_X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4000500"/>
            <a:ext cx="28575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51520" y="1772816"/>
            <a:ext cx="576064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Було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-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12 авт.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Від’їхало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-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3 авт. 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і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4 авт.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Залишилося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 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- 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429000"/>
            <a:ext cx="69847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+mj-lt"/>
              </a:rPr>
              <a:t>1) 4+3=7(авт.) – </a:t>
            </a:r>
            <a:r>
              <a:rPr lang="ru-RU" sz="2800" b="1" dirty="0" err="1" smtClean="0">
                <a:latin typeface="+mj-lt"/>
              </a:rPr>
              <a:t>від’їхало</a:t>
            </a:r>
            <a:r>
              <a:rPr lang="ru-RU" sz="2800" b="1" dirty="0" smtClean="0">
                <a:latin typeface="+mj-lt"/>
              </a:rPr>
              <a:t>; </a:t>
            </a:r>
            <a:br>
              <a:rPr lang="ru-RU" sz="2800" b="1" dirty="0" smtClean="0">
                <a:latin typeface="+mj-lt"/>
              </a:rPr>
            </a:br>
            <a:r>
              <a:rPr lang="ru-RU" sz="2800" b="1" dirty="0" smtClean="0">
                <a:latin typeface="+mj-lt"/>
              </a:rPr>
              <a:t>2) 12-7=5 (авт.) </a:t>
            </a:r>
            <a:br>
              <a:rPr lang="ru-RU" sz="2800" b="1" dirty="0" smtClean="0">
                <a:latin typeface="+mj-lt"/>
              </a:rPr>
            </a:br>
            <a:r>
              <a:rPr lang="ru-RU" sz="2800" b="1" dirty="0" err="1" smtClean="0">
                <a:latin typeface="+mj-lt"/>
              </a:rPr>
              <a:t>Вираз</a:t>
            </a:r>
            <a:r>
              <a:rPr lang="ru-RU" sz="2800" b="1" dirty="0" smtClean="0">
                <a:latin typeface="+mj-lt"/>
              </a:rPr>
              <a:t>: 12 – (4+3) = 5 (авт.) </a:t>
            </a:r>
            <a:br>
              <a:rPr lang="ru-RU" sz="2800" b="1" dirty="0" smtClean="0">
                <a:latin typeface="+mj-lt"/>
              </a:rPr>
            </a:br>
            <a:r>
              <a:rPr lang="ru-RU" sz="2800" b="1" dirty="0" err="1" smtClean="0">
                <a:latin typeface="+mj-lt"/>
              </a:rPr>
              <a:t>Відповідь</a:t>
            </a:r>
            <a:r>
              <a:rPr lang="ru-RU" sz="2800" b="1" dirty="0" smtClean="0">
                <a:latin typeface="+mj-lt"/>
              </a:rPr>
              <a:t>: 5 </a:t>
            </a:r>
            <a:r>
              <a:rPr lang="ru-RU" sz="2800" b="1" dirty="0" err="1" smtClean="0">
                <a:latin typeface="+mj-lt"/>
              </a:rPr>
              <a:t>автомобілів</a:t>
            </a:r>
            <a:r>
              <a:rPr lang="ru-RU" sz="2800" b="1" dirty="0" smtClean="0">
                <a:latin typeface="+mj-lt"/>
              </a:rPr>
              <a:t> </a:t>
            </a:r>
            <a:r>
              <a:rPr lang="ru-RU" sz="2800" b="1" dirty="0" err="1" smtClean="0">
                <a:latin typeface="+mj-lt"/>
              </a:rPr>
              <a:t>залишилося</a:t>
            </a:r>
            <a:r>
              <a:rPr lang="ru-RU" sz="2800" b="1" dirty="0" smtClean="0">
                <a:latin typeface="+mj-lt"/>
              </a:rPr>
              <a:t>. 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uk-UA" dirty="0" smtClean="0"/>
              <a:t>Завдання від сови.</a:t>
            </a:r>
            <a:br>
              <a:rPr lang="uk-UA" dirty="0" smtClean="0"/>
            </a:br>
            <a:r>
              <a:rPr lang="ru-RU" dirty="0" err="1" smtClean="0"/>
              <a:t>Геометричне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r>
              <a:rPr lang="ru-RU" dirty="0" smtClean="0"/>
              <a:t>. 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132856"/>
            <a:ext cx="7560840" cy="1752600"/>
          </a:xfrm>
        </p:spPr>
        <p:txBody>
          <a:bodyPr/>
          <a:lstStyle/>
          <a:p>
            <a:pPr>
              <a:buFontTx/>
              <a:buChar char="-"/>
            </a:pPr>
            <a:r>
              <a:rPr lang="ru-RU" b="1" dirty="0" err="1" smtClean="0">
                <a:solidFill>
                  <a:schemeClr val="tx1"/>
                </a:solidFill>
              </a:rPr>
              <a:t>Трикутник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має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сторони</a:t>
            </a:r>
            <a:r>
              <a:rPr lang="ru-RU" b="1" dirty="0" smtClean="0">
                <a:solidFill>
                  <a:schemeClr val="tx1"/>
                </a:solidFill>
              </a:rPr>
              <a:t> 4см, 4см, 5 см.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Як </a:t>
            </a:r>
            <a:r>
              <a:rPr lang="ru-RU" b="1" dirty="0" err="1" smtClean="0">
                <a:solidFill>
                  <a:schemeClr val="tx1"/>
                </a:solidFill>
              </a:rPr>
              <a:t>знайти</a:t>
            </a:r>
            <a:r>
              <a:rPr lang="ru-RU" b="1" dirty="0" smtClean="0">
                <a:solidFill>
                  <a:schemeClr val="tx1"/>
                </a:solidFill>
              </a:rPr>
              <a:t> периметр </a:t>
            </a:r>
            <a:r>
              <a:rPr lang="ru-RU" b="1" dirty="0" err="1" smtClean="0">
                <a:solidFill>
                  <a:schemeClr val="tx1"/>
                </a:solidFill>
              </a:rPr>
              <a:t>трикутника</a:t>
            </a:r>
            <a:r>
              <a:rPr lang="ru-RU" b="1" dirty="0" smtClean="0">
                <a:solidFill>
                  <a:schemeClr val="tx1"/>
                </a:solidFill>
              </a:rPr>
              <a:t>?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://kindergarten29.klasna.com/uploads/editor/442/69270/sitepage_56/images/images_4_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293096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3933056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+mj-lt"/>
              </a:rPr>
              <a:t>4+4+5=13 (см) </a:t>
            </a:r>
            <a:endParaRPr lang="ru-RU" sz="3200" b="1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584176"/>
          </a:xfrm>
        </p:spPr>
        <p:txBody>
          <a:bodyPr/>
          <a:lstStyle/>
          <a:p>
            <a:r>
              <a:rPr lang="uk-UA" dirty="0" smtClean="0"/>
              <a:t>Завдання від котика. </a:t>
            </a:r>
            <a:br>
              <a:rPr lang="uk-UA" dirty="0" smtClean="0"/>
            </a:br>
            <a:r>
              <a:rPr lang="uk-UA" dirty="0" err="1" smtClean="0"/>
              <a:t>Фізхвилинка</a:t>
            </a:r>
            <a:r>
              <a:rPr lang="uk-UA" dirty="0" smtClean="0"/>
              <a:t> для очей. 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43F329-1ADF-4EF4-8501-16BB0393509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7" name="Содержимое 6" descr="https://encrypted-tbn1.gstatic.com/images?q=tbn:ANd9GcTSfWsHETbS9JrAk5oTMedObzCUDimPSDbCZZDdeFnub7lszHl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132856"/>
            <a:ext cx="3395836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ru-RU" dirty="0" err="1" smtClean="0"/>
              <a:t>Гра</a:t>
            </a:r>
            <a:r>
              <a:rPr lang="ru-RU" dirty="0" smtClean="0"/>
              <a:t> «</a:t>
            </a:r>
            <a:r>
              <a:rPr lang="uk-UA" dirty="0" smtClean="0"/>
              <a:t>Х</a:t>
            </a:r>
            <a:r>
              <a:rPr lang="ru-RU" dirty="0" err="1" smtClean="0"/>
              <a:t>лопчики</a:t>
            </a:r>
            <a:r>
              <a:rPr lang="ru-RU" dirty="0" smtClean="0"/>
              <a:t> - </a:t>
            </a:r>
            <a:r>
              <a:rPr lang="ru-RU" dirty="0" err="1" smtClean="0"/>
              <a:t>дівчатка</a:t>
            </a:r>
            <a:r>
              <a:rPr lang="ru-RU" dirty="0" smtClean="0"/>
              <a:t>»</a:t>
            </a:r>
            <a:r>
              <a:rPr lang="ru-RU" i="1" dirty="0" smtClean="0"/>
              <a:t> </a:t>
            </a:r>
            <a:endParaRPr lang="ru-RU" dirty="0"/>
          </a:p>
        </p:txBody>
      </p:sp>
      <p:pic>
        <p:nvPicPr>
          <p:cNvPr id="4" name="Рисунок 3" descr="http://subject.com.ua/lesson/mathematics/mathematics2/mathematics2.files/image067.jpg"/>
          <p:cNvPicPr/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251520" y="1988841"/>
            <a:ext cx="856895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encrypted-tbn1.gstatic.com/images?q=tbn:ANd9GcTwy1BEV0c9eYB3Y2Buz-LWmTjSuKNOq4U3AXZ4efItpKHTD1hjew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89448"/>
            <a:ext cx="7344816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260648"/>
            <a:ext cx="56496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latin typeface="+mj-lt"/>
              </a:rPr>
              <a:t>ПІДБИТТЯ ПІДСУМКІВ. </a:t>
            </a: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1520" y="948299"/>
            <a:ext cx="704898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Що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нового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дізналися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уроці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Яке правило про порядок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дій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запам’ятали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ДОМАШНЄ ЗАВДАННЯ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С. 40, </a:t>
            </a:r>
            <a:r>
              <a:rPr lang="ru-RU" dirty="0" err="1" smtClean="0"/>
              <a:t>завдання</a:t>
            </a:r>
            <a:r>
              <a:rPr lang="ru-RU" dirty="0" smtClean="0"/>
              <a:t> 225; 226.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43F329-1ADF-4EF4-8501-16BB03935094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7" name="Рисунок 6" descr="https://encrypted-tbn1.gstatic.com/images?q=tbn:ANd9GcTj0Yc_ijcmoBJFbG1q4pM-DJEHt3X9JVjRnOQSljlkQgvyqM0Y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276872"/>
            <a:ext cx="4959994" cy="3951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Перевірка</a:t>
            </a:r>
            <a:r>
              <a:rPr lang="ru-RU" dirty="0" smtClean="0"/>
              <a:t> </a:t>
            </a:r>
            <a:r>
              <a:rPr lang="ru-RU" dirty="0" err="1" smtClean="0"/>
              <a:t>домашнього</a:t>
            </a:r>
            <a:r>
              <a:rPr lang="ru-RU" dirty="0" smtClean="0"/>
              <a:t> </a:t>
            </a:r>
            <a:r>
              <a:rPr lang="ru-RU" dirty="0" err="1" smtClean="0"/>
              <a:t>завдання</a:t>
            </a:r>
            <a:endParaRPr lang="ru-RU" dirty="0" smtClean="0"/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Завдання</a:t>
            </a:r>
            <a:r>
              <a:rPr lang="ru-RU" dirty="0" smtClean="0"/>
              <a:t> 216</a:t>
            </a:r>
          </a:p>
          <a:p>
            <a:pPr lvl="0">
              <a:buNone/>
            </a:pPr>
            <a:r>
              <a:rPr lang="ru-RU" dirty="0" smtClean="0"/>
              <a:t>— Прочитайте </a:t>
            </a:r>
            <a:r>
              <a:rPr lang="ru-RU" dirty="0" err="1" smtClean="0"/>
              <a:t>вирази</a:t>
            </a:r>
            <a:r>
              <a:rPr lang="ru-RU" dirty="0" smtClean="0"/>
              <a:t> у порядку </a:t>
            </a:r>
            <a:r>
              <a:rPr lang="ru-RU" dirty="0" err="1" smtClean="0"/>
              <a:t>зростання</a:t>
            </a:r>
            <a:r>
              <a:rPr lang="ru-RU" dirty="0" smtClean="0"/>
              <a:t> </a:t>
            </a:r>
            <a:r>
              <a:rPr lang="ru-RU" dirty="0" err="1" smtClean="0"/>
              <a:t>відповідей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Завдання</a:t>
            </a:r>
            <a:r>
              <a:rPr lang="ru-RU" dirty="0" smtClean="0"/>
              <a:t> 217</a:t>
            </a:r>
          </a:p>
          <a:p>
            <a:pPr>
              <a:buNone/>
            </a:pPr>
            <a:r>
              <a:rPr lang="ru-RU" dirty="0" smtClean="0"/>
              <a:t>— Прочитайте </a:t>
            </a:r>
            <a:r>
              <a:rPr lang="ru-RU" dirty="0" err="1" smtClean="0"/>
              <a:t>розв’язання</a:t>
            </a:r>
            <a:r>
              <a:rPr lang="ru-RU" dirty="0" smtClean="0"/>
              <a:t> </a:t>
            </a:r>
            <a:r>
              <a:rPr lang="ru-RU" dirty="0" err="1" smtClean="0"/>
              <a:t>задачі</a:t>
            </a:r>
            <a:r>
              <a:rPr lang="ru-RU" dirty="0" smtClean="0"/>
              <a:t> </a:t>
            </a:r>
            <a:r>
              <a:rPr lang="ru-RU" dirty="0" err="1" smtClean="0"/>
              <a:t>двома</a:t>
            </a:r>
            <a:r>
              <a:rPr lang="ru-RU" dirty="0" smtClean="0"/>
              <a:t> способами.</a:t>
            </a:r>
          </a:p>
          <a:p>
            <a:endParaRPr lang="ru-RU" dirty="0"/>
          </a:p>
        </p:txBody>
      </p:sp>
      <p:sp>
        <p:nvSpPr>
          <p:cNvPr id="8" name="Дата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fld id="{9A27F7D6-E6BE-47EC-AF14-8132989323D4}" type="datetime1">
              <a:rPr lang="ru-RU" smtClean="0"/>
              <a:pPr/>
              <a:t>18.05.2014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uk-UA" dirty="0" smtClean="0"/>
              <a:t>Зелена С.В.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69BE6-C745-4528-AB17-7DA7D6904EE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008111"/>
          </a:xfrm>
        </p:spPr>
        <p:txBody>
          <a:bodyPr/>
          <a:lstStyle/>
          <a:p>
            <a:r>
              <a:rPr lang="ru-RU" dirty="0" err="1" smtClean="0"/>
              <a:t>Гра</a:t>
            </a:r>
            <a:r>
              <a:rPr lang="ru-RU" dirty="0" smtClean="0"/>
              <a:t> «</a:t>
            </a:r>
            <a:r>
              <a:rPr lang="ru-RU" dirty="0" err="1" smtClean="0"/>
              <a:t>Невідоме</a:t>
            </a:r>
            <a:r>
              <a:rPr lang="ru-RU" dirty="0" smtClean="0"/>
              <a:t> число»</a:t>
            </a:r>
            <a:endParaRPr lang="ru-RU" dirty="0"/>
          </a:p>
        </p:txBody>
      </p:sp>
      <p:pic>
        <p:nvPicPr>
          <p:cNvPr id="4" name="Рисунок 3" descr="image6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806489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uk-UA" dirty="0" smtClean="0"/>
              <a:t>Зелена С.В.</a:t>
            </a:r>
            <a:endParaRPr lang="ru-RU" dirty="0"/>
          </a:p>
        </p:txBody>
      </p:sp>
      <p:sp>
        <p:nvSpPr>
          <p:cNvPr id="6" name="Дата 7"/>
          <p:cNvSpPr>
            <a:spLocks noGrp="1"/>
          </p:cNvSpPr>
          <p:nvPr>
            <p:ph type="dt" sz="quarter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9A27F7D6-E6BE-47EC-AF14-8132989323D4}" type="datetime1">
              <a:rPr lang="ru-RU" smtClean="0"/>
              <a:pPr/>
              <a:t>18.05.2014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Хвилинка</a:t>
            </a:r>
            <a:r>
              <a:rPr lang="ru-RU" dirty="0" smtClean="0"/>
              <a:t> </a:t>
            </a:r>
            <a:r>
              <a:rPr lang="ru-RU" dirty="0" err="1" smtClean="0"/>
              <a:t>каліграфії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43F329-1ADF-4EF4-8501-16BB0393509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8" name="Рисунок 7" descr="/Files/images/pishi_kalgrafchno/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1333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/Files/images/pishi_kalgrafchno/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484784"/>
            <a:ext cx="1333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/Files/images/pishi_kalgrafchno/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484784"/>
            <a:ext cx="1333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/Files/images/pishi_kalgrafchno/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1484784"/>
            <a:ext cx="1333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/Files/images/pishi_kalgrafchno/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3861048"/>
            <a:ext cx="1333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/Files/images/pishi_kalgrafchno/1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3861048"/>
            <a:ext cx="1333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одержимое 13" descr="/Files/images/pishi_kalgrafchno/1.png"/>
          <p:cNvPicPr>
            <a:picLocks noGrp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3861048"/>
            <a:ext cx="1333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/Files/images/pishi_kalgrafchno/1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3861048"/>
            <a:ext cx="1333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/Files/images/pishi_kalgrafchno/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1484784"/>
            <a:ext cx="1333500" cy="1876425"/>
          </a:xfrm>
          <a:prstGeom prst="rect">
            <a:avLst/>
          </a:prstGeom>
          <a:noFill/>
        </p:spPr>
      </p:pic>
      <p:pic>
        <p:nvPicPr>
          <p:cNvPr id="17412" name="Picture 4" descr="/Files/images/pishi_kalgrafchno/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1484784"/>
            <a:ext cx="1333500" cy="18764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g.globalsite.org/uploads/posts/12-2008/07XOpIfXr7vUzJiZ16xhp9vWudKypZuaeZplulj6N2gajYlt3YrKCm29DA0rzclZ920ePA/smeshariki-14-igrnovyjj-diskrus-chast-1-9.jpg" id="16394" name="Picture 10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72408"/>
          </a:xfrm>
        </p:spPr>
        <p:txBody>
          <a:bodyPr numCol="2"/>
          <a:lstStyle/>
          <a:p>
            <a:pPr algn="l"/>
            <a:r>
              <a:rPr b="1" dirty="0" lang="ru-RU" smtClean="0" sz="2800"/>
              <a:t>На </a:t>
            </a:r>
            <a:r>
              <a:rPr b="1" dirty="0" err="1" lang="ru-RU" smtClean="0" sz="2800"/>
              <a:t>лісовій</a:t>
            </a:r>
            <a:r>
              <a:rPr b="1" dirty="0" lang="ru-RU" smtClean="0" sz="2800"/>
              <a:t> </a:t>
            </a:r>
            <a:r>
              <a:rPr b="1" dirty="0" err="1" lang="ru-RU" smtClean="0" sz="2800"/>
              <a:t>галявині</a:t>
            </a:r>
            <a:r>
              <a:rPr b="1" dirty="0" lang="ru-RU" smtClean="0" sz="2800"/>
              <a:t>, </a:t>
            </a:r>
            <a:br>
              <a:rPr b="1" dirty="0" lang="ru-RU" smtClean="0" sz="2800"/>
            </a:br>
            <a:r>
              <a:rPr b="1" dirty="0" lang="ru-RU" smtClean="0" sz="2800"/>
              <a:t>Де </a:t>
            </a:r>
            <a:r>
              <a:rPr b="1" dirty="0" err="1" lang="ru-RU" smtClean="0" sz="2800"/>
              <a:t>дзюркоче</a:t>
            </a:r>
            <a:r>
              <a:rPr b="1" dirty="0" lang="ru-RU" smtClean="0" sz="2800"/>
              <a:t> </a:t>
            </a:r>
            <a:r>
              <a:rPr b="1" dirty="0" err="1" lang="ru-RU" smtClean="0" sz="2800"/>
              <a:t>струмок</a:t>
            </a:r>
            <a:r>
              <a:rPr b="1" dirty="0" lang="ru-RU" smtClean="0" sz="2800"/>
              <a:t>, </a:t>
            </a:r>
            <a:br>
              <a:rPr b="1" dirty="0" lang="ru-RU" smtClean="0" sz="2800"/>
            </a:br>
            <a:r>
              <a:rPr b="1" dirty="0" err="1" lang="ru-RU" smtClean="0" sz="2800"/>
              <a:t>Сьогодні</a:t>
            </a:r>
            <a:r>
              <a:rPr b="1" dirty="0" lang="ru-RU" smtClean="0" sz="2800"/>
              <a:t> </a:t>
            </a:r>
            <a:r>
              <a:rPr b="1" dirty="0" err="1" lang="ru-RU" smtClean="0" sz="2800"/>
              <a:t>проведемо</a:t>
            </a:r>
            <a:r>
              <a:rPr b="1" dirty="0" lang="ru-RU" smtClean="0" sz="2800"/>
              <a:t/>
            </a:r>
            <a:br>
              <a:rPr b="1" dirty="0" lang="ru-RU" smtClean="0" sz="2800"/>
            </a:br>
            <a:r>
              <a:rPr b="1" dirty="0" err="1" lang="ru-RU" smtClean="0" sz="2800"/>
              <a:t>Незвичайний</a:t>
            </a:r>
            <a:r>
              <a:rPr b="1" dirty="0" lang="ru-RU" smtClean="0" sz="2800"/>
              <a:t> наш урок.</a:t>
            </a:r>
            <a:br>
              <a:rPr b="1" dirty="0" lang="ru-RU" smtClean="0" sz="2800"/>
            </a:br>
            <a:r>
              <a:rPr b="1" dirty="0" lang="ru-RU" smtClean="0" sz="2800"/>
              <a:t>Ми у </a:t>
            </a:r>
            <a:r>
              <a:rPr b="1" dirty="0" err="1" lang="ru-RU" smtClean="0" sz="2800"/>
              <a:t>лісі</a:t>
            </a:r>
            <a:r>
              <a:rPr b="1" dirty="0" lang="ru-RU" smtClean="0" sz="2800"/>
              <a:t>, </a:t>
            </a:r>
            <a:r>
              <a:rPr b="1" dirty="0" err="1" lang="ru-RU" smtClean="0" sz="2800"/>
              <a:t>друже</a:t>
            </a:r>
            <a:r>
              <a:rPr b="1" dirty="0" lang="ru-RU" smtClean="0" sz="2800"/>
              <a:t>, глянь,</a:t>
            </a:r>
            <a:br>
              <a:rPr b="1" dirty="0" lang="ru-RU" smtClean="0" sz="2800"/>
            </a:br>
            <a:r>
              <a:rPr b="1" dirty="0" lang="ru-RU" smtClean="0" sz="2800"/>
              <a:t/>
            </a:r>
            <a:br>
              <a:rPr b="1" dirty="0" lang="ru-RU" smtClean="0" sz="2800"/>
            </a:br>
            <a:r>
              <a:rPr b="1" dirty="0" lang="ru-RU" smtClean="0" sz="2800"/>
              <a:t/>
            </a:r>
            <a:br>
              <a:rPr b="1" dirty="0" lang="ru-RU" smtClean="0" sz="2800"/>
            </a:br>
            <a:r>
              <a:rPr b="1" dirty="0" lang="ru-RU" smtClean="0" sz="2800"/>
              <a:t/>
            </a:r>
            <a:br>
              <a:rPr b="1" dirty="0" lang="ru-RU" smtClean="0" sz="2800"/>
            </a:br>
            <a:r>
              <a:rPr b="1" dirty="0" lang="ru-RU" smtClean="0" sz="2800"/>
              <a:t/>
            </a:r>
            <a:br>
              <a:rPr b="1" dirty="0" lang="ru-RU" smtClean="0" sz="2800"/>
            </a:br>
            <a:r>
              <a:rPr b="1" dirty="0" lang="ru-RU" smtClean="0" sz="2800"/>
              <a:t/>
            </a:r>
            <a:br>
              <a:rPr b="1" dirty="0" lang="ru-RU" smtClean="0" sz="2800"/>
            </a:br>
            <a:r>
              <a:rPr b="1" dirty="0" lang="ru-RU" smtClean="0" sz="2800"/>
              <a:t/>
            </a:r>
            <a:br>
              <a:rPr b="1" dirty="0" lang="ru-RU" smtClean="0" sz="2800"/>
            </a:br>
            <a:r>
              <a:rPr b="1" dirty="0" err="1" lang="ru-RU" smtClean="0" sz="2800"/>
              <a:t>Повен</a:t>
            </a:r>
            <a:r>
              <a:rPr b="1" dirty="0" lang="ru-RU" smtClean="0" sz="2800"/>
              <a:t> </a:t>
            </a:r>
            <a:r>
              <a:rPr b="1" dirty="0" err="1" lang="ru-RU" smtClean="0" sz="2800"/>
              <a:t>ліс</a:t>
            </a:r>
            <a:r>
              <a:rPr b="1" dirty="0" lang="ru-RU" smtClean="0" sz="2800"/>
              <a:t> див - </a:t>
            </a:r>
            <a:r>
              <a:rPr b="1" dirty="0" err="1" lang="ru-RU" smtClean="0" sz="2800"/>
              <a:t>дивувань</a:t>
            </a:r>
            <a:r>
              <a:rPr b="1" dirty="0" lang="ru-RU" smtClean="0" sz="2800"/>
              <a:t>:</a:t>
            </a:r>
            <a:br>
              <a:rPr b="1" dirty="0" lang="ru-RU" smtClean="0" sz="2800"/>
            </a:br>
            <a:r>
              <a:rPr b="1" dirty="0" lang="ru-RU" smtClean="0" sz="2800"/>
              <a:t>Тут </a:t>
            </a:r>
            <a:r>
              <a:rPr b="1" dirty="0" err="1" lang="ru-RU" smtClean="0" sz="2800"/>
              <a:t>звірів</a:t>
            </a:r>
            <a:r>
              <a:rPr b="1" dirty="0" lang="ru-RU" smtClean="0" sz="2800"/>
              <a:t> </a:t>
            </a:r>
            <a:r>
              <a:rPr b="1" dirty="0" err="1" lang="ru-RU" smtClean="0" sz="2800"/>
              <a:t>навчають</a:t>
            </a:r>
            <a:r>
              <a:rPr b="1" dirty="0" lang="ru-RU" smtClean="0" sz="2800"/>
              <a:t> </a:t>
            </a:r>
            <a:br>
              <a:rPr b="1" dirty="0" lang="ru-RU" smtClean="0" sz="2800"/>
            </a:br>
            <a:r>
              <a:rPr b="1" dirty="0" lang="ru-RU" smtClean="0" sz="2800"/>
              <a:t>У </a:t>
            </a:r>
            <a:r>
              <a:rPr b="1" dirty="0" err="1" lang="ru-RU" smtClean="0" sz="2800"/>
              <a:t>справжнісінькій</a:t>
            </a:r>
            <a:r>
              <a:rPr b="1" dirty="0" lang="ru-RU" smtClean="0" sz="2800"/>
              <a:t> </a:t>
            </a:r>
            <a:r>
              <a:rPr b="1" dirty="0" err="1" lang="ru-RU" smtClean="0" sz="2800"/>
              <a:t>школі</a:t>
            </a:r>
            <a:r>
              <a:rPr b="1" dirty="0" lang="ru-RU" smtClean="0" sz="2800"/>
              <a:t>.</a:t>
            </a:r>
            <a:br>
              <a:rPr b="1" dirty="0" lang="ru-RU" smtClean="0" sz="2800"/>
            </a:br>
            <a:r>
              <a:rPr b="1" dirty="0" lang="ru-RU" smtClean="0" sz="2800"/>
              <a:t>Учитель – </a:t>
            </a:r>
            <a:r>
              <a:rPr b="1" dirty="0" err="1" lang="ru-RU" smtClean="0" sz="2800"/>
              <a:t>тітонька</a:t>
            </a:r>
            <a:r>
              <a:rPr b="1" dirty="0" lang="ru-RU" smtClean="0" sz="2800"/>
              <a:t> Сова</a:t>
            </a:r>
            <a:br>
              <a:rPr b="1" dirty="0" lang="ru-RU" smtClean="0" sz="2800"/>
            </a:br>
            <a:r>
              <a:rPr b="1" dirty="0" err="1" lang="ru-RU" smtClean="0" sz="2800"/>
              <a:t>Зібрала</a:t>
            </a:r>
            <a:r>
              <a:rPr b="1" dirty="0" lang="ru-RU" smtClean="0" sz="2800"/>
              <a:t> </a:t>
            </a:r>
            <a:r>
              <a:rPr b="1" dirty="0" err="1" lang="ru-RU" smtClean="0" sz="2800"/>
              <a:t>учнів</a:t>
            </a:r>
            <a:r>
              <a:rPr b="1" dirty="0" lang="ru-RU" smtClean="0" sz="2800"/>
              <a:t> </a:t>
            </a:r>
            <a:r>
              <a:rPr b="1" dirty="0" err="1" lang="ru-RU" smtClean="0" sz="2800"/>
              <a:t>доволі</a:t>
            </a:r>
            <a:r>
              <a:rPr b="1" dirty="0" lang="ru-RU" smtClean="0" sz="2800"/>
              <a:t>.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sp>
        <p:nvSpPr>
          <p:cNvPr id="4" name="Дата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>
              <a:defRPr/>
            </a:pPr>
            <a:fld id="{8043F329-1ADF-4EF4-8501-16BB0393509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descr="https://encrypted-tbn2.gstatic.com/images?q=tbn:ANd9GcQc9WhqmrWwyvbQjE2-z5Is7kOxiZPD4wdj3BhF9AhBvjaStNaIlg" id="16390" name="Picture 6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076056" y="4005064"/>
            <a:ext cx="3707904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http://cs419531.vk.me/v419531426/1608/C_1qNV1_3sk.jpg" id="16392" name="Picture 8"/>
          <p:cNvPicPr>
            <a:picLocks noChangeArrowheads="1" noChangeAspect="1"/>
          </p:cNvPicPr>
          <p:nvPr/>
        </p:nvPicPr>
        <p:blipFill>
          <a:blip cstate="print" r:embed="rId4"/>
          <a:srcRect b="51"/>
          <a:stretch>
            <a:fillRect/>
          </a:stretch>
        </p:blipFill>
        <p:spPr bwMode="auto">
          <a:xfrm>
            <a:off x="0" y="3068960"/>
            <a:ext cx="3781425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Нижний колонтитул 4"/>
          <p:cNvSpPr>
            <a:spLocks noGrp="1"/>
          </p:cNvSpPr>
          <p:nvPr>
            <p:ph idx="11" sz="quarter" type="ftr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dirty="0" lang="uk-UA" smtClean="0"/>
              <a:t>Зелена С.В.</a:t>
            </a:r>
            <a:endParaRPr dirty="0" lang="ru-RU"/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7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1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#ppt_x+(cos(-2*pi*(1-$))*-#ppt_x-sin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+(sin(-2*pi*(1-$))*-#ppt_x+cos(-2*pi*(1-$))*(1-#ppt_y))*(1-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Завдання від білочки. </a:t>
            </a:r>
            <a:br>
              <a:rPr lang="uk-UA" dirty="0" smtClean="0"/>
            </a:br>
            <a:r>
              <a:rPr lang="uk-UA" dirty="0" smtClean="0"/>
              <a:t>                  </a:t>
            </a:r>
            <a:r>
              <a:rPr lang="ru-RU" sz="3200" b="1" dirty="0" smtClean="0"/>
              <a:t>Робота за </a:t>
            </a:r>
            <a:r>
              <a:rPr lang="ru-RU" sz="3200" b="1" dirty="0" err="1" smtClean="0"/>
              <a:t>підручником</a:t>
            </a:r>
            <a:r>
              <a:rPr lang="ru-RU" sz="3200" b="1" dirty="0" smtClean="0"/>
              <a:t> (с. 39-40)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                                  </a:t>
            </a:r>
            <a:r>
              <a:rPr lang="ru-RU" sz="3200" b="1" dirty="0" err="1" smtClean="0"/>
              <a:t>Завдання</a:t>
            </a:r>
            <a:r>
              <a:rPr lang="ru-RU" sz="3200" b="1" dirty="0" smtClean="0"/>
              <a:t> 219 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43F329-1ADF-4EF4-8501-16BB0393509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7" name="Содержимое 6" descr="https://encrypted-tbn2.gstatic.com/images?q=tbn:ANd9GcQmkcpYBeQSxZCjU4uSTbouxSvTC983-BCKOGMr-E7_LwmbHa8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1447800" cy="201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5536" y="2492896"/>
            <a:ext cx="849694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Іноді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дії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виразах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можна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виконувати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не по порядку.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Дія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що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виконується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першою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,</a:t>
            </a:r>
            <a:r>
              <a:rPr lang="ru-RU" sz="2800" b="1" dirty="0"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береться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в дужки: ( 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Ці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значки — не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прості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, 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чарівні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Їх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застосовують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щоб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змінити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порядок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виконання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дій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виразах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Якщо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у числовому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виразі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є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дужки, то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першою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завжди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виконують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ту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дію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що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в дужках.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                               17 - (4 + 5) = 17 - 9 = 8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1470025"/>
          </a:xfrm>
        </p:spPr>
        <p:txBody>
          <a:bodyPr/>
          <a:lstStyle/>
          <a:p>
            <a:r>
              <a:rPr lang="uk-UA" dirty="0" smtClean="0"/>
              <a:t>Завдання від їжачка. </a:t>
            </a:r>
            <a:br>
              <a:rPr lang="uk-UA" dirty="0" smtClean="0"/>
            </a:br>
            <a:r>
              <a:rPr lang="ru-RU" sz="3200" b="1" dirty="0" err="1" smtClean="0"/>
              <a:t>Завдання</a:t>
            </a:r>
            <a:r>
              <a:rPr lang="ru-RU" sz="3200" b="1" dirty="0" smtClean="0"/>
              <a:t> 220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212976"/>
            <a:ext cx="8280920" cy="17526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У </a:t>
            </a:r>
            <a:r>
              <a:rPr lang="ru-RU" sz="2800" b="1" dirty="0" err="1" smtClean="0">
                <a:solidFill>
                  <a:schemeClr val="tx1"/>
                </a:solidFill>
              </a:rPr>
              <a:t>сувої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було</a:t>
            </a:r>
            <a:r>
              <a:rPr lang="ru-RU" sz="2800" b="1" dirty="0" smtClean="0">
                <a:solidFill>
                  <a:schemeClr val="tx1"/>
                </a:solidFill>
              </a:rPr>
              <a:t> 15 м </a:t>
            </a:r>
            <a:r>
              <a:rPr lang="ru-RU" sz="2800" b="1" dirty="0" err="1" smtClean="0">
                <a:solidFill>
                  <a:schemeClr val="tx1"/>
                </a:solidFill>
              </a:rPr>
              <a:t>тканини</a:t>
            </a:r>
            <a:r>
              <a:rPr lang="ru-RU" sz="2800" b="1" dirty="0" smtClean="0">
                <a:solidFill>
                  <a:schemeClr val="tx1"/>
                </a:solidFill>
              </a:rPr>
              <a:t>. Перший </a:t>
            </a:r>
            <a:r>
              <a:rPr lang="ru-RU" sz="2800" b="1" dirty="0" err="1" smtClean="0">
                <a:solidFill>
                  <a:schemeClr val="tx1"/>
                </a:solidFill>
              </a:rPr>
              <a:t>покупець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придбав</a:t>
            </a:r>
            <a:r>
              <a:rPr lang="ru-RU" sz="2800" b="1" dirty="0" smtClean="0">
                <a:solidFill>
                  <a:schemeClr val="tx1"/>
                </a:solidFill>
              </a:rPr>
              <a:t> 5 м </a:t>
            </a:r>
            <a:r>
              <a:rPr lang="ru-RU" sz="2800" b="1" dirty="0" err="1" smtClean="0">
                <a:solidFill>
                  <a:schemeClr val="tx1"/>
                </a:solidFill>
              </a:rPr>
              <a:t>тканини</a:t>
            </a:r>
            <a:r>
              <a:rPr lang="ru-RU" sz="2800" b="1" dirty="0" smtClean="0">
                <a:solidFill>
                  <a:schemeClr val="tx1"/>
                </a:solidFill>
              </a:rPr>
              <a:t>, а </a:t>
            </a:r>
            <a:r>
              <a:rPr lang="ru-RU" sz="2800" b="1" dirty="0" err="1" smtClean="0">
                <a:solidFill>
                  <a:schemeClr val="tx1"/>
                </a:solidFill>
              </a:rPr>
              <a:t>другий</a:t>
            </a:r>
            <a:r>
              <a:rPr lang="ru-RU" sz="2800" b="1" dirty="0" smtClean="0">
                <a:solidFill>
                  <a:schemeClr val="tx1"/>
                </a:solidFill>
              </a:rPr>
              <a:t> — 3 м. </a:t>
            </a:r>
            <a:r>
              <a:rPr lang="ru-RU" sz="2800" b="1" dirty="0" err="1" smtClean="0">
                <a:solidFill>
                  <a:schemeClr val="tx1"/>
                </a:solidFill>
              </a:rPr>
              <a:t>Скільки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метрів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тканини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залишилося</a:t>
            </a:r>
            <a:r>
              <a:rPr lang="ru-RU" sz="2800" b="1" dirty="0" smtClean="0">
                <a:solidFill>
                  <a:schemeClr val="tx1"/>
                </a:solidFill>
              </a:rPr>
              <a:t> в </a:t>
            </a:r>
            <a:r>
              <a:rPr lang="ru-RU" sz="2800" b="1" dirty="0" err="1" smtClean="0">
                <a:solidFill>
                  <a:schemeClr val="tx1"/>
                </a:solidFill>
              </a:rPr>
              <a:t>сувої</a:t>
            </a:r>
            <a:r>
              <a:rPr lang="ru-RU" sz="2800" b="1" dirty="0" smtClean="0">
                <a:solidFill>
                  <a:schemeClr val="tx1"/>
                </a:solidFill>
              </a:rPr>
              <a:t>?</a:t>
            </a:r>
            <a:r>
              <a:rPr lang="ru-RU" sz="2800" dirty="0" smtClean="0"/>
              <a:t> 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15 - (5 + 3) = 7 (м)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Дужки </a:t>
            </a:r>
            <a:r>
              <a:rPr lang="ru-RU" sz="2800" b="1" dirty="0" err="1" smtClean="0">
                <a:solidFill>
                  <a:schemeClr val="tx1"/>
                </a:solidFill>
              </a:rPr>
              <a:t>означають</a:t>
            </a:r>
            <a:r>
              <a:rPr lang="ru-RU" sz="2800" b="1" dirty="0" smtClean="0">
                <a:solidFill>
                  <a:schemeClr val="tx1"/>
                </a:solidFill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</a:rPr>
              <a:t>що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спочатку</a:t>
            </a:r>
            <a:r>
              <a:rPr lang="ru-RU" sz="2800" b="1" dirty="0" smtClean="0">
                <a:solidFill>
                  <a:schemeClr val="tx1"/>
                </a:solidFill>
              </a:rPr>
              <a:t> треба </a:t>
            </a:r>
            <a:r>
              <a:rPr lang="ru-RU" sz="2800" b="1" dirty="0" err="1" smtClean="0">
                <a:solidFill>
                  <a:schemeClr val="tx1"/>
                </a:solidFill>
              </a:rPr>
              <a:t>знайти</a:t>
            </a:r>
            <a:r>
              <a:rPr lang="ru-RU" sz="2800" b="1" dirty="0" smtClean="0">
                <a:solidFill>
                  <a:schemeClr val="tx1"/>
                </a:solidFill>
              </a:rPr>
              <a:t> суму, а </a:t>
            </a:r>
            <a:r>
              <a:rPr lang="ru-RU" sz="2800" b="1" dirty="0" err="1" smtClean="0">
                <a:solidFill>
                  <a:schemeClr val="tx1"/>
                </a:solidFill>
              </a:rPr>
              <a:t>потім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виконати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дію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err="1" smtClean="0">
                <a:solidFill>
                  <a:schemeClr val="tx1"/>
                </a:solidFill>
              </a:rPr>
              <a:t>віднімання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endParaRPr lang="ru-RU" sz="2800" b="1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https://encrypted-tbn0.gstatic.com/images?q=tbn:ANd9GcS0Iz4F0M5ryrolILs1LfICfHJ84LN-nd2m9uxTLjF0hV6c2GZ6pw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1876425" cy="242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uk-UA" dirty="0" smtClean="0"/>
              <a:t>    Завдання від лисички. </a:t>
            </a:r>
            <a:br>
              <a:rPr lang="uk-UA" dirty="0" smtClean="0"/>
            </a:br>
            <a:r>
              <a:rPr lang="ru-RU" sz="3200" b="1" dirty="0" err="1" smtClean="0"/>
              <a:t>Завдання</a:t>
            </a:r>
            <a:r>
              <a:rPr lang="ru-RU" sz="3200" b="1" dirty="0" smtClean="0"/>
              <a:t> 221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284984"/>
            <a:ext cx="8136904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•</a:t>
            </a:r>
            <a:r>
              <a:rPr lang="ru-RU" dirty="0" smtClean="0"/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Від</a:t>
            </a:r>
            <a:r>
              <a:rPr lang="ru-RU" b="1" dirty="0" smtClean="0">
                <a:solidFill>
                  <a:schemeClr val="tx1"/>
                </a:solidFill>
              </a:rPr>
              <a:t> числа 12 </a:t>
            </a:r>
            <a:r>
              <a:rPr lang="ru-RU" b="1" dirty="0" err="1" smtClean="0">
                <a:solidFill>
                  <a:schemeClr val="tx1"/>
                </a:solidFill>
              </a:rPr>
              <a:t>відняти</a:t>
            </a:r>
            <a:r>
              <a:rPr lang="ru-RU" b="1" dirty="0" smtClean="0">
                <a:solidFill>
                  <a:schemeClr val="tx1"/>
                </a:solidFill>
              </a:rPr>
              <a:t> суму чисел 7 </a:t>
            </a:r>
            <a:r>
              <a:rPr lang="ru-RU" b="1" dirty="0" err="1" smtClean="0">
                <a:solidFill>
                  <a:schemeClr val="tx1"/>
                </a:solidFill>
              </a:rPr>
              <a:t>і</a:t>
            </a:r>
            <a:r>
              <a:rPr lang="ru-RU" b="1" dirty="0" smtClean="0">
                <a:solidFill>
                  <a:schemeClr val="tx1"/>
                </a:solidFill>
              </a:rPr>
              <a:t> 2.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 До числа 8 </a:t>
            </a:r>
            <a:r>
              <a:rPr lang="ru-RU" b="1" dirty="0" err="1" smtClean="0">
                <a:solidFill>
                  <a:schemeClr val="tx1"/>
                </a:solidFill>
              </a:rPr>
              <a:t>додати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різницю</a:t>
            </a:r>
            <a:r>
              <a:rPr lang="ru-RU" b="1" dirty="0" smtClean="0">
                <a:solidFill>
                  <a:schemeClr val="tx1"/>
                </a:solidFill>
              </a:rPr>
              <a:t> чисел 13 </a:t>
            </a:r>
            <a:r>
              <a:rPr lang="ru-RU" b="1" dirty="0" err="1" smtClean="0">
                <a:solidFill>
                  <a:schemeClr val="tx1"/>
                </a:solidFill>
              </a:rPr>
              <a:t>і</a:t>
            </a:r>
            <a:r>
              <a:rPr lang="ru-RU" b="1" dirty="0" smtClean="0">
                <a:solidFill>
                  <a:schemeClr val="tx1"/>
                </a:solidFill>
              </a:rPr>
              <a:t> 6.</a:t>
            </a:r>
          </a:p>
          <a:p>
            <a:endParaRPr lang="ru-RU" dirty="0"/>
          </a:p>
        </p:txBody>
      </p:sp>
      <p:pic>
        <p:nvPicPr>
          <p:cNvPr id="4" name="Рисунок 3" descr="https://encrypted-tbn1.gstatic.com/images?q=tbn:ANd9GcRT2MGoq0CSSKJOLAMX3ULW-vzuciOTC6Smmu_HNp3zbpiy2S60rQ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1752600" cy="260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Завдання від ведмедика. </a:t>
            </a:r>
            <a:r>
              <a:rPr lang="ru-RU" dirty="0" err="1" smtClean="0"/>
              <a:t>Фізкультхвилинка</a:t>
            </a:r>
            <a:r>
              <a:rPr lang="uk-UA" dirty="0" smtClean="0"/>
              <a:t>.  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F8D71A-CB12-4A39-9B7E-1A35225F8A76}" type="datetime1">
              <a:rPr lang="ru-RU" smtClean="0"/>
              <a:pPr>
                <a:defRPr/>
              </a:pPr>
              <a:t>18.05.2014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43F329-1ADF-4EF4-8501-16BB0393509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7" name="Содержимое 6" descr="http://img-fotki.yandex.ru/get/4703/47407354.48d/0_b65a0_e3c14bb_L.pn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9933" y="1600200"/>
            <a:ext cx="368413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uk-UA" dirty="0" smtClean="0"/>
              <a:t>Зелена С.В.</a:t>
            </a:r>
            <a:endParaRPr lang="ru-RU" dirty="0"/>
          </a:p>
        </p:txBody>
      </p:sp>
      <p:pic>
        <p:nvPicPr>
          <p:cNvPr id="9" name="Track1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80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66c64a1f3bb810e3663423e5da6638da6f73"/>
</p:tagLst>
</file>

<file path=ppt/theme/theme1.xml><?xml version="1.0" encoding="utf-8"?>
<a:theme xmlns:a="http://schemas.openxmlformats.org/drawingml/2006/main" name="математика - 1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- 18</Template>
  <TotalTime>187</TotalTime>
  <Words>383</Words>
  <Application>Microsoft Office PowerPoint</Application>
  <PresentationFormat>Экран (4:3)</PresentationFormat>
  <Paragraphs>84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математика - 18</vt:lpstr>
      <vt:lpstr>Відділ освіти  Артемівської міської ради  Донецької області Соледарська загальноосвітня школа I-III ступенів №13</vt:lpstr>
      <vt:lpstr>Перевірка домашнього завдання</vt:lpstr>
      <vt:lpstr>Гра «Невідоме число»</vt:lpstr>
      <vt:lpstr>Хвилинка каліграфії</vt:lpstr>
      <vt:lpstr>На лісовій галявині,  Де дзюркоче струмок,  Сьогодні проведемо Незвичайний наш урок. Ми у лісі, друже, глянь,       Повен ліс див - дивувань: Тут звірів навчають  У справжнісінькій школі. Учитель – тітонька Сова Зібрала учнів доволі. </vt:lpstr>
      <vt:lpstr> Завдання від білочки.                    Робота за підручником (с. 39-40)                                     Завдання 219  </vt:lpstr>
      <vt:lpstr>Завдання від їжачка.  Завдання 220</vt:lpstr>
      <vt:lpstr>    Завдання від лисички.  Завдання 221 </vt:lpstr>
      <vt:lpstr> Завдання від ведмедика. Фізкультхвилинка.   </vt:lpstr>
      <vt:lpstr>Завдання від зайчика.  Конкурс «Хто швидше?   12 – (4+2)=             14 – (2+3)=   8 + (10-6)=             15 – (5+1)=  17 – (7+3)=             13 – (3+3)=  </vt:lpstr>
      <vt:lpstr>Завдання від вовчика. Розв’язування задачі.</vt:lpstr>
      <vt:lpstr>Завдання від сови. Геометричне завдання. </vt:lpstr>
      <vt:lpstr>Завдання від котика.  Фізхвилинка для очей.  </vt:lpstr>
      <vt:lpstr>Гра «Хлопчики - дівчатка» </vt:lpstr>
      <vt:lpstr>Слайд 15</vt:lpstr>
      <vt:lpstr>ДОМАШНЄ ЗАВДАННЯ</vt:lpstr>
    </vt:vector>
  </TitlesOfParts>
  <Company>UralSOFT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Відділ освіти  Артемівської міської ради  Донецької області Соледарська загальноосвітня школа I-III ступенів №13</dc:title>
  <dc:creator>Светлана</dc:creator>
  <cp:lastModifiedBy>Светлана</cp:lastModifiedBy>
  <cp:revision>22</cp:revision>
  <dcterms:created xsi:type="dcterms:W3CDTF">2014-05-18T11:24:08Z</dcterms:created>
  <dcterms:modified xsi:type="dcterms:W3CDTF">2014-05-18T14:36:04Z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954340</vt:lpwstr>
  </property>
  <property fmtid="{D5CDD505-2E9C-101B-9397-08002B2CF9AE}" name="NXPowerLiteVersion" pid="3">
    <vt:lpwstr>D4.1.4</vt:lpwstr>
  </property>
</Properties>
</file>