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6" r:id="rId3"/>
    <p:sldId id="258" r:id="rId4"/>
    <p:sldId id="260" r:id="rId5"/>
    <p:sldId id="261" r:id="rId6"/>
    <p:sldId id="262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033CC"/>
    <a:srgbClr val="00FF00"/>
    <a:srgbClr val="FFFF66"/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0">
              <a:srgbClr val="FF3399"/>
            </a:gs>
            <a:gs pos="25000">
              <a:srgbClr val="00B0F0"/>
            </a:gs>
            <a:gs pos="50000">
              <a:srgbClr val="FFFF66"/>
            </a:gs>
            <a:gs pos="75000">
              <a:srgbClr val="66FFFF"/>
            </a:gs>
            <a:gs pos="100000">
              <a:srgbClr val="0033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7C477-F91B-48CA-99A9-CC88BE37EC97}" type="datetimeFigureOut">
              <a:rPr lang="ru-RU" smtClean="0"/>
              <a:pPr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FD409-432F-4755-9FA9-BD5E8D806E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 ?><Relationships xmlns="http://schemas.openxmlformats.org/package/2006/relationships"><Relationship Id="rId3" Target="../media/image4.pn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5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encrypted-tbn2.gstatic.com/images?q=tbn:ANd9GcQQF-ypF3CIqd3KkSTQMMfR_W-cp3Vk9mZ3h46wHCisF1Jok0V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429000"/>
            <a:ext cx="4149643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214282" y="214290"/>
            <a:ext cx="6286544" cy="48672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FF"/>
              </a:solidFill>
              <a:effectLst/>
              <a:latin typeface="Arial Black"/>
            </a:endParaRP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285720" y="357166"/>
            <a:ext cx="8643998" cy="22907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/>
                <a:latin typeface="Arial Black"/>
              </a:rPr>
              <a:t>Урок – 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/>
                <a:latin typeface="Arial Black"/>
              </a:rPr>
              <a:t>тренінг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/>
                <a:latin typeface="Arial Black"/>
              </a:rPr>
              <a:t> "Чиста планета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/>
                <a:latin typeface="Arial Black"/>
              </a:rPr>
              <a:t>чи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/>
                <a:latin typeface="Arial Black"/>
              </a:rPr>
              <a:t> великий 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/>
                <a:latin typeface="Arial Black"/>
              </a:rPr>
              <a:t>смітник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/>
                <a:latin typeface="Arial Black"/>
              </a:rPr>
              <a:t>"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FF"/>
              </a:solidFill>
              <a:effectLst/>
              <a:latin typeface="Arial Black"/>
            </a:endParaRPr>
          </a:p>
        </p:txBody>
      </p:sp>
      <p:pic>
        <p:nvPicPr>
          <p:cNvPr id="5126" name="Picture 6" descr="https://encrypted-tbn2.gstatic.com/images?q=tbn:ANd9GcSuOW69MWcYTMnhvyXwdgMYuvXeuwvU9sdP7l7Wym5EIWiNduw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71876"/>
            <a:ext cx="3897575" cy="2919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1869" y="0"/>
            <a:ext cx="4442131" cy="2959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286124"/>
            <a:ext cx="3686171" cy="3233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3116"/>
            <a:ext cx="5290735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0" name="Прямоугольник 2"/>
          <p:cNvSpPr>
            <a:spLocks noChangeArrowheads="1"/>
          </p:cNvSpPr>
          <p:nvPr/>
        </p:nvSpPr>
        <p:spPr bwMode="auto">
          <a:xfrm>
            <a:off x="395288" y="620713"/>
            <a:ext cx="6500812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Якщо ми навчилися літати, як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птахи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плавати під водою,як риби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800" b="1" dirty="0">
              <a:solidFill>
                <a:srgbClr val="387026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800" b="1" dirty="0">
              <a:solidFill>
                <a:srgbClr val="387026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800" b="1" dirty="0">
              <a:solidFill>
                <a:srgbClr val="387026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800" b="1" dirty="0">
              <a:solidFill>
                <a:srgbClr val="387026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800" b="1" dirty="0">
              <a:solidFill>
                <a:srgbClr val="387026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800" b="1" dirty="0">
                <a:solidFill>
                  <a:srgbClr val="38702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dirty="0">
                <a:solidFill>
                  <a:srgbClr val="38702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Нам залишається лише одне:</a:t>
            </a:r>
            <a:br>
              <a:rPr lang="uk-UA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Навчитися жити на землі, як </a:t>
            </a: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люди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Джордж Берн</a:t>
            </a:r>
            <a:r>
              <a:rPr lang="uk-UA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ард Шоу</a:t>
            </a:r>
          </a:p>
          <a:p>
            <a:pPr algn="l"/>
            <a:endParaRPr lang="uk-UA" sz="2000" b="1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 descr="data:image/jpeg;base64,/9j/4AAQSkZJRgABAQAAAQABAAD/2wCEAAkGBxMTEhUUExQVFhUXGB0aGBgYFyIbHxsXGB0YHBgYHB0gICggHBolHRwXITEhJSkrLi4uGB8zODMsNygtLisBCgoKDg0OGxAQGywkHyQsLCwsLCwvLCwsLCwsLCwsLCwsLCwsLCwsLCwsLCwsLCwsLCwsLCwsLCwsLCwsLCwsLP/AABEIALcBEwMBIgACEQEDEQH/xAAcAAACAgMBAQAAAAAAAAAAAAAEBQMGAAIHAQj/xABTEAACAQIDAwkDBwcICAUFAQABAgMAEQQSIQUxQQYTIlFhcYGhsTKRwRQjQlJygtEVM2KSssLSB0NTg6LD4fAWJERUY3OT0zRkhLPiVZSj4/EX/8QAFwEBAQEBAAAAAAAAAAAAAAAAAQACA//EACYRAQACAgIBAwQDAQAAAAAAAAABEQIhEjFhIkFRE3GB8AORsTL/2gAMAwEAAhEDEQA/AJ8Hg0VF0uALLcAC3UqqBceA47qJEZ0suncq7u8NQ3JuUyQRSMek0ak9mnSPeTe2nhQe0NtWa0SFxexYLmt19hI6r+tdbhyo3kwzW0T0P7KrR2xcXJHJfK3sPxtuViN5bq/zupVMxAuJIzcaZiq/sm/hvrfYuMPPAZ475X9luORrAAtc+6jOfTKTySTO1zGTfiSW9CtQTQz/AFEHejH1c0sXbsnEoQf+KPgwqL8qSk6ZfB7+klVmjZcFOeEPcUP+FVVsBnxMxMjMsKLmCl9JTcp0VItYK3RB499M/lk31T7m/wAaseA5PSzx3zxHOuq6grcX1BU3a+mtHZVHBY8qCLKVFyVvZgd/RDAbySTfLqTobliHi8TZi0ZdNLWuGFt9iu4i/ZV8PIB8vzkyqOAIDeWX40MeQcP0sUn/AEQD/wC58KdjSgtttwRnjRrbiLqbeIa3hammF5aQKLPh5W7sQy+RNW3/APzzB2u005HWiADzDCvIeQmzL+3iX73QDyUGisjpryO5YQT4lIo8PiI75iWaYOoVFLEkWvwtp10mxP8AKLiJvzeHyg7iZVJse5B61etjcjMFAXeJHzNG0dy7HoyWDW1tftFTwfydbOVbtAp7S7/x0RyuVpyx9p4+Q6WHZzgNbJidoDig8f8AGumS8jdmDdh1J7Hb+KhTyRwH+7f23/ipqVcOfTSbQcWLoR9kN6k1Ci42M+yrdiHIx67C+U9zCr9j+SWD3CNweyVxYfrVV9oclAlwuJLKfouRdQd1zex4ai2/dRs6e7P2nm6LDK/D6OY929HGoNtR3G4r/Kjbly0KkHMhEnZYjo6ADpa3te1yOOseJwgil5rPYFdQCOJIOVtRnGhym/tA6VUcTAyM+9lVmj5wDolgTpm3XI1t1GqxS2cnpXEC5Is4DN9ANqbdI348NOFOGx0n08Ird+YeQJpHsPaXNYdAOaJLG4YgNw4sCLbtAL+tOI9uS/7rCfvPu8FtUWh2hGN+EVT1rb36ivW2pBpdZPBj+NTDbMvHCL4O3xrJ9qCwvhGvx+dv5aU2qZBtDCHfJMnbYnzzVZtg4jD50MeOQm46LgAkX3C7A39++qkMbA3t4Vx2hc3o1T4X5HnQ2kQhlPSjYaggjcCPOiZ0KWvb0N3e+LwaanotfMBc2DDNa446UgYAH89gX8QPiKG5R4fAjEzl5QHMjlrltGLEkaL13pQcPgTuxKj3j1FWOVxBpZYcC7HRsGR1XX/Gp5eT8xB+Yw7Dsy+XQqmHZ+GP+1x/rj4rUmG2IjHoYqMnscepFqbBpt7Dy4ZEbmokkaTKpvplynNcIBu04cfe+2FsfFmFXAwEgIur86QCLcfmd9V7amEmSCFXkLKsrFdAdclxZgDwB4317KribQmjuqWtckAi9ixudd+p7aZmIFSv+XGlipbAR20/OBvUrTHD7HxLe3jsIv2VX1ztXNPleIJ0Fj1gnf33qZIcU++Z/f8A41c/B4umjYXXtFfBU/7de1zr8kTcZpL/AOe2sq5T8Dj5NOSeIkkC4bm1aPi5bcpuQpF+kDYjTu72r45Q1gFJ+qWyns3gW91VfkZZnkUkAZPrEaX4ACx1tqdxy23mm02ExijNHOGTqdC9vcuY1z/j5cdun8lXowGCRzd8Ojd739Fp5yf2VAHDcyqMPZKgHeCDrlHAmqzBHi97pDJ3QOD5inmynlWRCYIgMwudxAuLkdHeO+tZdSxt5Lh4YzZYVIG4kWPj0d9erKlvzR8P8bUvxgbMyiCLRiL86V3G24AVrBBId0UfhJIfQGqJtGTZOETjuIH71WPYGCR4QWV1ZXNrscxBCkWsSSN9u42qsps2Qj2F8JpPTJUfLDbGKwmEQQAgaZ7nOwBBBINtbWG8buFa6S17U2oItQkKni8xzOQOIUXY/fK1XMdyphlGWTFuF+rFMsF/FGzeF7dlcyxKSz2ZmL3F+k5Ph1eVZhtjsfoN4Pp5rWZzMYrym2sDGehzO/2nkadve7k+4U0w3KOGU2idT2AKp92YVRMPsuQbo/HnB/AaawNi14HuDJb/ANr40WadS2fO3NnUAnuPle1/Gk+O2hj43vE8LrxSQi56rAN0fHNfs3VX5do4lcPH0OmzvcXGiqFsdw4mkeLxuMPtRxEdsQPxoxy7+4pcv9I72+U4KVD9eB1cDtILbvu0NPypwq3tO/YGhcHxAX8KozYqYe3DCR2RlT7wSPKtPykm9klXtSS/lZfWnkqXF+WBPsRu3bzbD9oKBUuABkLl4iqutt4ffrfo3AINjx3VUsNtKJjriJV7HjzeYJ9BW+I2mFOVcQxHWEO7usB5imJVGPKrZAeAKwAJa0bA3tJvFwRporXJtpc62qm8rcaiRR4VDfJl8FVTw3B3ZnkPHpKDrcU6k2m7uObkmKgWUMy3zEm5GY5V4D6W7t0om2mzYiU9cjbhbieH+euiZVLFyJxTjN0gqCxY2PD6IYaKDvI3mw6ri3Yjaoc3jkVddyGwHhzdqpPJiXIj3jDAn6RsPDQ6+VOlki/oF8JbekdVmjg4qa91l1362/grbEY/E2HzkH3hHf8AGlC8zxgA/rresVEr8m0+bA/9Sv8A2xRapKm2sQD/ADDW4dD4g08wPKVjlEmGjNzbMph/FaSpJhL2Mfjz+nvCmi8DLgi6jcSRY86TrfQagcabkUc7V5SQo7qcMzsGILAgXN94yyhveAar+K5Rxndgm8WY+rNTTauGw/OM2pLMxNpDobtm0F7AEEa23Usi5ht0ouN4zo1j1auD5UYzPGDRc+24D7WD92X4p8aEmx2BJH+ryA8f861YxBGdA8Z7wPVS3pWLs4X9iM9tyP3PhTsFeA5QxL8ykN42N7yAHLfQtqTl03nXduqfGwxySFoIbA29q5A3XyqOF7+0Rvr3ayHDwPLza3UrrfTKzAHgDfXq0rXBbXnkRTFAgQ3sQ/Vpvt4HT0pv5QmPZ0+/2B2Ki+N+kfGvTgZOM2nY+vu6JNQ4nA41lDs6RL1oLn9Zr+TUAMK40OLbwex8mJpRt+Tz/Tyjxk/irKU/k5f96k/6j/wVlVp0uXk3h4gHiw0Av0cyKoU3tcFkFx47zTCbYivqUKki2WMtYDgSB0bnf7JNL+SuPnE4V4ljQKSchLAhRfQFiR3AUVtzlTIGyxQuf+Y5j9wXX310nKJ9mKn5GNsZQlumOsswXq11t7rUrmkwcRs2JQa8Zrnu6I6+NIcTicXJrzGHv+mvOH3sL+dRGPHnRWVPsRAAe4VmcvBiDs7TwFyWxW8knKHa5JubXUAb91TrBgJlJQO9uLKvxXd21Vm2ftD+nk8x5UFknUkPICeJYEkW8BY95tWb8GlqGEw4YXeWIFgMwZ0HhmCZvugiq/yrxkMWJaGGbMLAMrsLMf0X3Eg8DYG+nCl0Oz5ZXBjEjgtYsIiwGouSVNtL3PdSvlFspZmCMJhKotm5lrEDTXeOHXROzGheIxDG/SBYb1ksGB6ukLjTgCKkiWXTogd5X4mk+CwGLi0ErMu4Bl3DqHS0HZ5Vk8eJt0ZGHUN59B61zm24pYYnYb8v6o9+6phjyAbWvbcVB17+Ft/hVLIxo338UNSQYXaLnoxg9tjaszMtaXvDbQvGoYBtW1Op3jrG/Ue6tHx1tCjkdg01+yxPlVcwmxNpr0uhb6uW48u4e6psRisSp+ewwK63Kt1gg6N2EjeN9WN4jUnBxsfG6jtsn7YBqEth33Mpvwtm9DVfxc+XpQyOoP0CxuGO8dSqO3wvURxUpHSeJz1MR6sqjzFb5Cj7EbHRuMY7D0fLWhm2Jbq/WA8msaXtO6AFsOyqfpx5lX3i6nxYVJHtZFUss6A/VZrEjq6OvjeQdY4U6kbgemGEdwVZWtcXVgdOrpajd9EjroCDkjFJOzyPkjZCTqFKy6ai4tY9I+/soj8qGXoxIcikM1+iC2uoPRSx7luRe2gpth8XIQMwjsRoCD/8akr2zlwcDPA7lyj2JzBQxBPSBU7iLbjwFWKFcGfZYnvlcdXUw6j+seyxEQB9rm+zotp3dM2raPZsBNypY8bgn0NHGfk8o+AUSrlAAYnW5zMb+0L7+2+nUK0YOZG0smVbD9ItJfjfcR7l6qs2G2HhXADIL/pfAgFx+sKwfyWQA878rxIQnVedsLW0GY9Kw1431onHI88SHDA6m3S72A7wAbD3W7q9GKyOGkkWwN7Fwvh6VYZeTGBUWYggdRdyf1yfWootk4BPYw63HE4eM+dwavpz7yucfCtna+HldysigMxIBa+86a1NPhEYaqjfdHZc6DebC53mnGN5s6qluwYeIj0PrVexQS+sIU8SsCKfeoBq+nXUrm0GxIH+iiHtBN/G+nuqVNkxL0eiD1AsvusgFu29Csqleg5SU3yFg+/6rJY3v1jUb9a8XayrG0WKyF0c2I7h7J9kEG9za/fuq3HY1PQLlRE2GTUc5G5ysvPFlGhIudSNx3EHSheTWGZgTA91UAuM5UG4tdmBBA8OGlMNqbXinhXCwo0xYgsQcxup06R0W+7TgSNKZ7D5J42NLphG1IIVpI3W4Fr5S4uSONxWr8CkEWxJJjfnYtN/NgvbvJuf7VZLsrDp7eJufqhjcd6Zz+zU+09hY9iPlEWJKa30QIo7FSTKTbrsNN9AnYSrlJTEygm2WFoja/sk5S1ge8W4E1X4VPebwfW57eb/ABS9ZT2DAxZRfATqeIaORiDx1Fwe8VlO/g1Hyu2xtoAqbGUi3GCQcbdG6XY9guaC2xtdUNjM69hgkX+7vVO2cyrhsUVSRNIx1XzSDd0t+nXSYJCdeYc678q/Ftaoz3LnSz4rHSNqmJyj7B/fFKG2mFPS2hIT1HDxuPMWrzB4mNDcYaTt+bj/AIqzES5iSsEg7yF/ZBps0IO3IgtzIGHE/JSpsOPzbjyFT7LkUmR2RJM46IlUtou75tSGJtrZdddSejZUmDlNyIFUn6TEufeba+8UVsyIpMgle7SI66qDdbAhF1UWzLfLoNL5hxoUiZJRkWN40Ci5CxxyQkXJJsplLi5vqAK2MjWGVQqkcTm8OkTm8DUkUIYZUQAX32BGnYoEYIPAZ7cWFFjBqvSa5Pn4Dh7xxpABXB4jwWiYlU/SQ+AHwouJ/wBCTvyD/H1rZ5lG8P4qB6MKKLyCO+ihSTpZWF/MjWrYwCRaI178AL+86W7aqQmgJuSB4EfBqJxph+TqSVK88R7Wlyl9/N6mw6vGs5ar7pPisbe98tv0plHo1K58Sl9XhH3i3mIzQ0mLgH9H46/uCh32og3LEfuP8CK1aoV8ydc8F/st8QKC21Jh0gkYGFmCkhbA62PbpwqCbapPsongj/xmhJdoTMpQx5lYWYc2QCDvBPAHroKl7Nx88j/NoF+syZl95DD3VJtIytGSzKWAs2gubC7a2JvbrN9O2rQYWyERoiDUfUjjDb9VGrGwHRBY6d9CvsdEDRBsyXOY7iqkksTfUE2Cm+oAcndRRVDYTyc/GqtYAlrG5UAA5jbuvXSoNrhVF1PeXsbcDZrGog2GxcHOpGvOxonOqgAdlUWDA9fENcXXMrE6AaR7Pgc3ErLfgxII8GOtPQMYeUUPESd4KH+9FGTbawzAHpeI/CU0n/JeHHtSX7mB9L0THsrBFbiUg9WYD1tVco6wWNhNgrAd1h6mrOwT5NbM1g2a5J6rbw3oa5s+ysN/SE/1i/jTDGYCEYaBOc6OaRxrvN1XeDra1Zynr7qjWbHxDTM/iAfUE1Gm1Ib6ozD7I/AUjXAQfXP634NU0eFhHFj3FvxrdqhmJxsXCJ/cP4xS98dHr826/dB9Caklw6fUO76Tf/KhJcOo1KOo+spNh2nhUEi4iMsCshvvAzEG32ANfFTXP+V+GVMW4U9E2cC/sl9SCN4N7mxA37gLVezAzWtlkTjvDeOXebd3C1zpVRaI4hpJDCqKdA2W1iug36lt1+09oFEmBvIbDZXEyzMjLwVblhxFtx04Hz3V1vZnLjCMDGcQIXsQGnXIAbdK5Nlud41Gu7qrm2wcGUiLOsbLuK2U5r8Pav6VJLs5GGb5KyDvVR/abdWomYhmrXzGcrYI1I+W4eRRwUM/uCq3lQEPLvAqtlTFNr7KqFB7QWKaeAqpYfZn1Ik8Sx8wpFNcNsyUf0S9wB9VFaxzyjoTjBp/pxBwwT27Zhfx1PrWVkeEa35wfqisrX1M/mRxj4CbL2q4wsztJGbPGAWh01zGxGY33aa6UqO1JidJUH3LD3Zqco7fJCVxC3Mw6TG2gRrruGuoPcKXDGON2MUfdPwrhj7/AHbRJtefjLH4xk/stXjYydtedUdyuB+3RwxmIAJ+WJ4qw+NRJj5ba46IdtjfzNaQVMVKDcyA96yN6SA+40i27tWRZ43cs5iZbEoyiwINrMectv0L37aueGkxLAGPERzam1y66jW3Rl6fcFOnCuecqQedckhnuc2S1s3EAi5t32NCdLw+0kkHORsoVgpBNrgOSFzXJsALsF9kXRbe2axcRHEDJiXcMNVVBcksNBmPRUgHjc6E2F65dtPYpgRXjkkYPY9AW1FmU6Mb7wQe0GrF/JPs7n8ROZUDFYwTJI7BrlgFUdd7E3tfo77aU2jIcopHZmX5pdcoyNIbcLlujc8SBYXOnWSnKGTdzqe5h5B1FXd+TbD2VA/rfxjJoY7HkX2mgH2pyP7sUbKtQcovrtG3i3xdqd4na0DYXOiqAsoBA3Zija+6pTs5+EkB7pgfiDRibImMLKWW5dWBuTooa+4k8RWc7qPvCVr8qKdyA9xcejV4cYeEDHxc/vGm82znXQyX7lf40K8AG918VNbRXJLKd2HfxzfEVExxB3QxffUfG1HzSQjfJB4lfQrQcmJwo+nD4BD6AUIPNhpWI5yWNOoLq33LXKn7NqmTB5IyE6CfSeQb/AXI7iVOm8jo1q22oALLIe5YX/d08qHG04yR0Xc30Fit/tFubIF7aWfuq0kOxsbhuYClngZARFIoN1ve6kWzGx42N/pDfQ/5TxGvz+EYcCcMLkdZvGdfGhsPs52Zhckgm97k3vruIG+/+G6m0XJ1z9Fj25f8arlUCG1J73OKjU/oYf4AAUZDtye1jjwf/RqT7y1Gx8mH+q1SxcngN9vE2+FW1oLh+UEgIvPn74Il9VNWDaXKJUWNRFC7NGHGd0Swa9rdG1jY7rUBHshb2DJfqD60w2hs0GTVgoCqo+cy6KB29d6zN8oj9/drRI3Kk3/8Phf+qtaPyqb/AHXC/wDVHwNOxsoHczHulJ/ercbHI/pPBz/HW6kaVaXlTc64PD242le/lIK1fb0JPRwsiE/0cl7dtiST3XFWaTYn/N8X/wD2VD+R0GhzHtLA/vE+VVStK3i9o4dI2kSRVcAnIQFLGxHsFtO0AgHpWtqDVthYi6spObQsBe+oHAddMP5Q8ETIDGhZIhZ2ABys1rAkagHTeBSXYuyucYdEMOrMV8wCB40T2ls2RgJObE0kZksR83kZQxtuJDEg+tbvtCaxtBJYnQZyEU9QWONLjvN+2jjh2iRUSLEIBqzKodc2ugOUK2nG/XUJwx4jFa8GbJf32pnwoRYVscdFWHuKFv25L17K+OXe8KdyIvxJrf8AJat7SJfrlmA+NTLgIY9WfAD72c+4kA1VKLzjMR/vsfhIteUx/KWEGmfD+EC29DWVflH/APo1GYBHYBRJzntJa+XLcn2d1Kn2ZhAbc5F3Zo/gaf4TaZFywBJ0sLgW95PCl+MxkGpZCvdLb9tDVjEbQM4HDWsGiI+0fgayHZeHvvB+yXB83FaiSFjf50/fifysvrU8ccLfSC/bw+nvSR/SlK/t6ZsPKPkiXI1kLAWY3uA4zncbEG4I3jrqk7YxksjlpWBN75VFlB6tP/7V+5YYaNmGaSI5U0CKwAtoNCECns7O3Xn+0GQGwI7/AMBWJMOp7MxkEsKZgsasoylVso01TMBlJBuOB4FeJsPJ/YAETNh2QHPYm9xlABtcC41N7VzH+TXbsaO8DrHaTczKtmFjmWQsDcaCygXuTXZ+R20IWWWOMxWUrpGbixBG7gOjbcK6Y7ZnRdNhsPCGeXERkD2iEAUd8jGx8LnsquYr+UHBo2WOS9t5s3k3R07QtWHlxsMTxNZbkC4t1nS3Zvrm+z+Tub2MM7nTXIWGh7so0sPfRMSYla8Jy9ifc7H7Oc+lPMLtqMqxa9hYkFWB1NhvHWRVah2BiMtiEjXdZm9/RW/nTDZ2wVXPnkZ865TYWFrqb3N9dKzn1/X+oZi8TBJ/srSd4HxNK5sLFw2a3eObHq1EPDgcPq5RT/xJreWa3lXq8tMPFpE0Q+wl/MWHnW9e42jwWAlvdNnSW/S5tvdZqsOH2KzjpYVYrfXyDyViark/8osh9mRv7C/xHzpJjeVMz+1KoH6T5zfrGclfctZuDtepdhoNzwE9Qux9ygmlE4WOQBnjW5sLGcXPUALD3g9xqou8uIVlJnY8GaRhGOwpYLYjio30AuwcWHHMMYkLLmEZZQwB1J1uRa5seHdRZox/KUl3RQ1wxDZTlVTxu3wG+iYYXZbkwXO4FnNx13O+lmyVhRxcRubsOkfZZTrowyFTl477DferU/KoIAM410OSxJ7TkdV8qCXR4Nzwj9zn41PJsI/8I/c/yfOiBykw7DpSTXGt+YiY+92Y1unKWA2CfLCRvOWJF46kodKrhVIbB7IIdQY4zdgNDl3kC+oa/dpXm1sOZJZGECNd21My3IBte2W40G7Wjdl7TjklU81KTfQtiw9rAm5QOxtpxsNR10Hj5bMQcLJ12aY8ey507qxcTl+P3/FUwEXYzEa4GRu1JP8AC1QybNy/7Jik8W+FqNgjQ78LOOPzchP4WqJ8DckquLH9ZetgJCcp1ONTuLfxH0ov8rYxAWSWXm1t+dIuFNhdstjqdBod/XXi4LEi+R8SAesg+oojD4fFAXcMyjffIm7cWsFzW7TUi/b+1mbDylgWaRMjMBluWUqptoWFibX0Gp6VhlQcnMKCw1sRqQ2hsNSb6EDuvRfLnabMscGm8SEC2m8LYqxW51uQAT1mtOTO0cjKJ0WRBuJFyp7RxHXuNN7En0rfKHOXFh1AGXmwHfLYbiPnABU0fJa/+8uO05R4hyCKLbbEYH57mSCejfIeNiAmgBGuVbgX111ML8p4c3/iHZ/0IZXPwHjlpqPdRabDcjkOoiU98hJv3KDf317iuTccW+Jb9XN6+BeUehoTF7fWTR2xkoH0QQlvuggj3VpDiI7fN7PL9fOtm94ZavStvfkaD+bYdl4a8ppHtCewtgIAOGtvICspqFaOX+T2OcEwYqdGAvrKWAHHfr50DhuTWLjuoxbEg/TKjw9lz5+Aqw7LLxwysYWzMQg5t9SDck5huAsNe21JiJL/AJqW/XmT4tfzrOpmUW47Y2LG8xv3hT6qDSiWMx+3hlJ60kyegNXBVcjXDv8ArIP36hnwLH+Zcd0yj0eqip0AMrdMWXqkcn3vvHuqTF7JlkkWKGCGJSRcqM5ANukWGh0PE1Y/yTx5qe/ZMCPNzTbkvhlXnBzbx9IArcm914gOtrg39og8QdLUQpVFOQKZbc6TiNcquRGCRuAWwff9JWbuNWDkZjJcKy/KOYXTKVW4kYAixOcLnOn0S3tcKd/IgBlBCg/RylR4hQRUXyA7lcgfVDDL+oxt/ZrbKXafLqNQRzDr+sfIoB50ixXL2Vh0Y2t2sI1t3dL4U1TZwXfCrDiQrQn9ZLL5U22UkI0VpE6w55xD3uSzde8is7OlFh21iZj0ZcPGO8Mw8WZvQUdh8THCwkxOMVgLgjnQb5gV9gAddWyb+TjZrsZmhVixuQHIXruADYA7zbf777Ns/ZuH9iDCgj6kCufEsPjVxiYmJlWqEBwRVebxCE8byr5XX1qePBxHc4PcYm+PwqzPj8OR0cLHbreAIPKJh51G2LwNvnMPg78fzR9UU1qsBskj2X9UD/oX/Z/GpfkLLr8yO0xSL+8KnlfZGpbCYY8TkRLgdehUjworAR7IxHQiLxuutocQ6sAN/RV9R2WPZVWPsrkAuzc2rXktrbLkiHbrb4mlW3OVGEw6sOfWSQA2jh1GYaAZtVB3XY6ixsp3VZOV/JrCLg3mMk0qheiJMRJMpY6AgOzDQ66dVfPm0JAXJUWF9O6szoxt0nAIrIGbKM2pI1uewcff49ZyYJCLhVUdbcezv7h4VWOS+IzRhmvZRYnh1WHWT1U6wO3B8oCc0ZZToI8+QIpGvSG57akjde17DTDZo/J194G/cLLb+0w9Kgl2DiVt8yGB4Zh79BYe/wB9Nm5USYfFss8KGM6WjlJKDeOgygF7bz0b1a9mbbwcyh1eNS2hDlUce3ZSCf0XI6wCRRON6aiac9i2djkIK4VLA6/OAG3UNPjR3yllNsTHMEO83LZD9ZbE2sTqNxHA6V0vmF4CoZsGjCxUEdtH066PO+3O8XJNh2ys8eQ+y7MqA34dLcey9qmkaZbZ4jrutZr9oynd21bY+T8HSUIi5lI0AvcdIa77aGg8JsJo0ywylF4dBWyi5Jy3vYG/G9V5WKghTFOu+Fv1SP3ql+XXByxtnt0Qo1vuF7ruBN9D404HJ6Q3vjMRfjZgvkoFvCk2N2VDC5WXF4h8wvZsS1hawIPS7RpbiaeUjjCn4zkXM0hd2LPuJZi3h3dnCrPyd5Jc1Z51H2eJ7LfjW/5djiyLACcpt82pbom/0jvsdePZUp2xiObeQYWU5UZyWI+ipbvvcWqiTMQj2lsuOWx6KtxzAspHYCwVSOoi3duoiDk0iLeQ5U63PNr4LYFu7IftVX9l7ZxcxzIqWJuullW1iCG3ngeu991EY2WJOnipWxD/AFSTkB6ra5v7W7W1bx8sZd6Nlx2HXo4WBsURvZRzcY+8xJ8ARWS7emQZnbCwW4IhlNvtMVynxNVLaHKSWQZY7InAAWAHYOPjelHyIyG7tc/pG/u6qeQ4rVP/ACgnMf8AW5PAoP7s+prKry7HW3tLXtXORS9S8oVSGNSEPOBjrIyaBrXBCEnj1buNIZsYhPRDD7OIJ/atRW3sbIjoto9IkBzMAMxF23gaa9lAJjXPDC+Ei/5vWcJuEkXEtwEx/rEPmakTFEG5E47pYx+FapPbesB75F/iFSCcE2C4a/2lP94a1RanMdQJwD9Zla/dZW9Kc7LdzGbMM5Ni0yBtBqAMwTQZjuX6R76H/JjkXEAGntRw39DQuJxUkOSPOY5JXyrdHQnNYXtmswB6wd/uQZZpQekQOoZVF/BX3e6jFnktuBHUpZfQy391SvtOTDxhJI+dYADoxMWI0sX+ipt9Gk+J5Qwk/mMn9UU81mSq0arjwu8EdllH9osjnwWicPi1fip7ArD+24tfuNIU20nAkdgfL5tn9aJwrhzdAt+slXPvIotLlM8fM5XKJ2Z+/duJqoz4eMtYCNh/zXBP3el61NtmeVMgyzleaS5jdh0ule4V17NaTHFxH2nnXveZv3mrOM6UHOFwCKb5GXuhlbzDAVNiI8PY/OSX7IH9BKKQQYvDg3WeJT1yJL+/Fapztf8A87ge7OifuKa1ZGTw4fmzd2dtcqmBxrw0zsPEkVzhZ2w+NXEc2wRGJ6Ou9GUAXsCNRfvPdVw2ptmNYxmlikzGw5icyHT6wBIy9YIBPCkrQtiAQcwQuDqBbeSAVCqLE29rflHWVrPuUvKblhC0TDDBmWbN7YKhSCAHynR+wnUXUG9q5ebFhc2HE77Dr7asvKY2d9QdSBlFgFXRVUcAB5k1V2qmblHr7RSJBHC5c7y1iApIsSoP0iOPDxp1/J7AGxiNrp0tN/DXrPhrxGosaTHVx5B40RYpC3smwzfVJtY93A9/eDY9iel0xMmEJYiaWO59mR7633Fcuh8ag/JOFcaTRn7y39wcGmkuzYpCwAzEEgljlGnE9p3gjQ14vJBDuMfdct6MfSqYMAINjZD81imW24Ans00bsX3DqppA+OS2XE5hp7bXHmp9agPIdT9H3Ry/hWj8gV4gfqSfhVxk2tGxZMTnBlaJhY+ySGva3VY+VRYqfGr0UEQA+kczE7tbWFvOlGxORywYiKUW6LH6LDerLx040GvIKEWJB8Mo/arMRPLr92LMcRgcVJ+dldhxAuot3AW8qzDbAC7o1Pfm/wC2aDTkbENzSDuaL8aITkgv/mD99Pga3x8LkbwxOu4Ed2b/ALdTSsSjLI0gRlKsVZrgMLaDmwOPX4UgPJnKb83jGHZIw/ZcUbgMCYrlMPKxO/n8QdLbtGZlt4a8b6VuIZmVE29MdngYfIxJF0sNHW5AckKNDbdr4b6iwWzJX6UwYPfUApp3dPdTfl5jGmnhgcCOSO8mYSZy+fQKrKAb9A6DXQaaXqLD4GM71fxzbvfv99YmDEpsFs6MEZ7L2u628rmmyiBdzL4W+K0lbAIN0N7fWt8R8aITDoPoAdxA/epiEMM8Y6v1l/hr2ofk/ULdxH41lIEY2OYzSMh6JY2tl3DQfRJrY879PnPcvxKUqXGzP0lTD67uaa2ncCTfvorDbQdfbXEJ2xFfO4uaMaiKQxb/AFW9yenP1vdfpZx/VhvSWoX2uDp8pxK/ahDeleNtKRtBiIiP+JhwD/be3lTcAww8EJUsJ0Uakq8TRn1a/gDSrZOJXEYtObw7lI2bNL+bUsgLKqNbMxzAEiwIG/qrfHHMoSSVUV7jNHzROm4ZUsQSdND3ddWPYMaSwA3IWNdwGawa4tbpaXW+nhfQ0xtSXco51jIUyMGtqBqRfUgiQhSbk8R8aro2ut9MQFH6aC9+6NTb9Y1ZMa0BJBM5HDRD7gwLKOygEw0L6Ks5t9ZUAHddQprMmA2HxCNvxGzj/wAx5oz5kCm0Gzi46C4GTsTGEf3bmvF5Gxt0rsL9arbyW1EQ8k1U9HmD3xa+8OLe6mpViNqbEdyCMMrhUVQflaJbKo0s0WoB0vcX32FKZdjyfSwbEdmKjf8AZWmG3thPJIWCRMDb2pXU6ALuC5eHXVaxHJ1wdcP+qcw9+asYR6YUSMl2WR/scg8c3olDybGvvwsg8P8AAUN+TVXQ4e3eNfWiYsDHxjdfsx3/AH6ihTYljpBKe5RUuKjEUTu8M0dlazMq2BsbAEkHfbo213calXZ2HO93U/8AEjKD3gH1oflNgmSER9DJIw0UWvltJ0j7RHRBswGm6/BpW5ptye/ZfcOocKT2pntWcF20vrYeGhNAulhWS0TfVx5F4LnJBbeuvhfX/PbVOjq8cgJskqvvsdR1qd49aY7E9OoYeSGBXZkjUELmdlzG/AWtbeOLC9iRupcnLXDAEIUU7rkpGPBQGb3mmGOjhxHODP7BC5CvtG1xY5wD/nqpXs/klJvMC776kr53rpld6ZxqtpRyrRv5xW7mY+gqUcoU4A/dhc/CjPyKy6mHCjvmf4sBUMsap7RwK9mZnPuEh9KNnQrZe2VeRVyzXJAuYmVQT1kqLVFi9vPuRMQOqyhfwPnQ+zcWhlQCTDe0NFQAnUaKS179VRy7RjQn53CHXhBH6l9T4Vm/V+FQebbeI4Rz+MkfxkoGTG4s3tE3jJEPSQU1j5Rw3sZIV7RDH62NbttrDG98cq3+rBCf7lq1+UWYV8R9KL/8sHndjTaEym3zKd5xEPwjaofyvhv/AKk/hFGP7ketEYblDAv+3M/YyQgfsL60hWsdd8S7FFUgZDlsQ3U5IFmJGmgGmW+o0PjXgFlt9hvWt8TDBI/OI/RbXoxggMb591zcm5001qeLCxDTMx+yhH7WlFFAMOOEZv1kgepvUeaxsbA9jA60waFBwY/aCD0GnvrZZogbZB4TEeQPwpoWCCk/SX+18BWUx+WQ/UH65P8Ad15TSLpJ4ZPaCqTxIJB9yn3mhpZIYzYvl6iJVsd3BXFvEcRRGN5MzQRBsOXmIPszZTfsDoAL99/wVJh8ZISHwZQ2zEtKLE3ubta46+iD1Vi5ialr0yYw4qMmwxB/Xt5kmm+EQMLc9MD1DI4Pict6EwuyXIBMSg/oPzg84lPrRz7HAGZoioXUsVtbtJyiwrTIDb+JGGgkkzRkAFc1sjBjoNOJvfdcXFLeQssk2BW6nLnkCg5bMpNywBOpuSLjW4O/SiZuSUM7Kxd3jvmCfzS2Fs+UXzMwG/dqAeJNjxjCwVeaZFFlR1y2A4aXA8QOymkquN2FHxVo++6D3HfSyTZHFZZPBr/vCrfKSL5Y5AeJjmOXw6YFvChSJG1yyfekT4k1icWrIsIcZEPmsTOo7CD5FjTXA7c2iSAcQXFwDmiB3nrX41N8ll4L75E+CGvMPhHDqXMYUMCxMhYgA8Bky+lE6QnaW2sSskiq8IUMQoaK5sDxJbWhTtjE7mkT7ll8sh9aaz7Mmuzx82wZi1+edPaJO5VHX1+NCnCT/SUkfojP5ySPp92rGJjGBcAWxkhF2adh+i8Y/asaIgxUegLYgE8GyP8A2VzX91ajDkHVY/vIo9MOn7VF4fCOdVRWXjkvu+7i/wBymiklYqAT0k3AvDzOtuBsB4stqrnKlwkQYCwytbW5Ou4anfqb6a2uF1FWaSMgWEcqHd7BcW68zREjuB8eFc622weYxR5WCGzlRZFIuCWAJAOh6Knjw3VT0oVJcEWYkjQevV61r8gL7qseOwoiRrXtx6y34+l7ddItk47I4z+wx1/R/SA6uzs9+KLyLYhA1vT/AJIRlJgOG8dduI7eBHdV0i5PCwOhDDTW9weIpTiNjtBIGAPRa4/hPYdRftqidmYW/a5VY40MnNg3OYZRpwuSc1u4G9h1aKYNmYZjdsWrdV8QR5AAU3xqswiZZCVK3VboABpqAelc/DuqOEzLub3EX89a65duePRfLyewr/ziyd7iQ+bCsGwcMumQf/bvb3qCPOmMhnO+S/Yyg+i3rxYpR1Dt5th6OtZqGraYHZkKuhUAEMpFomG4jjl08a9OzUO937ubf+CisNHJfMSCt9TYfGcn+ye6vcQuI36AcDpu7ufrMR6gXNseLrY/db4xVrHsOK+t/wBUn1jowSy/0nvhY+YltUfymYfzqd5hkHpMK3StBJsaIbjJ4KAP2aHOzk+vIfBT5G1EzbQxF/zsZ/qZv+6a9j2lLms0yHsWFuP2nqqEGjw6pmUk3DH22UW3aAM+g03C3dXsYjG/m/G3qAaA2k2FSWRppkTpHTNa5+zcm5424k1Hgsfg5DaBXlO66xNb9YqBVMqjT5ZDwdR9lWPwrH2gnDOe5APVvhW8SWHRwzHvK/xVMTiPoRQj7TNp4Kv71FmimTHNf2Jj94/9s+tZREuG2hc/65Av6IiOnvkvWVicslxWzZm3gQWKkZRc9Dq7hr60mxG2nJJTnBfXoDKffGtz4mio9kFFYFS2ZSLrlvrbQdMkk9tt1LZNntfXDysPf6NXXdyxFNH2liDv58jtL/vGgpFkbckn63nbWmS7NHDDyjvWw9DUkey7b4Gt2Br+7IB51bJJPC4Ro1iOutpIlazdY6NgL67qqGI5TYuDRHUWO7m1A07gK6hPgIgLMZI+wgi39u3urmfKrAjMxG76IsQT1aEA37xx8KzlcGBGzOXuOcX+YNjbWK/74IOvCtm5U40m94x3IB5sL+dZyW2Y/MLZt5JykLcG+osdbX9adfkqQfRU98Y+FF5HRJ/pDim3m/cb/A1qz4mW2Y/rZiOzTMB5U9Oz3B9lB3I3xNqmiwj8VjPgL+RFW1cFccWOFssmb9EMybzc7mC+NjWo25il33uDuzg6a9aEXvbW/GrpseMKdUddCdxtoCeF6XYyNXN+bc/azfgLVRM3Vi4KcPywnUfOI5XgQY7ftgeFqZ4TlSz2KwSEdcYU68dUYjiOHVQU2z4j9Aj7v/yodtkxcL/qn8TVM5NRxQ7QxpQlh809iscEdkJzWu+I5s2IHBN7ZrHQmmuBwYaFCAgPEKLdIb5HFh0rWt3E62tQEGyUBuCvmP3CKciYxwuACFI35kIvpusA2um6rHyMp+FL5TuCco9lf8k/57ao002py+/8KtPKGe7CMak3LdmhsKqk8VtKPdOp/wAkO2w6nDStdoxmhzHen0lBP1d4HUT9WmnKDlCeeKRlTFazFo8wza3ItqRawtfeDXMuT+AMmm4tp791XTCbFOVS0d8ts9iDe59nNZspF7bj+FR5LHye2tIUyuVjjW5EgHOB1J1C2GbRr9EnTMb+yakxXKfDfXnc9SxBD7ybedVXaewObsTm16zuvw1XX337BS0YM8Bft3/CmZmBELRLyoU+zFIf+Y4/dX40BJtmdtEjABPF2PkWI8qCw+GI+kB/Vn+GrBFEyxBs6XLHXIdwC6ex1339dZnKdGoKHwGLkIbnua6ssfxykelRzYOdT0mjc8T0AT2npXvTnm5DqGv2iM/w1FJHMdzsPAj98VqkW4XGZD0o2J/RLj42oxdsj+jxI+yw+NamCb+kj+9f+M1oss6H28OexkU/G9W03k2yLXJx4/rFFKBy8h4fLW6s8i6e6nMkksoMbxQZWFmsuW4Oh1BHAmuYbSwJhnki+oxA7R9E+4g1WB23tqjF4ppwmUsFuCc1yqhcx0A1AGg3W766NyAmEwCKoRxvW4AI+su648/frzXZUFzuv2cbDU27Rv8ADs16Hyb2d7JU2I1BGljp1cL6abr9RFOONyzOVOoQ7FTeXY8LaAemYe+sxOxwCMq3BFjm6X7T26tLW31R9tYNmYvinLIAAoYgAH6wvYWI7dezdSVXwF7Fx4xM496v8K63GPszUz7ujTYCYnosUGnRURgCwG4Z/Hxr2qEv5P8Ar4fxgl/GsrX1PEDh5OY/lCK7NL/NsVC9GxFrGwuo91BHFY4i4lYjqzKfJktWVlcY/wCpbDTYyU/nAvjGo/YcelaQbdSNhcp9kF1B98beRFZWUTlNtRFnR5WgQOUR9FJuH6I7bdG/ipqkbRuY1dnK5mHs3zMbi4LcF1sRqbcTw9rKsuzVG2BhR9GRX+0A1u7MulMTsyJdylD+iWX9hxWVlarTEio8KRa003D+dJ8nDetTDnF3ySW/Sjib0sayspoN8JiwedtIjFYnP5sqRoRfTS2vDWioMPKw0WI91x61lZWcYvKfwp6EvDLpdLd0h+FeRlhvFx2nN61lZWmbetYnpRqR9lR5ix86r/KhUVFZAQXNgL3BOlj1jr16qysonpqO3PZsJvc6k+lVvHLr37u7h6jzrKysS1Ha/wDIzZo5xL6Aa37rX/z2U+xuz1LmQAEg3J+yd53Fgd+pY3PDdWVldJjTMfKXbyOlrS6MbjMoN78bhcw7r2HVSp8UVFmdP1SfgPWsrKzl26YxpvBiYj9K9uxtfeTTibE4fm4wdOjmFgdxYi/vU+6srK5zO4/fY0VSTwF+iQ3blax8NKOw0Ab2UQ/1Sn1IrKytxNszo0w+x5W9mJfCOIfGpJdiTgaxqPCP0tbzrKyukYsWreLWNc+ZLZfbKdBhu1a2YMN26/dXPeUcP+tydItcggnhdQQpsBuFtQKysrnLQnZMFnUjTiPDX4E94PZXS9moETNbKpve3AgXIA6tbjsJHAVlZXXBzyDYJ4ca7ZI2kZeBtov1izWsN/RUE6dtbz4eNWy5o81vZWJm072dRWVlZ9rPTTn4BoZI78fmX+ElqysrKzZt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4" name="AutoShape 6" descr="data:image/jpeg;base64,/9j/4AAQSkZJRgABAQAAAQABAAD/2wCEAAkGBxMTEhUUExQVFhUXGB0aGBgYFyIbHxsXGB0YHBgYHB0gICggHBolHRwXITEhJSkrLi4uGB8zODMsNygtLisBCgoKDg0OGxAQGywkHyQsLCwsLCwvLCwsLCwsLCwsLCwsLCwsLCwsLCwsLCwsLCwsLCwsLCwsLCwsLCwsLCwsLP/AABEIALcBEwMBIgACEQEDEQH/xAAcAAACAgMBAQAAAAAAAAAAAAAEBQMGAAIHAQj/xABTEAACAQIDAwkDBwcICAUFAQABAgMAEQQSIQUxQQYTIlFhcYGhsTKRwRQjQlJygtEVM2KSssLSB0NTg6LD4fAWJERUY3OT0zRkhLPiVZSj4/EX/8QAFwEBAQEBAAAAAAAAAAAAAAAAAQACA//EACYRAQACAgIBAwQDAQAAAAAAAAABEQIhEjFhIkFRE3GB8AORsTL/2gAMAwEAAhEDEQA/AJ8Hg0VF0uALLcAC3UqqBceA47qJEZ0suncq7u8NQ3JuUyQRSMek0ak9mnSPeTe2nhQe0NtWa0SFxexYLmt19hI6r+tdbhyo3kwzW0T0P7KrR2xcXJHJfK3sPxtuViN5bq/zupVMxAuJIzcaZiq/sm/hvrfYuMPPAZ475X9luORrAAtc+6jOfTKTySTO1zGTfiSW9CtQTQz/AFEHejH1c0sXbsnEoQf+KPgwqL8qSk6ZfB7+klVmjZcFOeEPcUP+FVVsBnxMxMjMsKLmCl9JTcp0VItYK3RB499M/lk31T7m/wAaseA5PSzx3zxHOuq6grcX1BU3a+mtHZVHBY8qCLKVFyVvZgd/RDAbySTfLqTobliHi8TZi0ZdNLWuGFt9iu4i/ZV8PIB8vzkyqOAIDeWX40MeQcP0sUn/AEQD/wC58KdjSgtttwRnjRrbiLqbeIa3hammF5aQKLPh5W7sQy+RNW3/APzzB2u005HWiADzDCvIeQmzL+3iX73QDyUGisjpryO5YQT4lIo8PiI75iWaYOoVFLEkWvwtp10mxP8AKLiJvzeHyg7iZVJse5B61etjcjMFAXeJHzNG0dy7HoyWDW1tftFTwfydbOVbtAp7S7/x0RyuVpyx9p4+Q6WHZzgNbJidoDig8f8AGumS8jdmDdh1J7Hb+KhTyRwH+7f23/ipqVcOfTSbQcWLoR9kN6k1Ci42M+yrdiHIx67C+U9zCr9j+SWD3CNweyVxYfrVV9oclAlwuJLKfouRdQd1zex4ai2/dRs6e7P2nm6LDK/D6OY929HGoNtR3G4r/Kjbly0KkHMhEnZYjo6ADpa3te1yOOseJwgil5rPYFdQCOJIOVtRnGhym/tA6VUcTAyM+9lVmj5wDolgTpm3XI1t1GqxS2cnpXEC5Is4DN9ANqbdI348NOFOGx0n08Ird+YeQJpHsPaXNYdAOaJLG4YgNw4sCLbtAL+tOI9uS/7rCfvPu8FtUWh2hGN+EVT1rb36ivW2pBpdZPBj+NTDbMvHCL4O3xrJ9qCwvhGvx+dv5aU2qZBtDCHfJMnbYnzzVZtg4jD50MeOQm46LgAkX3C7A39++qkMbA3t4Vx2hc3o1T4X5HnQ2kQhlPSjYaggjcCPOiZ0KWvb0N3e+LwaanotfMBc2DDNa446UgYAH89gX8QPiKG5R4fAjEzl5QHMjlrltGLEkaL13pQcPgTuxKj3j1FWOVxBpZYcC7HRsGR1XX/Gp5eT8xB+Yw7Dsy+XQqmHZ+GP+1x/rj4rUmG2IjHoYqMnscepFqbBpt7Dy4ZEbmokkaTKpvplynNcIBu04cfe+2FsfFmFXAwEgIur86QCLcfmd9V7amEmSCFXkLKsrFdAdclxZgDwB4317KribQmjuqWtckAi9ixudd+p7aZmIFSv+XGlipbAR20/OBvUrTHD7HxLe3jsIv2VX1ztXNPleIJ0Fj1gnf33qZIcU++Z/f8A41c/B4umjYXXtFfBU/7de1zr8kTcZpL/AOe2sq5T8Dj5NOSeIkkC4bm1aPi5bcpuQpF+kDYjTu72r45Q1gFJ+qWyns3gW91VfkZZnkUkAZPrEaX4ACx1tqdxy23mm02ExijNHOGTqdC9vcuY1z/j5cdun8lXowGCRzd8Ojd739Fp5yf2VAHDcyqMPZKgHeCDrlHAmqzBHi97pDJ3QOD5inmynlWRCYIgMwudxAuLkdHeO+tZdSxt5Lh4YzZYVIG4kWPj0d9erKlvzR8P8bUvxgbMyiCLRiL86V3G24AVrBBId0UfhJIfQGqJtGTZOETjuIH71WPYGCR4QWV1ZXNrscxBCkWsSSN9u42qsps2Qj2F8JpPTJUfLDbGKwmEQQAgaZ7nOwBBBINtbWG8buFa6S17U2oItQkKni8xzOQOIUXY/fK1XMdyphlGWTFuF+rFMsF/FGzeF7dlcyxKSz2ZmL3F+k5Ph1eVZhtjsfoN4Pp5rWZzMYrym2sDGehzO/2nkadve7k+4U0w3KOGU2idT2AKp92YVRMPsuQbo/HnB/AaawNi14HuDJb/ANr40WadS2fO3NnUAnuPle1/Gk+O2hj43vE8LrxSQi56rAN0fHNfs3VX5do4lcPH0OmzvcXGiqFsdw4mkeLxuMPtRxEdsQPxoxy7+4pcv9I72+U4KVD9eB1cDtILbvu0NPypwq3tO/YGhcHxAX8KozYqYe3DCR2RlT7wSPKtPykm9klXtSS/lZfWnkqXF+WBPsRu3bzbD9oKBUuABkLl4iqutt4ffrfo3AINjx3VUsNtKJjriJV7HjzeYJ9BW+I2mFOVcQxHWEO7usB5imJVGPKrZAeAKwAJa0bA3tJvFwRporXJtpc62qm8rcaiRR4VDfJl8FVTw3B3ZnkPHpKDrcU6k2m7uObkmKgWUMy3zEm5GY5V4D6W7t0om2mzYiU9cjbhbieH+euiZVLFyJxTjN0gqCxY2PD6IYaKDvI3mw6ri3Yjaoc3jkVddyGwHhzdqpPJiXIj3jDAn6RsPDQ6+VOlki/oF8JbekdVmjg4qa91l1362/grbEY/E2HzkH3hHf8AGlC8zxgA/rresVEr8m0+bA/9Sv8A2xRapKm2sQD/ADDW4dD4g08wPKVjlEmGjNzbMph/FaSpJhL2Mfjz+nvCmi8DLgi6jcSRY86TrfQagcabkUc7V5SQo7qcMzsGILAgXN94yyhveAar+K5Rxndgm8WY+rNTTauGw/OM2pLMxNpDobtm0F7AEEa23Usi5ht0ouN4zo1j1auD5UYzPGDRc+24D7WD92X4p8aEmx2BJH+ryA8f861YxBGdA8Z7wPVS3pWLs4X9iM9tyP3PhTsFeA5QxL8ykN42N7yAHLfQtqTl03nXduqfGwxySFoIbA29q5A3XyqOF7+0Rvr3ayHDwPLza3UrrfTKzAHgDfXq0rXBbXnkRTFAgQ3sQ/Vpvt4HT0pv5QmPZ0+/2B2Ki+N+kfGvTgZOM2nY+vu6JNQ4nA41lDs6RL1oLn9Zr+TUAMK40OLbwex8mJpRt+Tz/Tyjxk/irKU/k5f96k/6j/wVlVp0uXk3h4gHiw0Av0cyKoU3tcFkFx47zTCbYivqUKki2WMtYDgSB0bnf7JNL+SuPnE4V4ljQKSchLAhRfQFiR3AUVtzlTIGyxQuf+Y5j9wXX310nKJ9mKn5GNsZQlumOsswXq11t7rUrmkwcRs2JQa8Zrnu6I6+NIcTicXJrzGHv+mvOH3sL+dRGPHnRWVPsRAAe4VmcvBiDs7TwFyWxW8knKHa5JubXUAb91TrBgJlJQO9uLKvxXd21Vm2ftD+nk8x5UFknUkPICeJYEkW8BY95tWb8GlqGEw4YXeWIFgMwZ0HhmCZvugiq/yrxkMWJaGGbMLAMrsLMf0X3Eg8DYG+nCl0Oz5ZXBjEjgtYsIiwGouSVNtL3PdSvlFspZmCMJhKotm5lrEDTXeOHXROzGheIxDG/SBYb1ksGB6ukLjTgCKkiWXTogd5X4mk+CwGLi0ErMu4Bl3DqHS0HZ5Vk8eJt0ZGHUN59B61zm24pYYnYb8v6o9+6phjyAbWvbcVB17+Ft/hVLIxo338UNSQYXaLnoxg9tjaszMtaXvDbQvGoYBtW1Op3jrG/Ue6tHx1tCjkdg01+yxPlVcwmxNpr0uhb6uW48u4e6psRisSp+ewwK63Kt1gg6N2EjeN9WN4jUnBxsfG6jtsn7YBqEth33Mpvwtm9DVfxc+XpQyOoP0CxuGO8dSqO3wvURxUpHSeJz1MR6sqjzFb5Cj7EbHRuMY7D0fLWhm2Jbq/WA8msaXtO6AFsOyqfpx5lX3i6nxYVJHtZFUss6A/VZrEjq6OvjeQdY4U6kbgemGEdwVZWtcXVgdOrpajd9EjroCDkjFJOzyPkjZCTqFKy6ai4tY9I+/soj8qGXoxIcikM1+iC2uoPRSx7luRe2gpth8XIQMwjsRoCD/8akr2zlwcDPA7lyj2JzBQxBPSBU7iLbjwFWKFcGfZYnvlcdXUw6j+seyxEQB9rm+zotp3dM2raPZsBNypY8bgn0NHGfk8o+AUSrlAAYnW5zMb+0L7+2+nUK0YOZG0smVbD9ItJfjfcR7l6qs2G2HhXADIL/pfAgFx+sKwfyWQA878rxIQnVedsLW0GY9Kw1431onHI88SHDA6m3S72A7wAbD3W7q9GKyOGkkWwN7Fwvh6VYZeTGBUWYggdRdyf1yfWootk4BPYw63HE4eM+dwavpz7yucfCtna+HldysigMxIBa+86a1NPhEYaqjfdHZc6DebC53mnGN5s6qluwYeIj0PrVexQS+sIU8SsCKfeoBq+nXUrm0GxIH+iiHtBN/G+nuqVNkxL0eiD1AsvusgFu29Csqleg5SU3yFg+/6rJY3v1jUb9a8XayrG0WKyF0c2I7h7J9kEG9za/fuq3HY1PQLlRE2GTUc5G5ysvPFlGhIudSNx3EHSheTWGZgTA91UAuM5UG4tdmBBA8OGlMNqbXinhXCwo0xYgsQcxup06R0W+7TgSNKZ7D5J42NLphG1IIVpI3W4Fr5S4uSONxWr8CkEWxJJjfnYtN/NgvbvJuf7VZLsrDp7eJufqhjcd6Zz+zU+09hY9iPlEWJKa30QIo7FSTKTbrsNN9AnYSrlJTEygm2WFoja/sk5S1ge8W4E1X4VPebwfW57eb/ABS9ZT2DAxZRfATqeIaORiDx1Fwe8VlO/g1Hyu2xtoAqbGUi3GCQcbdG6XY9guaC2xtdUNjM69hgkX+7vVO2cyrhsUVSRNIx1XzSDd0t+nXSYJCdeYc678q/Ftaoz3LnSz4rHSNqmJyj7B/fFKG2mFPS2hIT1HDxuPMWrzB4mNDcYaTt+bj/AIqzES5iSsEg7yF/ZBps0IO3IgtzIGHE/JSpsOPzbjyFT7LkUmR2RJM46IlUtou75tSGJtrZdddSejZUmDlNyIFUn6TEufeba+8UVsyIpMgle7SI66qDdbAhF1UWzLfLoNL5hxoUiZJRkWN40Ci5CxxyQkXJJsplLi5vqAK2MjWGVQqkcTm8OkTm8DUkUIYZUQAX32BGnYoEYIPAZ7cWFFjBqvSa5Pn4Dh7xxpABXB4jwWiYlU/SQ+AHwouJ/wBCTvyD/H1rZ5lG8P4qB6MKKLyCO+ihSTpZWF/MjWrYwCRaI178AL+86W7aqQmgJuSB4EfBqJxph+TqSVK88R7Wlyl9/N6mw6vGs5ar7pPisbe98tv0plHo1K58Sl9XhH3i3mIzQ0mLgH9H46/uCh32og3LEfuP8CK1aoV8ydc8F/st8QKC21Jh0gkYGFmCkhbA62PbpwqCbapPsongj/xmhJdoTMpQx5lYWYc2QCDvBPAHroKl7Nx88j/NoF+syZl95DD3VJtIytGSzKWAs2gubC7a2JvbrN9O2rQYWyERoiDUfUjjDb9VGrGwHRBY6d9CvsdEDRBsyXOY7iqkksTfUE2Cm+oAcndRRVDYTyc/GqtYAlrG5UAA5jbuvXSoNrhVF1PeXsbcDZrGog2GxcHOpGvOxonOqgAdlUWDA9fENcXXMrE6AaR7Pgc3ErLfgxII8GOtPQMYeUUPESd4KH+9FGTbawzAHpeI/CU0n/JeHHtSX7mB9L0THsrBFbiUg9WYD1tVco6wWNhNgrAd1h6mrOwT5NbM1g2a5J6rbw3oa5s+ysN/SE/1i/jTDGYCEYaBOc6OaRxrvN1XeDra1Zynr7qjWbHxDTM/iAfUE1Gm1Ib6ozD7I/AUjXAQfXP634NU0eFhHFj3FvxrdqhmJxsXCJ/cP4xS98dHr826/dB9Caklw6fUO76Tf/KhJcOo1KOo+spNh2nhUEi4iMsCshvvAzEG32ANfFTXP+V+GVMW4U9E2cC/sl9SCN4N7mxA37gLVezAzWtlkTjvDeOXebd3C1zpVRaI4hpJDCqKdA2W1iug36lt1+09oFEmBvIbDZXEyzMjLwVblhxFtx04Hz3V1vZnLjCMDGcQIXsQGnXIAbdK5Nlud41Gu7qrm2wcGUiLOsbLuK2U5r8Pav6VJLs5GGb5KyDvVR/abdWomYhmrXzGcrYI1I+W4eRRwUM/uCq3lQEPLvAqtlTFNr7KqFB7QWKaeAqpYfZn1Ik8Sx8wpFNcNsyUf0S9wB9VFaxzyjoTjBp/pxBwwT27Zhfx1PrWVkeEa35wfqisrX1M/mRxj4CbL2q4wsztJGbPGAWh01zGxGY33aa6UqO1JidJUH3LD3Zqco7fJCVxC3Mw6TG2gRrruGuoPcKXDGON2MUfdPwrhj7/AHbRJtefjLH4xk/stXjYydtedUdyuB+3RwxmIAJ+WJ4qw+NRJj5ba46IdtjfzNaQVMVKDcyA96yN6SA+40i27tWRZ43cs5iZbEoyiwINrMectv0L37aueGkxLAGPERzam1y66jW3Rl6fcFOnCuecqQedckhnuc2S1s3EAi5t32NCdLw+0kkHORsoVgpBNrgOSFzXJsALsF9kXRbe2axcRHEDJiXcMNVVBcksNBmPRUgHjc6E2F65dtPYpgRXjkkYPY9AW1FmU6Mb7wQe0GrF/JPs7n8ROZUDFYwTJI7BrlgFUdd7E3tfo77aU2jIcopHZmX5pdcoyNIbcLlujc8SBYXOnWSnKGTdzqe5h5B1FXd+TbD2VA/rfxjJoY7HkX2mgH2pyP7sUbKtQcovrtG3i3xdqd4na0DYXOiqAsoBA3Zija+6pTs5+EkB7pgfiDRibImMLKWW5dWBuTooa+4k8RWc7qPvCVr8qKdyA9xcejV4cYeEDHxc/vGm82znXQyX7lf40K8AG918VNbRXJLKd2HfxzfEVExxB3QxffUfG1HzSQjfJB4lfQrQcmJwo+nD4BD6AUIPNhpWI5yWNOoLq33LXKn7NqmTB5IyE6CfSeQb/AXI7iVOm8jo1q22oALLIe5YX/d08qHG04yR0Xc30Fit/tFubIF7aWfuq0kOxsbhuYClngZARFIoN1ve6kWzGx42N/pDfQ/5TxGvz+EYcCcMLkdZvGdfGhsPs52Zhckgm97k3vruIG+/+G6m0XJ1z9Fj25f8arlUCG1J73OKjU/oYf4AAUZDtye1jjwf/RqT7y1Gx8mH+q1SxcngN9vE2+FW1oLh+UEgIvPn74Il9VNWDaXKJUWNRFC7NGHGd0Swa9rdG1jY7rUBHshb2DJfqD60w2hs0GTVgoCqo+cy6KB29d6zN8oj9/drRI3Kk3/8Phf+qtaPyqb/AHXC/wDVHwNOxsoHczHulJ/ercbHI/pPBz/HW6kaVaXlTc64PD242le/lIK1fb0JPRwsiE/0cl7dtiST3XFWaTYn/N8X/wD2VD+R0GhzHtLA/vE+VVStK3i9o4dI2kSRVcAnIQFLGxHsFtO0AgHpWtqDVthYi6spObQsBe+oHAddMP5Q8ETIDGhZIhZ2ABys1rAkagHTeBSXYuyucYdEMOrMV8wCB40T2ls2RgJObE0kZksR83kZQxtuJDEg+tbvtCaxtBJYnQZyEU9QWONLjvN+2jjh2iRUSLEIBqzKodc2ugOUK2nG/XUJwx4jFa8GbJf32pnwoRYVscdFWHuKFv25L17K+OXe8KdyIvxJrf8AJat7SJfrlmA+NTLgIY9WfAD72c+4kA1VKLzjMR/vsfhIteUx/KWEGmfD+EC29DWVflH/APo1GYBHYBRJzntJa+XLcn2d1Kn2ZhAbc5F3Zo/gaf4TaZFywBJ0sLgW95PCl+MxkGpZCvdLb9tDVjEbQM4HDWsGiI+0fgayHZeHvvB+yXB83FaiSFjf50/fifysvrU8ccLfSC/bw+nvSR/SlK/t6ZsPKPkiXI1kLAWY3uA4zncbEG4I3jrqk7YxksjlpWBN75VFlB6tP/7V+5YYaNmGaSI5U0CKwAtoNCECns7O3Xn+0GQGwI7/AMBWJMOp7MxkEsKZgsasoylVso01TMBlJBuOB4FeJsPJ/YAETNh2QHPYm9xlABtcC41N7VzH+TXbsaO8DrHaTczKtmFjmWQsDcaCygXuTXZ+R20IWWWOMxWUrpGbixBG7gOjbcK6Y7ZnRdNhsPCGeXERkD2iEAUd8jGx8LnsquYr+UHBo2WOS9t5s3k3R07QtWHlxsMTxNZbkC4t1nS3Zvrm+z+Tub2MM7nTXIWGh7so0sPfRMSYla8Jy9ifc7H7Oc+lPMLtqMqxa9hYkFWB1NhvHWRVah2BiMtiEjXdZm9/RW/nTDZ2wVXPnkZ865TYWFrqb3N9dKzn1/X+oZi8TBJ/srSd4HxNK5sLFw2a3eObHq1EPDgcPq5RT/xJreWa3lXq8tMPFpE0Q+wl/MWHnW9e42jwWAlvdNnSW/S5tvdZqsOH2KzjpYVYrfXyDyViark/8osh9mRv7C/xHzpJjeVMz+1KoH6T5zfrGclfctZuDtepdhoNzwE9Qux9ygmlE4WOQBnjW5sLGcXPUALD3g9xqou8uIVlJnY8GaRhGOwpYLYjio30AuwcWHHMMYkLLmEZZQwB1J1uRa5seHdRZox/KUl3RQ1wxDZTlVTxu3wG+iYYXZbkwXO4FnNx13O+lmyVhRxcRubsOkfZZTrowyFTl477DferU/KoIAM410OSxJ7TkdV8qCXR4Nzwj9zn41PJsI/8I/c/yfOiBykw7DpSTXGt+YiY+92Y1unKWA2CfLCRvOWJF46kodKrhVIbB7IIdQY4zdgNDl3kC+oa/dpXm1sOZJZGECNd21My3IBte2W40G7Wjdl7TjklU81KTfQtiw9rAm5QOxtpxsNR10Hj5bMQcLJ12aY8ey507qxcTl+P3/FUwEXYzEa4GRu1JP8AC1QybNy/7Jik8W+FqNgjQ78LOOPzchP4WqJ8DckquLH9ZetgJCcp1ONTuLfxH0ov8rYxAWSWXm1t+dIuFNhdstjqdBod/XXi4LEi+R8SAesg+oojD4fFAXcMyjffIm7cWsFzW7TUi/b+1mbDylgWaRMjMBluWUqptoWFibX0Gp6VhlQcnMKCw1sRqQ2hsNSb6EDuvRfLnabMscGm8SEC2m8LYqxW51uQAT1mtOTO0cjKJ0WRBuJFyp7RxHXuNN7En0rfKHOXFh1AGXmwHfLYbiPnABU0fJa/+8uO05R4hyCKLbbEYH57mSCejfIeNiAmgBGuVbgX111ML8p4c3/iHZ/0IZXPwHjlpqPdRabDcjkOoiU98hJv3KDf317iuTccW+Jb9XN6+BeUehoTF7fWTR2xkoH0QQlvuggj3VpDiI7fN7PL9fOtm94ZavStvfkaD+bYdl4a8ppHtCewtgIAOGtvICspqFaOX+T2OcEwYqdGAvrKWAHHfr50DhuTWLjuoxbEg/TKjw9lz5+Aqw7LLxwysYWzMQg5t9SDck5huAsNe21JiJL/AJqW/XmT4tfzrOpmUW47Y2LG8xv3hT6qDSiWMx+3hlJ60kyegNXBVcjXDv8ArIP36hnwLH+Zcd0yj0eqip0AMrdMWXqkcn3vvHuqTF7JlkkWKGCGJSRcqM5ANukWGh0PE1Y/yTx5qe/ZMCPNzTbkvhlXnBzbx9IArcm914gOtrg39og8QdLUQpVFOQKZbc6TiNcquRGCRuAWwff9JWbuNWDkZjJcKy/KOYXTKVW4kYAixOcLnOn0S3tcKd/IgBlBCg/RylR4hQRUXyA7lcgfVDDL+oxt/ZrbKXafLqNQRzDr+sfIoB50ixXL2Vh0Y2t2sI1t3dL4U1TZwXfCrDiQrQn9ZLL5U22UkI0VpE6w55xD3uSzde8is7OlFh21iZj0ZcPGO8Mw8WZvQUdh8THCwkxOMVgLgjnQb5gV9gAddWyb+TjZrsZmhVixuQHIXruADYA7zbf777Ns/ZuH9iDCgj6kCufEsPjVxiYmJlWqEBwRVebxCE8byr5XX1qePBxHc4PcYm+PwqzPj8OR0cLHbreAIPKJh51G2LwNvnMPg78fzR9UU1qsBskj2X9UD/oX/Z/GpfkLLr8yO0xSL+8KnlfZGpbCYY8TkRLgdehUjworAR7IxHQiLxuutocQ6sAN/RV9R2WPZVWPsrkAuzc2rXktrbLkiHbrb4mlW3OVGEw6sOfWSQA2jh1GYaAZtVB3XY6ixsp3VZOV/JrCLg3mMk0qheiJMRJMpY6AgOzDQ66dVfPm0JAXJUWF9O6szoxt0nAIrIGbKM2pI1uewcff49ZyYJCLhVUdbcezv7h4VWOS+IzRhmvZRYnh1WHWT1U6wO3B8oCc0ZZToI8+QIpGvSG57akjde17DTDZo/J194G/cLLb+0w9Kgl2DiVt8yGB4Zh79BYe/wB9Nm5USYfFss8KGM6WjlJKDeOgygF7bz0b1a9mbbwcyh1eNS2hDlUce3ZSCf0XI6wCRRON6aiac9i2djkIK4VLA6/OAG3UNPjR3yllNsTHMEO83LZD9ZbE2sTqNxHA6V0vmF4CoZsGjCxUEdtH066PO+3O8XJNh2ys8eQ+y7MqA34dLcey9qmkaZbZ4jrutZr9oynd21bY+T8HSUIi5lI0AvcdIa77aGg8JsJo0ywylF4dBWyi5Jy3vYG/G9V5WKghTFOu+Fv1SP3ql+XXByxtnt0Qo1vuF7ruBN9D404HJ6Q3vjMRfjZgvkoFvCk2N2VDC5WXF4h8wvZsS1hawIPS7RpbiaeUjjCn4zkXM0hd2LPuJZi3h3dnCrPyd5Jc1Z51H2eJ7LfjW/5djiyLACcpt82pbom/0jvsdePZUp2xiObeQYWU5UZyWI+ipbvvcWqiTMQj2lsuOWx6KtxzAspHYCwVSOoi3duoiDk0iLeQ5U63PNr4LYFu7IftVX9l7ZxcxzIqWJuullW1iCG3ngeu991EY2WJOnipWxD/AFSTkB6ra5v7W7W1bx8sZd6Nlx2HXo4WBsURvZRzcY+8xJ8ARWS7emQZnbCwW4IhlNvtMVynxNVLaHKSWQZY7InAAWAHYOPjelHyIyG7tc/pG/u6qeQ4rVP/ACgnMf8AW5PAoP7s+prKry7HW3tLXtXORS9S8oVSGNSEPOBjrIyaBrXBCEnj1buNIZsYhPRDD7OIJ/atRW3sbIjoto9IkBzMAMxF23gaa9lAJjXPDC+Ei/5vWcJuEkXEtwEx/rEPmakTFEG5E47pYx+FapPbesB75F/iFSCcE2C4a/2lP94a1RanMdQJwD9Zla/dZW9Kc7LdzGbMM5Ni0yBtBqAMwTQZjuX6R76H/JjkXEAGntRw39DQuJxUkOSPOY5JXyrdHQnNYXtmswB6wd/uQZZpQekQOoZVF/BX3e6jFnktuBHUpZfQy391SvtOTDxhJI+dYADoxMWI0sX+ipt9Gk+J5Qwk/mMn9UU81mSq0arjwu8EdllH9osjnwWicPi1fip7ArD+24tfuNIU20nAkdgfL5tn9aJwrhzdAt+slXPvIotLlM8fM5XKJ2Z+/duJqoz4eMtYCNh/zXBP3el61NtmeVMgyzleaS5jdh0ule4V17NaTHFxH2nnXveZv3mrOM6UHOFwCKb5GXuhlbzDAVNiI8PY/OSX7IH9BKKQQYvDg3WeJT1yJL+/Fapztf8A87ge7OifuKa1ZGTw4fmzd2dtcqmBxrw0zsPEkVzhZ2w+NXEc2wRGJ6Ou9GUAXsCNRfvPdVw2ptmNYxmlikzGw5icyHT6wBIy9YIBPCkrQtiAQcwQuDqBbeSAVCqLE29rflHWVrPuUvKblhC0TDDBmWbN7YKhSCAHynR+wnUXUG9q5ebFhc2HE77Dr7asvKY2d9QdSBlFgFXRVUcAB5k1V2qmblHr7RSJBHC5c7y1iApIsSoP0iOPDxp1/J7AGxiNrp0tN/DXrPhrxGosaTHVx5B40RYpC3smwzfVJtY93A9/eDY9iel0xMmEJYiaWO59mR7633Fcuh8ag/JOFcaTRn7y39wcGmkuzYpCwAzEEgljlGnE9p3gjQ14vJBDuMfdct6MfSqYMAINjZD81imW24Ans00bsX3DqppA+OS2XE5hp7bXHmp9agPIdT9H3Ry/hWj8gV4gfqSfhVxk2tGxZMTnBlaJhY+ySGva3VY+VRYqfGr0UEQA+kczE7tbWFvOlGxORywYiKUW6LH6LDerLx040GvIKEWJB8Mo/arMRPLr92LMcRgcVJ+dldhxAuot3AW8qzDbAC7o1Pfm/wC2aDTkbENzSDuaL8aITkgv/mD99Pga3x8LkbwxOu4Ed2b/ALdTSsSjLI0gRlKsVZrgMLaDmwOPX4UgPJnKb83jGHZIw/ZcUbgMCYrlMPKxO/n8QdLbtGZlt4a8b6VuIZmVE29MdngYfIxJF0sNHW5AckKNDbdr4b6iwWzJX6UwYPfUApp3dPdTfl5jGmnhgcCOSO8mYSZy+fQKrKAb9A6DXQaaXqLD4GM71fxzbvfv99YmDEpsFs6MEZ7L2u628rmmyiBdzL4W+K0lbAIN0N7fWt8R8aITDoPoAdxA/epiEMM8Y6v1l/hr2ofk/ULdxH41lIEY2OYzSMh6JY2tl3DQfRJrY879PnPcvxKUqXGzP0lTD67uaa2ncCTfvorDbQdfbXEJ2xFfO4uaMaiKQxb/AFW9yenP1vdfpZx/VhvSWoX2uDp8pxK/ahDeleNtKRtBiIiP+JhwD/be3lTcAww8EJUsJ0Uakq8TRn1a/gDSrZOJXEYtObw7lI2bNL+bUsgLKqNbMxzAEiwIG/qrfHHMoSSVUV7jNHzROm4ZUsQSdND3ddWPYMaSwA3IWNdwGawa4tbpaXW+nhfQ0xtSXco51jIUyMGtqBqRfUgiQhSbk8R8aro2ut9MQFH6aC9+6NTb9Y1ZMa0BJBM5HDRD7gwLKOygEw0L6Ks5t9ZUAHddQprMmA2HxCNvxGzj/wAx5oz5kCm0Gzi46C4GTsTGEf3bmvF5Gxt0rsL9arbyW1EQ8k1U9HmD3xa+8OLe6mpViNqbEdyCMMrhUVQflaJbKo0s0WoB0vcX32FKZdjyfSwbEdmKjf8AZWmG3thPJIWCRMDb2pXU6ALuC5eHXVaxHJ1wdcP+qcw9+asYR6YUSMl2WR/scg8c3olDybGvvwsg8P8AAUN+TVXQ4e3eNfWiYsDHxjdfsx3/AH6ihTYljpBKe5RUuKjEUTu8M0dlazMq2BsbAEkHfbo213calXZ2HO93U/8AEjKD3gH1oflNgmSER9DJIw0UWvltJ0j7RHRBswGm6/BpW5ptye/ZfcOocKT2pntWcF20vrYeGhNAulhWS0TfVx5F4LnJBbeuvhfX/PbVOjq8cgJskqvvsdR1qd49aY7E9OoYeSGBXZkjUELmdlzG/AWtbeOLC9iRupcnLXDAEIUU7rkpGPBQGb3mmGOjhxHODP7BC5CvtG1xY5wD/nqpXs/klJvMC776kr53rpld6ZxqtpRyrRv5xW7mY+gqUcoU4A/dhc/CjPyKy6mHCjvmf4sBUMsap7RwK9mZnPuEh9KNnQrZe2VeRVyzXJAuYmVQT1kqLVFi9vPuRMQOqyhfwPnQ+zcWhlQCTDe0NFQAnUaKS179VRy7RjQn53CHXhBH6l9T4Vm/V+FQebbeI4Rz+MkfxkoGTG4s3tE3jJEPSQU1j5Rw3sZIV7RDH62NbttrDG98cq3+rBCf7lq1+UWYV8R9KL/8sHndjTaEym3zKd5xEPwjaofyvhv/AKk/hFGP7ketEYblDAv+3M/YyQgfsL60hWsdd8S7FFUgZDlsQ3U5IFmJGmgGmW+o0PjXgFlt9hvWt8TDBI/OI/RbXoxggMb591zcm5001qeLCxDTMx+yhH7WlFFAMOOEZv1kgepvUeaxsbA9jA60waFBwY/aCD0GnvrZZogbZB4TEeQPwpoWCCk/SX+18BWUx+WQ/UH65P8Ad15TSLpJ4ZPaCqTxIJB9yn3mhpZIYzYvl6iJVsd3BXFvEcRRGN5MzQRBsOXmIPszZTfsDoAL99/wVJh8ZISHwZQ2zEtKLE3ubta46+iD1Vi5ialr0yYw4qMmwxB/Xt5kmm+EQMLc9MD1DI4Pict6EwuyXIBMSg/oPzg84lPrRz7HAGZoioXUsVtbtJyiwrTIDb+JGGgkkzRkAFc1sjBjoNOJvfdcXFLeQssk2BW6nLnkCg5bMpNywBOpuSLjW4O/SiZuSUM7Kxd3jvmCfzS2Fs+UXzMwG/dqAeJNjxjCwVeaZFFlR1y2A4aXA8QOymkquN2FHxVo++6D3HfSyTZHFZZPBr/vCrfKSL5Y5AeJjmOXw6YFvChSJG1yyfekT4k1icWrIsIcZEPmsTOo7CD5FjTXA7c2iSAcQXFwDmiB3nrX41N8ll4L75E+CGvMPhHDqXMYUMCxMhYgA8Bky+lE6QnaW2sSskiq8IUMQoaK5sDxJbWhTtjE7mkT7ll8sh9aaz7Mmuzx82wZi1+edPaJO5VHX1+NCnCT/SUkfojP5ySPp92rGJjGBcAWxkhF2adh+i8Y/asaIgxUegLYgE8GyP8A2VzX91ajDkHVY/vIo9MOn7VF4fCOdVRWXjkvu+7i/wBymiklYqAT0k3AvDzOtuBsB4stqrnKlwkQYCwytbW5Ou4anfqb6a2uF1FWaSMgWEcqHd7BcW68zREjuB8eFc622weYxR5WCGzlRZFIuCWAJAOh6Knjw3VT0oVJcEWYkjQevV61r8gL7qseOwoiRrXtx6y34+l7ddItk47I4z+wx1/R/SA6uzs9+KLyLYhA1vT/AJIRlJgOG8dduI7eBHdV0i5PCwOhDDTW9weIpTiNjtBIGAPRa4/hPYdRftqidmYW/a5VY40MnNg3OYZRpwuSc1u4G9h1aKYNmYZjdsWrdV8QR5AAU3xqswiZZCVK3VboABpqAelc/DuqOEzLub3EX89a65duePRfLyewr/ziyd7iQ+bCsGwcMumQf/bvb3qCPOmMhnO+S/Yyg+i3rxYpR1Dt5th6OtZqGraYHZkKuhUAEMpFomG4jjl08a9OzUO937ubf+CisNHJfMSCt9TYfGcn+ye6vcQuI36AcDpu7ufrMR6gXNseLrY/db4xVrHsOK+t/wBUn1jowSy/0nvhY+YltUfymYfzqd5hkHpMK3StBJsaIbjJ4KAP2aHOzk+vIfBT5G1EzbQxF/zsZ/qZv+6a9j2lLms0yHsWFuP2nqqEGjw6pmUk3DH22UW3aAM+g03C3dXsYjG/m/G3qAaA2k2FSWRppkTpHTNa5+zcm5424k1Hgsfg5DaBXlO66xNb9YqBVMqjT5ZDwdR9lWPwrH2gnDOe5APVvhW8SWHRwzHvK/xVMTiPoRQj7TNp4Kv71FmimTHNf2Jj94/9s+tZREuG2hc/65Av6IiOnvkvWVicslxWzZm3gQWKkZRc9Dq7hr60mxG2nJJTnBfXoDKffGtz4mio9kFFYFS2ZSLrlvrbQdMkk9tt1LZNntfXDysPf6NXXdyxFNH2liDv58jtL/vGgpFkbckn63nbWmS7NHDDyjvWw9DUkey7b4Gt2Br+7IB51bJJPC4Ro1iOutpIlazdY6NgL67qqGI5TYuDRHUWO7m1A07gK6hPgIgLMZI+wgi39u3urmfKrAjMxG76IsQT1aEA37xx8KzlcGBGzOXuOcX+YNjbWK/74IOvCtm5U40m94x3IB5sL+dZyW2Y/MLZt5JykLcG+osdbX9adfkqQfRU98Y+FF5HRJ/pDim3m/cb/A1qz4mW2Y/rZiOzTMB5U9Oz3B9lB3I3xNqmiwj8VjPgL+RFW1cFccWOFssmb9EMybzc7mC+NjWo25il33uDuzg6a9aEXvbW/GrpseMKdUddCdxtoCeF6XYyNXN+bc/azfgLVRM3Vi4KcPywnUfOI5XgQY7ftgeFqZ4TlSz2KwSEdcYU68dUYjiOHVQU2z4j9Aj7v/yodtkxcL/qn8TVM5NRxQ7QxpQlh809iscEdkJzWu+I5s2IHBN7ZrHQmmuBwYaFCAgPEKLdIb5HFh0rWt3E62tQEGyUBuCvmP3CKciYxwuACFI35kIvpusA2um6rHyMp+FL5TuCco9lf8k/57ao002py+/8KtPKGe7CMak3LdmhsKqk8VtKPdOp/wAkO2w6nDStdoxmhzHen0lBP1d4HUT9WmnKDlCeeKRlTFazFo8wza3ItqRawtfeDXMuT+AMmm4tp791XTCbFOVS0d8ts9iDe59nNZspF7bj+FR5LHye2tIUyuVjjW5EgHOB1J1C2GbRr9EnTMb+yakxXKfDfXnc9SxBD7ybedVXaewObsTm16zuvw1XX337BS0YM8Bft3/CmZmBELRLyoU+zFIf+Y4/dX40BJtmdtEjABPF2PkWI8qCw+GI+kB/Vn+GrBFEyxBs6XLHXIdwC6ex1339dZnKdGoKHwGLkIbnua6ssfxykelRzYOdT0mjc8T0AT2npXvTnm5DqGv2iM/w1FJHMdzsPAj98VqkW4XGZD0o2J/RLj42oxdsj+jxI+yw+NamCb+kj+9f+M1oss6H28OexkU/G9W03k2yLXJx4/rFFKBy8h4fLW6s8i6e6nMkksoMbxQZWFmsuW4Oh1BHAmuYbSwJhnki+oxA7R9E+4g1WB23tqjF4ppwmUsFuCc1yqhcx0A1AGg3W766NyAmEwCKoRxvW4AI+su648/frzXZUFzuv2cbDU27Rv8ADs16Hyb2d7JU2I1BGljp1cL6abr9RFOONyzOVOoQ7FTeXY8LaAemYe+sxOxwCMq3BFjm6X7T26tLW31R9tYNmYvinLIAAoYgAH6wvYWI7dezdSVXwF7Fx4xM496v8K63GPszUz7ujTYCYnosUGnRURgCwG4Z/Hxr2qEv5P8Ar4fxgl/GsrX1PEDh5OY/lCK7NL/NsVC9GxFrGwuo91BHFY4i4lYjqzKfJktWVlcY/wCpbDTYyU/nAvjGo/YcelaQbdSNhcp9kF1B98beRFZWUTlNtRFnR5WgQOUR9FJuH6I7bdG/ipqkbRuY1dnK5mHs3zMbi4LcF1sRqbcTw9rKsuzVG2BhR9GRX+0A1u7MulMTsyJdylD+iWX9hxWVlarTEio8KRa003D+dJ8nDetTDnF3ySW/Sjib0sayspoN8JiwedtIjFYnP5sqRoRfTS2vDWioMPKw0WI91x61lZWcYvKfwp6EvDLpdLd0h+FeRlhvFx2nN61lZWmbetYnpRqR9lR5ix86r/KhUVFZAQXNgL3BOlj1jr16qysonpqO3PZsJvc6k+lVvHLr37u7h6jzrKysS1Ha/wDIzZo5xL6Aa37rX/z2U+xuz1LmQAEg3J+yd53Fgd+pY3PDdWVldJjTMfKXbyOlrS6MbjMoN78bhcw7r2HVSp8UVFmdP1SfgPWsrKzl26YxpvBiYj9K9uxtfeTTibE4fm4wdOjmFgdxYi/vU+6srK5zO4/fY0VSTwF+iQ3blax8NKOw0Ab2UQ/1Sn1IrKytxNszo0w+x5W9mJfCOIfGpJdiTgaxqPCP0tbzrKyukYsWreLWNc+ZLZfbKdBhu1a2YMN26/dXPeUcP+tydItcggnhdQQpsBuFtQKysrnLQnZMFnUjTiPDX4E94PZXS9moETNbKpve3AgXIA6tbjsJHAVlZXXBzyDYJ4ca7ZI2kZeBtov1izWsN/RUE6dtbz4eNWy5o81vZWJm072dRWVlZ9rPTTn4BoZI78fmX+ElqysrKzZt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6" name="AutoShape 8" descr="data:image/jpeg;base64,/9j/4AAQSkZJRgABAQAAAQABAAD/2wCEAAkGBxMTEhUUExQVFhUXGB0aGBgYFyIbHxsXGB0YHBgYHB0gICggHBolHRwXITEhJSkrLi4uGB8zODMsNygtLisBCgoKDg0OGxAQGywkHyQsLCwsLCwvLCwsLCwsLCwsLCwsLCwsLCwsLCwsLCwsLCwsLCwsLCwsLCwsLCwsLCwsLP/AABEIALcBEwMBIgACEQEDEQH/xAAcAAACAgMBAQAAAAAAAAAAAAAEBQMGAAIHAQj/xABTEAACAQIDAwkDBwcICAUFAQABAgMAEQQSIQUxQQYTIlFhcYGhsTKRwRQjQlJygtEVM2KSssLSB0NTg6LD4fAWJERUY3OT0zRkhLPiVZSj4/EX/8QAFwEBAQEBAAAAAAAAAAAAAAAAAQACA//EACYRAQACAgIBAwQDAQAAAAAAAAABEQIhEjFhIkFRE3GB8AORsTL/2gAMAwEAAhEDEQA/AJ8Hg0VF0uALLcAC3UqqBceA47qJEZ0suncq7u8NQ3JuUyQRSMek0ak9mnSPeTe2nhQe0NtWa0SFxexYLmt19hI6r+tdbhyo3kwzW0T0P7KrR2xcXJHJfK3sPxtuViN5bq/zupVMxAuJIzcaZiq/sm/hvrfYuMPPAZ475X9luORrAAtc+6jOfTKTySTO1zGTfiSW9CtQTQz/AFEHejH1c0sXbsnEoQf+KPgwqL8qSk6ZfB7+klVmjZcFOeEPcUP+FVVsBnxMxMjMsKLmCl9JTcp0VItYK3RB499M/lk31T7m/wAaseA5PSzx3zxHOuq6grcX1BU3a+mtHZVHBY8qCLKVFyVvZgd/RDAbySTfLqTobliHi8TZi0ZdNLWuGFt9iu4i/ZV8PIB8vzkyqOAIDeWX40MeQcP0sUn/AEQD/wC58KdjSgtttwRnjRrbiLqbeIa3hammF5aQKLPh5W7sQy+RNW3/APzzB2u005HWiADzDCvIeQmzL+3iX73QDyUGisjpryO5YQT4lIo8PiI75iWaYOoVFLEkWvwtp10mxP8AKLiJvzeHyg7iZVJse5B61etjcjMFAXeJHzNG0dy7HoyWDW1tftFTwfydbOVbtAp7S7/x0RyuVpyx9p4+Q6WHZzgNbJidoDig8f8AGumS8jdmDdh1J7Hb+KhTyRwH+7f23/ipqVcOfTSbQcWLoR9kN6k1Ci42M+yrdiHIx67C+U9zCr9j+SWD3CNweyVxYfrVV9oclAlwuJLKfouRdQd1zex4ai2/dRs6e7P2nm6LDK/D6OY929HGoNtR3G4r/Kjbly0KkHMhEnZYjo6ADpa3te1yOOseJwgil5rPYFdQCOJIOVtRnGhym/tA6VUcTAyM+9lVmj5wDolgTpm3XI1t1GqxS2cnpXEC5Is4DN9ANqbdI348NOFOGx0n08Ird+YeQJpHsPaXNYdAOaJLG4YgNw4sCLbtAL+tOI9uS/7rCfvPu8FtUWh2hGN+EVT1rb36ivW2pBpdZPBj+NTDbMvHCL4O3xrJ9qCwvhGvx+dv5aU2qZBtDCHfJMnbYnzzVZtg4jD50MeOQm46LgAkX3C7A39++qkMbA3t4Vx2hc3o1T4X5HnQ2kQhlPSjYaggjcCPOiZ0KWvb0N3e+LwaanotfMBc2DDNa446UgYAH89gX8QPiKG5R4fAjEzl5QHMjlrltGLEkaL13pQcPgTuxKj3j1FWOVxBpZYcC7HRsGR1XX/Gp5eT8xB+Yw7Dsy+XQqmHZ+GP+1x/rj4rUmG2IjHoYqMnscepFqbBpt7Dy4ZEbmokkaTKpvplynNcIBu04cfe+2FsfFmFXAwEgIur86QCLcfmd9V7amEmSCFXkLKsrFdAdclxZgDwB4317KribQmjuqWtckAi9ixudd+p7aZmIFSv+XGlipbAR20/OBvUrTHD7HxLe3jsIv2VX1ztXNPleIJ0Fj1gnf33qZIcU++Z/f8A41c/B4umjYXXtFfBU/7de1zr8kTcZpL/AOe2sq5T8Dj5NOSeIkkC4bm1aPi5bcpuQpF+kDYjTu72r45Q1gFJ+qWyns3gW91VfkZZnkUkAZPrEaX4ACx1tqdxy23mm02ExijNHOGTqdC9vcuY1z/j5cdun8lXowGCRzd8Ojd739Fp5yf2VAHDcyqMPZKgHeCDrlHAmqzBHi97pDJ3QOD5inmynlWRCYIgMwudxAuLkdHeO+tZdSxt5Lh4YzZYVIG4kWPj0d9erKlvzR8P8bUvxgbMyiCLRiL86V3G24AVrBBId0UfhJIfQGqJtGTZOETjuIH71WPYGCR4QWV1ZXNrscxBCkWsSSN9u42qsps2Qj2F8JpPTJUfLDbGKwmEQQAgaZ7nOwBBBINtbWG8buFa6S17U2oItQkKni8xzOQOIUXY/fK1XMdyphlGWTFuF+rFMsF/FGzeF7dlcyxKSz2ZmL3F+k5Ph1eVZhtjsfoN4Pp5rWZzMYrym2sDGehzO/2nkadve7k+4U0w3KOGU2idT2AKp92YVRMPsuQbo/HnB/AaawNi14HuDJb/ANr40WadS2fO3NnUAnuPle1/Gk+O2hj43vE8LrxSQi56rAN0fHNfs3VX5do4lcPH0OmzvcXGiqFsdw4mkeLxuMPtRxEdsQPxoxy7+4pcv9I72+U4KVD9eB1cDtILbvu0NPypwq3tO/YGhcHxAX8KozYqYe3DCR2RlT7wSPKtPykm9klXtSS/lZfWnkqXF+WBPsRu3bzbD9oKBUuABkLl4iqutt4ffrfo3AINjx3VUsNtKJjriJV7HjzeYJ9BW+I2mFOVcQxHWEO7usB5imJVGPKrZAeAKwAJa0bA3tJvFwRporXJtpc62qm8rcaiRR4VDfJl8FVTw3B3ZnkPHpKDrcU6k2m7uObkmKgWUMy3zEm5GY5V4D6W7t0om2mzYiU9cjbhbieH+euiZVLFyJxTjN0gqCxY2PD6IYaKDvI3mw6ri3Yjaoc3jkVddyGwHhzdqpPJiXIj3jDAn6RsPDQ6+VOlki/oF8JbekdVmjg4qa91l1362/grbEY/E2HzkH3hHf8AGlC8zxgA/rresVEr8m0+bA/9Sv8A2xRapKm2sQD/ADDW4dD4g08wPKVjlEmGjNzbMph/FaSpJhL2Mfjz+nvCmi8DLgi6jcSRY86TrfQagcabkUc7V5SQo7qcMzsGILAgXN94yyhveAar+K5Rxndgm8WY+rNTTauGw/OM2pLMxNpDobtm0F7AEEa23Usi5ht0ouN4zo1j1auD5UYzPGDRc+24D7WD92X4p8aEmx2BJH+ryA8f861YxBGdA8Z7wPVS3pWLs4X9iM9tyP3PhTsFeA5QxL8ykN42N7yAHLfQtqTl03nXduqfGwxySFoIbA29q5A3XyqOF7+0Rvr3ayHDwPLza3UrrfTKzAHgDfXq0rXBbXnkRTFAgQ3sQ/Vpvt4HT0pv5QmPZ0+/2B2Ki+N+kfGvTgZOM2nY+vu6JNQ4nA41lDs6RL1oLn9Zr+TUAMK40OLbwex8mJpRt+Tz/Tyjxk/irKU/k5f96k/6j/wVlVp0uXk3h4gHiw0Av0cyKoU3tcFkFx47zTCbYivqUKki2WMtYDgSB0bnf7JNL+SuPnE4V4ljQKSchLAhRfQFiR3AUVtzlTIGyxQuf+Y5j9wXX310nKJ9mKn5GNsZQlumOsswXq11t7rUrmkwcRs2JQa8Zrnu6I6+NIcTicXJrzGHv+mvOH3sL+dRGPHnRWVPsRAAe4VmcvBiDs7TwFyWxW8knKHa5JubXUAb91TrBgJlJQO9uLKvxXd21Vm2ftD+nk8x5UFknUkPICeJYEkW8BY95tWb8GlqGEw4YXeWIFgMwZ0HhmCZvugiq/yrxkMWJaGGbMLAMrsLMf0X3Eg8DYG+nCl0Oz5ZXBjEjgtYsIiwGouSVNtL3PdSvlFspZmCMJhKotm5lrEDTXeOHXROzGheIxDG/SBYb1ksGB6ukLjTgCKkiWXTogd5X4mk+CwGLi0ErMu4Bl3DqHS0HZ5Vk8eJt0ZGHUN59B61zm24pYYnYb8v6o9+6phjyAbWvbcVB17+Ft/hVLIxo338UNSQYXaLnoxg9tjaszMtaXvDbQvGoYBtW1Op3jrG/Ue6tHx1tCjkdg01+yxPlVcwmxNpr0uhb6uW48u4e6psRisSp+ewwK63Kt1gg6N2EjeN9WN4jUnBxsfG6jtsn7YBqEth33Mpvwtm9DVfxc+XpQyOoP0CxuGO8dSqO3wvURxUpHSeJz1MR6sqjzFb5Cj7EbHRuMY7D0fLWhm2Jbq/WA8msaXtO6AFsOyqfpx5lX3i6nxYVJHtZFUss6A/VZrEjq6OvjeQdY4U6kbgemGEdwVZWtcXVgdOrpajd9EjroCDkjFJOzyPkjZCTqFKy6ai4tY9I+/soj8qGXoxIcikM1+iC2uoPRSx7luRe2gpth8XIQMwjsRoCD/8akr2zlwcDPA7lyj2JzBQxBPSBU7iLbjwFWKFcGfZYnvlcdXUw6j+seyxEQB9rm+zotp3dM2raPZsBNypY8bgn0NHGfk8o+AUSrlAAYnW5zMb+0L7+2+nUK0YOZG0smVbD9ItJfjfcR7l6qs2G2HhXADIL/pfAgFx+sKwfyWQA878rxIQnVedsLW0GY9Kw1431onHI88SHDA6m3S72A7wAbD3W7q9GKyOGkkWwN7Fwvh6VYZeTGBUWYggdRdyf1yfWootk4BPYw63HE4eM+dwavpz7yucfCtna+HldysigMxIBa+86a1NPhEYaqjfdHZc6DebC53mnGN5s6qluwYeIj0PrVexQS+sIU8SsCKfeoBq+nXUrm0GxIH+iiHtBN/G+nuqVNkxL0eiD1AsvusgFu29Csqleg5SU3yFg+/6rJY3v1jUb9a8XayrG0WKyF0c2I7h7J9kEG9za/fuq3HY1PQLlRE2GTUc5G5ysvPFlGhIudSNx3EHSheTWGZgTA91UAuM5UG4tdmBBA8OGlMNqbXinhXCwo0xYgsQcxup06R0W+7TgSNKZ7D5J42NLphG1IIVpI3W4Fr5S4uSONxWr8CkEWxJJjfnYtN/NgvbvJuf7VZLsrDp7eJufqhjcd6Zz+zU+09hY9iPlEWJKa30QIo7FSTKTbrsNN9AnYSrlJTEygm2WFoja/sk5S1ge8W4E1X4VPebwfW57eb/ABS9ZT2DAxZRfATqeIaORiDx1Fwe8VlO/g1Hyu2xtoAqbGUi3GCQcbdG6XY9guaC2xtdUNjM69hgkX+7vVO2cyrhsUVSRNIx1XzSDd0t+nXSYJCdeYc678q/Ftaoz3LnSz4rHSNqmJyj7B/fFKG2mFPS2hIT1HDxuPMWrzB4mNDcYaTt+bj/AIqzES5iSsEg7yF/ZBps0IO3IgtzIGHE/JSpsOPzbjyFT7LkUmR2RJM46IlUtou75tSGJtrZdddSejZUmDlNyIFUn6TEufeba+8UVsyIpMgle7SI66qDdbAhF1UWzLfLoNL5hxoUiZJRkWN40Ci5CxxyQkXJJsplLi5vqAK2MjWGVQqkcTm8OkTm8DUkUIYZUQAX32BGnYoEYIPAZ7cWFFjBqvSa5Pn4Dh7xxpABXB4jwWiYlU/SQ+AHwouJ/wBCTvyD/H1rZ5lG8P4qB6MKKLyCO+ihSTpZWF/MjWrYwCRaI178AL+86W7aqQmgJuSB4EfBqJxph+TqSVK88R7Wlyl9/N6mw6vGs5ar7pPisbe98tv0plHo1K58Sl9XhH3i3mIzQ0mLgH9H46/uCh32og3LEfuP8CK1aoV8ydc8F/st8QKC21Jh0gkYGFmCkhbA62PbpwqCbapPsongj/xmhJdoTMpQx5lYWYc2QCDvBPAHroKl7Nx88j/NoF+syZl95DD3VJtIytGSzKWAs2gubC7a2JvbrN9O2rQYWyERoiDUfUjjDb9VGrGwHRBY6d9CvsdEDRBsyXOY7iqkksTfUE2Cm+oAcndRRVDYTyc/GqtYAlrG5UAA5jbuvXSoNrhVF1PeXsbcDZrGog2GxcHOpGvOxonOqgAdlUWDA9fENcXXMrE6AaR7Pgc3ErLfgxII8GOtPQMYeUUPESd4KH+9FGTbawzAHpeI/CU0n/JeHHtSX7mB9L0THsrBFbiUg9WYD1tVco6wWNhNgrAd1h6mrOwT5NbM1g2a5J6rbw3oa5s+ysN/SE/1i/jTDGYCEYaBOc6OaRxrvN1XeDra1Zynr7qjWbHxDTM/iAfUE1Gm1Ib6ozD7I/AUjXAQfXP634NU0eFhHFj3FvxrdqhmJxsXCJ/cP4xS98dHr826/dB9Caklw6fUO76Tf/KhJcOo1KOo+spNh2nhUEi4iMsCshvvAzEG32ANfFTXP+V+GVMW4U9E2cC/sl9SCN4N7mxA37gLVezAzWtlkTjvDeOXebd3C1zpVRaI4hpJDCqKdA2W1iug36lt1+09oFEmBvIbDZXEyzMjLwVblhxFtx04Hz3V1vZnLjCMDGcQIXsQGnXIAbdK5Nlud41Gu7qrm2wcGUiLOsbLuK2U5r8Pav6VJLs5GGb5KyDvVR/abdWomYhmrXzGcrYI1I+W4eRRwUM/uCq3lQEPLvAqtlTFNr7KqFB7QWKaeAqpYfZn1Ik8Sx8wpFNcNsyUf0S9wB9VFaxzyjoTjBp/pxBwwT27Zhfx1PrWVkeEa35wfqisrX1M/mRxj4CbL2q4wsztJGbPGAWh01zGxGY33aa6UqO1JidJUH3LD3Zqco7fJCVxC3Mw6TG2gRrruGuoPcKXDGON2MUfdPwrhj7/AHbRJtefjLH4xk/stXjYydtedUdyuB+3RwxmIAJ+WJ4qw+NRJj5ba46IdtjfzNaQVMVKDcyA96yN6SA+40i27tWRZ43cs5iZbEoyiwINrMectv0L37aueGkxLAGPERzam1y66jW3Rl6fcFOnCuecqQedckhnuc2S1s3EAi5t32NCdLw+0kkHORsoVgpBNrgOSFzXJsALsF9kXRbe2axcRHEDJiXcMNVVBcksNBmPRUgHjc6E2F65dtPYpgRXjkkYPY9AW1FmU6Mb7wQe0GrF/JPs7n8ROZUDFYwTJI7BrlgFUdd7E3tfo77aU2jIcopHZmX5pdcoyNIbcLlujc8SBYXOnWSnKGTdzqe5h5B1FXd+TbD2VA/rfxjJoY7HkX2mgH2pyP7sUbKtQcovrtG3i3xdqd4na0DYXOiqAsoBA3Zija+6pTs5+EkB7pgfiDRibImMLKWW5dWBuTooa+4k8RWc7qPvCVr8qKdyA9xcejV4cYeEDHxc/vGm82znXQyX7lf40K8AG918VNbRXJLKd2HfxzfEVExxB3QxffUfG1HzSQjfJB4lfQrQcmJwo+nD4BD6AUIPNhpWI5yWNOoLq33LXKn7NqmTB5IyE6CfSeQb/AXI7iVOm8jo1q22oALLIe5YX/d08qHG04yR0Xc30Fit/tFubIF7aWfuq0kOxsbhuYClngZARFIoN1ve6kWzGx42N/pDfQ/5TxGvz+EYcCcMLkdZvGdfGhsPs52Zhckgm97k3vruIG+/+G6m0XJ1z9Fj25f8arlUCG1J73OKjU/oYf4AAUZDtye1jjwf/RqT7y1Gx8mH+q1SxcngN9vE2+FW1oLh+UEgIvPn74Il9VNWDaXKJUWNRFC7NGHGd0Swa9rdG1jY7rUBHshb2DJfqD60w2hs0GTVgoCqo+cy6KB29d6zN8oj9/drRI3Kk3/8Phf+qtaPyqb/AHXC/wDVHwNOxsoHczHulJ/ercbHI/pPBz/HW6kaVaXlTc64PD242le/lIK1fb0JPRwsiE/0cl7dtiST3XFWaTYn/N8X/wD2VD+R0GhzHtLA/vE+VVStK3i9o4dI2kSRVcAnIQFLGxHsFtO0AgHpWtqDVthYi6spObQsBe+oHAddMP5Q8ETIDGhZIhZ2ABys1rAkagHTeBSXYuyucYdEMOrMV8wCB40T2ls2RgJObE0kZksR83kZQxtuJDEg+tbvtCaxtBJYnQZyEU9QWONLjvN+2jjh2iRUSLEIBqzKodc2ugOUK2nG/XUJwx4jFa8GbJf32pnwoRYVscdFWHuKFv25L17K+OXe8KdyIvxJrf8AJat7SJfrlmA+NTLgIY9WfAD72c+4kA1VKLzjMR/vsfhIteUx/KWEGmfD+EC29DWVflH/APo1GYBHYBRJzntJa+XLcn2d1Kn2ZhAbc5F3Zo/gaf4TaZFywBJ0sLgW95PCl+MxkGpZCvdLb9tDVjEbQM4HDWsGiI+0fgayHZeHvvB+yXB83FaiSFjf50/fifysvrU8ccLfSC/bw+nvSR/SlK/t6ZsPKPkiXI1kLAWY3uA4zncbEG4I3jrqk7YxksjlpWBN75VFlB6tP/7V+5YYaNmGaSI5U0CKwAtoNCECns7O3Xn+0GQGwI7/AMBWJMOp7MxkEsKZgsasoylVso01TMBlJBuOB4FeJsPJ/YAETNh2QHPYm9xlABtcC41N7VzH+TXbsaO8DrHaTczKtmFjmWQsDcaCygXuTXZ+R20IWWWOMxWUrpGbixBG7gOjbcK6Y7ZnRdNhsPCGeXERkD2iEAUd8jGx8LnsquYr+UHBo2WOS9t5s3k3R07QtWHlxsMTxNZbkC4t1nS3Zvrm+z+Tub2MM7nTXIWGh7so0sPfRMSYla8Jy9ifc7H7Oc+lPMLtqMqxa9hYkFWB1NhvHWRVah2BiMtiEjXdZm9/RW/nTDZ2wVXPnkZ865TYWFrqb3N9dKzn1/X+oZi8TBJ/srSd4HxNK5sLFw2a3eObHq1EPDgcPq5RT/xJreWa3lXq8tMPFpE0Q+wl/MWHnW9e42jwWAlvdNnSW/S5tvdZqsOH2KzjpYVYrfXyDyViark/8osh9mRv7C/xHzpJjeVMz+1KoH6T5zfrGclfctZuDtepdhoNzwE9Qux9ygmlE4WOQBnjW5sLGcXPUALD3g9xqou8uIVlJnY8GaRhGOwpYLYjio30AuwcWHHMMYkLLmEZZQwB1J1uRa5seHdRZox/KUl3RQ1wxDZTlVTxu3wG+iYYXZbkwXO4FnNx13O+lmyVhRxcRubsOkfZZTrowyFTl477DferU/KoIAM410OSxJ7TkdV8qCXR4Nzwj9zn41PJsI/8I/c/yfOiBykw7DpSTXGt+YiY+92Y1unKWA2CfLCRvOWJF46kodKrhVIbB7IIdQY4zdgNDl3kC+oa/dpXm1sOZJZGECNd21My3IBte2W40G7Wjdl7TjklU81KTfQtiw9rAm5QOxtpxsNR10Hj5bMQcLJ12aY8ey507qxcTl+P3/FUwEXYzEa4GRu1JP8AC1QybNy/7Jik8W+FqNgjQ78LOOPzchP4WqJ8DckquLH9ZetgJCcp1ONTuLfxH0ov8rYxAWSWXm1t+dIuFNhdstjqdBod/XXi4LEi+R8SAesg+oojD4fFAXcMyjffIm7cWsFzW7TUi/b+1mbDylgWaRMjMBluWUqptoWFibX0Gp6VhlQcnMKCw1sRqQ2hsNSb6EDuvRfLnabMscGm8SEC2m8LYqxW51uQAT1mtOTO0cjKJ0WRBuJFyp7RxHXuNN7En0rfKHOXFh1AGXmwHfLYbiPnABU0fJa/+8uO05R4hyCKLbbEYH57mSCejfIeNiAmgBGuVbgX111ML8p4c3/iHZ/0IZXPwHjlpqPdRabDcjkOoiU98hJv3KDf317iuTccW+Jb9XN6+BeUehoTF7fWTR2xkoH0QQlvuggj3VpDiI7fN7PL9fOtm94ZavStvfkaD+bYdl4a8ppHtCewtgIAOGtvICspqFaOX+T2OcEwYqdGAvrKWAHHfr50DhuTWLjuoxbEg/TKjw9lz5+Aqw7LLxwysYWzMQg5t9SDck5huAsNe21JiJL/AJqW/XmT4tfzrOpmUW47Y2LG8xv3hT6qDSiWMx+3hlJ60kyegNXBVcjXDv8ArIP36hnwLH+Zcd0yj0eqip0AMrdMWXqkcn3vvHuqTF7JlkkWKGCGJSRcqM5ANukWGh0PE1Y/yTx5qe/ZMCPNzTbkvhlXnBzbx9IArcm914gOtrg39og8QdLUQpVFOQKZbc6TiNcquRGCRuAWwff9JWbuNWDkZjJcKy/KOYXTKVW4kYAixOcLnOn0S3tcKd/IgBlBCg/RylR4hQRUXyA7lcgfVDDL+oxt/ZrbKXafLqNQRzDr+sfIoB50ixXL2Vh0Y2t2sI1t3dL4U1TZwXfCrDiQrQn9ZLL5U22UkI0VpE6w55xD3uSzde8is7OlFh21iZj0ZcPGO8Mw8WZvQUdh8THCwkxOMVgLgjnQb5gV9gAddWyb+TjZrsZmhVixuQHIXruADYA7zbf777Ns/ZuH9iDCgj6kCufEsPjVxiYmJlWqEBwRVebxCE8byr5XX1qePBxHc4PcYm+PwqzPj8OR0cLHbreAIPKJh51G2LwNvnMPg78fzR9UU1qsBskj2X9UD/oX/Z/GpfkLLr8yO0xSL+8KnlfZGpbCYY8TkRLgdehUjworAR7IxHQiLxuutocQ6sAN/RV9R2WPZVWPsrkAuzc2rXktrbLkiHbrb4mlW3OVGEw6sOfWSQA2jh1GYaAZtVB3XY6ixsp3VZOV/JrCLg3mMk0qheiJMRJMpY6AgOzDQ66dVfPm0JAXJUWF9O6szoxt0nAIrIGbKM2pI1uewcff49ZyYJCLhVUdbcezv7h4VWOS+IzRhmvZRYnh1WHWT1U6wO3B8oCc0ZZToI8+QIpGvSG57akjde17DTDZo/J194G/cLLb+0w9Kgl2DiVt8yGB4Zh79BYe/wB9Nm5USYfFss8KGM6WjlJKDeOgygF7bz0b1a9mbbwcyh1eNS2hDlUce3ZSCf0XI6wCRRON6aiac9i2djkIK4VLA6/OAG3UNPjR3yllNsTHMEO83LZD9ZbE2sTqNxHA6V0vmF4CoZsGjCxUEdtH066PO+3O8XJNh2ys8eQ+y7MqA34dLcey9qmkaZbZ4jrutZr9oynd21bY+T8HSUIi5lI0AvcdIa77aGg8JsJo0ywylF4dBWyi5Jy3vYG/G9V5WKghTFOu+Fv1SP3ql+XXByxtnt0Qo1vuF7ruBN9D404HJ6Q3vjMRfjZgvkoFvCk2N2VDC5WXF4h8wvZsS1hawIPS7RpbiaeUjjCn4zkXM0hd2LPuJZi3h3dnCrPyd5Jc1Z51H2eJ7LfjW/5djiyLACcpt82pbom/0jvsdePZUp2xiObeQYWU5UZyWI+ipbvvcWqiTMQj2lsuOWx6KtxzAspHYCwVSOoi3duoiDk0iLeQ5U63PNr4LYFu7IftVX9l7ZxcxzIqWJuullW1iCG3ngeu991EY2WJOnipWxD/AFSTkB6ra5v7W7W1bx8sZd6Nlx2HXo4WBsURvZRzcY+8xJ8ARWS7emQZnbCwW4IhlNvtMVynxNVLaHKSWQZY7InAAWAHYOPjelHyIyG7tc/pG/u6qeQ4rVP/ACgnMf8AW5PAoP7s+prKry7HW3tLXtXORS9S8oVSGNSEPOBjrIyaBrXBCEnj1buNIZsYhPRDD7OIJ/atRW3sbIjoto9IkBzMAMxF23gaa9lAJjXPDC+Ei/5vWcJuEkXEtwEx/rEPmakTFEG5E47pYx+FapPbesB75F/iFSCcE2C4a/2lP94a1RanMdQJwD9Zla/dZW9Kc7LdzGbMM5Ni0yBtBqAMwTQZjuX6R76H/JjkXEAGntRw39DQuJxUkOSPOY5JXyrdHQnNYXtmswB6wd/uQZZpQekQOoZVF/BX3e6jFnktuBHUpZfQy391SvtOTDxhJI+dYADoxMWI0sX+ipt9Gk+J5Qwk/mMn9UU81mSq0arjwu8EdllH9osjnwWicPi1fip7ArD+24tfuNIU20nAkdgfL5tn9aJwrhzdAt+slXPvIotLlM8fM5XKJ2Z+/duJqoz4eMtYCNh/zXBP3el61NtmeVMgyzleaS5jdh0ule4V17NaTHFxH2nnXveZv3mrOM6UHOFwCKb5GXuhlbzDAVNiI8PY/OSX7IH9BKKQQYvDg3WeJT1yJL+/Fapztf8A87ge7OifuKa1ZGTw4fmzd2dtcqmBxrw0zsPEkVzhZ2w+NXEc2wRGJ6Ou9GUAXsCNRfvPdVw2ptmNYxmlikzGw5icyHT6wBIy9YIBPCkrQtiAQcwQuDqBbeSAVCqLE29rflHWVrPuUvKblhC0TDDBmWbN7YKhSCAHynR+wnUXUG9q5ebFhc2HE77Dr7asvKY2d9QdSBlFgFXRVUcAB5k1V2qmblHr7RSJBHC5c7y1iApIsSoP0iOPDxp1/J7AGxiNrp0tN/DXrPhrxGosaTHVx5B40RYpC3smwzfVJtY93A9/eDY9iel0xMmEJYiaWO59mR7633Fcuh8ag/JOFcaTRn7y39wcGmkuzYpCwAzEEgljlGnE9p3gjQ14vJBDuMfdct6MfSqYMAINjZD81imW24Ans00bsX3DqppA+OS2XE5hp7bXHmp9agPIdT9H3Ry/hWj8gV4gfqSfhVxk2tGxZMTnBlaJhY+ySGva3VY+VRYqfGr0UEQA+kczE7tbWFvOlGxORywYiKUW6LH6LDerLx040GvIKEWJB8Mo/arMRPLr92LMcRgcVJ+dldhxAuot3AW8qzDbAC7o1Pfm/wC2aDTkbENzSDuaL8aITkgv/mD99Pga3x8LkbwxOu4Ed2b/ALdTSsSjLI0gRlKsVZrgMLaDmwOPX4UgPJnKb83jGHZIw/ZcUbgMCYrlMPKxO/n8QdLbtGZlt4a8b6VuIZmVE29MdngYfIxJF0sNHW5AckKNDbdr4b6iwWzJX6UwYPfUApp3dPdTfl5jGmnhgcCOSO8mYSZy+fQKrKAb9A6DXQaaXqLD4GM71fxzbvfv99YmDEpsFs6MEZ7L2u628rmmyiBdzL4W+K0lbAIN0N7fWt8R8aITDoPoAdxA/epiEMM8Y6v1l/hr2ofk/ULdxH41lIEY2OYzSMh6JY2tl3DQfRJrY879PnPcvxKUqXGzP0lTD67uaa2ncCTfvorDbQdfbXEJ2xFfO4uaMaiKQxb/AFW9yenP1vdfpZx/VhvSWoX2uDp8pxK/ahDeleNtKRtBiIiP+JhwD/be3lTcAww8EJUsJ0Uakq8TRn1a/gDSrZOJXEYtObw7lI2bNL+bUsgLKqNbMxzAEiwIG/qrfHHMoSSVUV7jNHzROm4ZUsQSdND3ddWPYMaSwA3IWNdwGawa4tbpaXW+nhfQ0xtSXco51jIUyMGtqBqRfUgiQhSbk8R8aro2ut9MQFH6aC9+6NTb9Y1ZMa0BJBM5HDRD7gwLKOygEw0L6Ks5t9ZUAHddQprMmA2HxCNvxGzj/wAx5oz5kCm0Gzi46C4GTsTGEf3bmvF5Gxt0rsL9arbyW1EQ8k1U9HmD3xa+8OLe6mpViNqbEdyCMMrhUVQflaJbKo0s0WoB0vcX32FKZdjyfSwbEdmKjf8AZWmG3thPJIWCRMDb2pXU6ALuC5eHXVaxHJ1wdcP+qcw9+asYR6YUSMl2WR/scg8c3olDybGvvwsg8P8AAUN+TVXQ4e3eNfWiYsDHxjdfsx3/AH6ihTYljpBKe5RUuKjEUTu8M0dlazMq2BsbAEkHfbo213calXZ2HO93U/8AEjKD3gH1oflNgmSER9DJIw0UWvltJ0j7RHRBswGm6/BpW5ptye/ZfcOocKT2pntWcF20vrYeGhNAulhWS0TfVx5F4LnJBbeuvhfX/PbVOjq8cgJskqvvsdR1qd49aY7E9OoYeSGBXZkjUELmdlzG/AWtbeOLC9iRupcnLXDAEIUU7rkpGPBQGb3mmGOjhxHODP7BC5CvtG1xY5wD/nqpXs/klJvMC776kr53rpld6ZxqtpRyrRv5xW7mY+gqUcoU4A/dhc/CjPyKy6mHCjvmf4sBUMsap7RwK9mZnPuEh9KNnQrZe2VeRVyzXJAuYmVQT1kqLVFi9vPuRMQOqyhfwPnQ+zcWhlQCTDe0NFQAnUaKS179VRy7RjQn53CHXhBH6l9T4Vm/V+FQebbeI4Rz+MkfxkoGTG4s3tE3jJEPSQU1j5Rw3sZIV7RDH62NbttrDG98cq3+rBCf7lq1+UWYV8R9KL/8sHndjTaEym3zKd5xEPwjaofyvhv/AKk/hFGP7ketEYblDAv+3M/YyQgfsL60hWsdd8S7FFUgZDlsQ3U5IFmJGmgGmW+o0PjXgFlt9hvWt8TDBI/OI/RbXoxggMb591zcm5001qeLCxDTMx+yhH7WlFFAMOOEZv1kgepvUeaxsbA9jA60waFBwY/aCD0GnvrZZogbZB4TEeQPwpoWCCk/SX+18BWUx+WQ/UH65P8Ad15TSLpJ4ZPaCqTxIJB9yn3mhpZIYzYvl6iJVsd3BXFvEcRRGN5MzQRBsOXmIPszZTfsDoAL99/wVJh8ZISHwZQ2zEtKLE3ubta46+iD1Vi5ialr0yYw4qMmwxB/Xt5kmm+EQMLc9MD1DI4Pict6EwuyXIBMSg/oPzg84lPrRz7HAGZoioXUsVtbtJyiwrTIDb+JGGgkkzRkAFc1sjBjoNOJvfdcXFLeQssk2BW6nLnkCg5bMpNywBOpuSLjW4O/SiZuSUM7Kxd3jvmCfzS2Fs+UXzMwG/dqAeJNjxjCwVeaZFFlR1y2A4aXA8QOymkquN2FHxVo++6D3HfSyTZHFZZPBr/vCrfKSL5Y5AeJjmOXw6YFvChSJG1yyfekT4k1icWrIsIcZEPmsTOo7CD5FjTXA7c2iSAcQXFwDmiB3nrX41N8ll4L75E+CGvMPhHDqXMYUMCxMhYgA8Bky+lE6QnaW2sSskiq8IUMQoaK5sDxJbWhTtjE7mkT7ll8sh9aaz7Mmuzx82wZi1+edPaJO5VHX1+NCnCT/SUkfojP5ySPp92rGJjGBcAWxkhF2adh+i8Y/asaIgxUegLYgE8GyP8A2VzX91ajDkHVY/vIo9MOn7VF4fCOdVRWXjkvu+7i/wBymiklYqAT0k3AvDzOtuBsB4stqrnKlwkQYCwytbW5Ou4anfqb6a2uF1FWaSMgWEcqHd7BcW68zREjuB8eFc622weYxR5WCGzlRZFIuCWAJAOh6Knjw3VT0oVJcEWYkjQevV61r8gL7qseOwoiRrXtx6y34+l7ddItk47I4z+wx1/R/SA6uzs9+KLyLYhA1vT/AJIRlJgOG8dduI7eBHdV0i5PCwOhDDTW9weIpTiNjtBIGAPRa4/hPYdRftqidmYW/a5VY40MnNg3OYZRpwuSc1u4G9h1aKYNmYZjdsWrdV8QR5AAU3xqswiZZCVK3VboABpqAelc/DuqOEzLub3EX89a65duePRfLyewr/ziyd7iQ+bCsGwcMumQf/bvb3qCPOmMhnO+S/Yyg+i3rxYpR1Dt5th6OtZqGraYHZkKuhUAEMpFomG4jjl08a9OzUO937ubf+CisNHJfMSCt9TYfGcn+ye6vcQuI36AcDpu7ufrMR6gXNseLrY/db4xVrHsOK+t/wBUn1jowSy/0nvhY+YltUfymYfzqd5hkHpMK3StBJsaIbjJ4KAP2aHOzk+vIfBT5G1EzbQxF/zsZ/qZv+6a9j2lLms0yHsWFuP2nqqEGjw6pmUk3DH22UW3aAM+g03C3dXsYjG/m/G3qAaA2k2FSWRppkTpHTNa5+zcm5424k1Hgsfg5DaBXlO66xNb9YqBVMqjT5ZDwdR9lWPwrH2gnDOe5APVvhW8SWHRwzHvK/xVMTiPoRQj7TNp4Kv71FmimTHNf2Jj94/9s+tZREuG2hc/65Av6IiOnvkvWVicslxWzZm3gQWKkZRc9Dq7hr60mxG2nJJTnBfXoDKffGtz4mio9kFFYFS2ZSLrlvrbQdMkk9tt1LZNntfXDysPf6NXXdyxFNH2liDv58jtL/vGgpFkbckn63nbWmS7NHDDyjvWw9DUkey7b4Gt2Br+7IB51bJJPC4Ro1iOutpIlazdY6NgL67qqGI5TYuDRHUWO7m1A07gK6hPgIgLMZI+wgi39u3urmfKrAjMxG76IsQT1aEA37xx8KzlcGBGzOXuOcX+YNjbWK/74IOvCtm5U40m94x3IB5sL+dZyW2Y/MLZt5JykLcG+osdbX9adfkqQfRU98Y+FF5HRJ/pDim3m/cb/A1qz4mW2Y/rZiOzTMB5U9Oz3B9lB3I3xNqmiwj8VjPgL+RFW1cFccWOFssmb9EMybzc7mC+NjWo25il33uDuzg6a9aEXvbW/GrpseMKdUddCdxtoCeF6XYyNXN+bc/azfgLVRM3Vi4KcPywnUfOI5XgQY7ftgeFqZ4TlSz2KwSEdcYU68dUYjiOHVQU2z4j9Aj7v/yodtkxcL/qn8TVM5NRxQ7QxpQlh809iscEdkJzWu+I5s2IHBN7ZrHQmmuBwYaFCAgPEKLdIb5HFh0rWt3E62tQEGyUBuCvmP3CKciYxwuACFI35kIvpusA2um6rHyMp+FL5TuCco9lf8k/57ao002py+/8KtPKGe7CMak3LdmhsKqk8VtKPdOp/wAkO2w6nDStdoxmhzHen0lBP1d4HUT9WmnKDlCeeKRlTFazFo8wza3ItqRawtfeDXMuT+AMmm4tp791XTCbFOVS0d8ts9iDe59nNZspF7bj+FR5LHye2tIUyuVjjW5EgHOB1J1C2GbRr9EnTMb+yakxXKfDfXnc9SxBD7ybedVXaewObsTm16zuvw1XX337BS0YM8Bft3/CmZmBELRLyoU+zFIf+Y4/dX40BJtmdtEjABPF2PkWI8qCw+GI+kB/Vn+GrBFEyxBs6XLHXIdwC6ex1339dZnKdGoKHwGLkIbnua6ssfxykelRzYOdT0mjc8T0AT2npXvTnm5DqGv2iM/w1FJHMdzsPAj98VqkW4XGZD0o2J/RLj42oxdsj+jxI+yw+NamCb+kj+9f+M1oss6H28OexkU/G9W03k2yLXJx4/rFFKBy8h4fLW6s8i6e6nMkksoMbxQZWFmsuW4Oh1BHAmuYbSwJhnki+oxA7R9E+4g1WB23tqjF4ppwmUsFuCc1yqhcx0A1AGg3W766NyAmEwCKoRxvW4AI+su648/frzXZUFzuv2cbDU27Rv8ADs16Hyb2d7JU2I1BGljp1cL6abr9RFOONyzOVOoQ7FTeXY8LaAemYe+sxOxwCMq3BFjm6X7T26tLW31R9tYNmYvinLIAAoYgAH6wvYWI7dezdSVXwF7Fx4xM496v8K63GPszUz7ujTYCYnosUGnRURgCwG4Z/Hxr2qEv5P8Ar4fxgl/GsrX1PEDh5OY/lCK7NL/NsVC9GxFrGwuo91BHFY4i4lYjqzKfJktWVlcY/wCpbDTYyU/nAvjGo/YcelaQbdSNhcp9kF1B98beRFZWUTlNtRFnR5WgQOUR9FJuH6I7bdG/ipqkbRuY1dnK5mHs3zMbi4LcF1sRqbcTw9rKsuzVG2BhR9GRX+0A1u7MulMTsyJdylD+iWX9hxWVlarTEio8KRa003D+dJ8nDetTDnF3ySW/Sjib0sayspoN8JiwedtIjFYnP5sqRoRfTS2vDWioMPKw0WI91x61lZWcYvKfwp6EvDLpdLd0h+FeRlhvFx2nN61lZWmbetYnpRqR9lR5ix86r/KhUVFZAQXNgL3BOlj1jr16qysonpqO3PZsJvc6k+lVvHLr37u7h6jzrKysS1Ha/wDIzZo5xL6Aa37rX/z2U+xuz1LmQAEg3J+yd53Fgd+pY3PDdWVldJjTMfKXbyOlrS6MbjMoN78bhcw7r2HVSp8UVFmdP1SfgPWsrKzl26YxpvBiYj9K9uxtfeTTibE4fm4wdOjmFgdxYi/vU+6srK5zO4/fY0VSTwF+iQ3blax8NKOw0Ab2UQ/1Sn1IrKytxNszo0w+x5W9mJfCOIfGpJdiTgaxqPCP0tbzrKyukYsWreLWNc+ZLZfbKdBhu1a2YMN26/dXPeUcP+tydItcggnhdQQpsBuFtQKysrnLQnZMFnUjTiPDX4E94PZXS9moETNbKpve3AgXIA6tbjsJHAVlZXXBzyDYJ4ca7ZI2kZeBtov1izWsN/RUE6dtbz4eNWy5o81vZWJm072dRWVlZ9rPTTn4BoZI78fmX+ElqysrKzZt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8" name="AutoShape 10" descr="data:image/jpeg;base64,/9j/4AAQSkZJRgABAQAAAQABAAD/2wCEAAkGBxMTEhUUExQVFhUXGB0aGBgYFyIbHxsXGB0YHBgYHB0gICggHBolHRwXITEhJSkrLi4uGB8zODMsNygtLisBCgoKDg0OGxAQGywkHyQsLCwsLCwvLCwsLCwsLCwsLCwsLCwsLCwsLCwsLCwsLCwsLCwsLCwsLCwsLCwsLCwsLP/AABEIALcBEwMBIgACEQEDEQH/xAAcAAACAgMBAQAAAAAAAAAAAAAEBQMGAAIHAQj/xABTEAACAQIDAwkDBwcICAUFAQABAgMAEQQSIQUxQQYTIlFhcYGhsTKRwRQjQlJygtEVM2KSssLSB0NTg6LD4fAWJERUY3OT0zRkhLPiVZSj4/EX/8QAFwEBAQEBAAAAAAAAAAAAAAAAAQACA//EACYRAQACAgIBAwQDAQAAAAAAAAABEQIhEjFhIkFRE3GB8AORsTL/2gAMAwEAAhEDEQA/AJ8Hg0VF0uALLcAC3UqqBceA47qJEZ0suncq7u8NQ3JuUyQRSMek0ak9mnSPeTe2nhQe0NtWa0SFxexYLmt19hI6r+tdbhyo3kwzW0T0P7KrR2xcXJHJfK3sPxtuViN5bq/zupVMxAuJIzcaZiq/sm/hvrfYuMPPAZ475X9luORrAAtc+6jOfTKTySTO1zGTfiSW9CtQTQz/AFEHejH1c0sXbsnEoQf+KPgwqL8qSk6ZfB7+klVmjZcFOeEPcUP+FVVsBnxMxMjMsKLmCl9JTcp0VItYK3RB499M/lk31T7m/wAaseA5PSzx3zxHOuq6grcX1BU3a+mtHZVHBY8qCLKVFyVvZgd/RDAbySTfLqTobliHi8TZi0ZdNLWuGFt9iu4i/ZV8PIB8vzkyqOAIDeWX40MeQcP0sUn/AEQD/wC58KdjSgtttwRnjRrbiLqbeIa3hammF5aQKLPh5W7sQy+RNW3/APzzB2u005HWiADzDCvIeQmzL+3iX73QDyUGisjpryO5YQT4lIo8PiI75iWaYOoVFLEkWvwtp10mxP8AKLiJvzeHyg7iZVJse5B61etjcjMFAXeJHzNG0dy7HoyWDW1tftFTwfydbOVbtAp7S7/x0RyuVpyx9p4+Q6WHZzgNbJidoDig8f8AGumS8jdmDdh1J7Hb+KhTyRwH+7f23/ipqVcOfTSbQcWLoR9kN6k1Ci42M+yrdiHIx67C+U9zCr9j+SWD3CNweyVxYfrVV9oclAlwuJLKfouRdQd1zex4ai2/dRs6e7P2nm6LDK/D6OY929HGoNtR3G4r/Kjbly0KkHMhEnZYjo6ADpa3te1yOOseJwgil5rPYFdQCOJIOVtRnGhym/tA6VUcTAyM+9lVmj5wDolgTpm3XI1t1GqxS2cnpXEC5Is4DN9ANqbdI348NOFOGx0n08Ird+YeQJpHsPaXNYdAOaJLG4YgNw4sCLbtAL+tOI9uS/7rCfvPu8FtUWh2hGN+EVT1rb36ivW2pBpdZPBj+NTDbMvHCL4O3xrJ9qCwvhGvx+dv5aU2qZBtDCHfJMnbYnzzVZtg4jD50MeOQm46LgAkX3C7A39++qkMbA3t4Vx2hc3o1T4X5HnQ2kQhlPSjYaggjcCPOiZ0KWvb0N3e+LwaanotfMBc2DDNa446UgYAH89gX8QPiKG5R4fAjEzl5QHMjlrltGLEkaL13pQcPgTuxKj3j1FWOVxBpZYcC7HRsGR1XX/Gp5eT8xB+Yw7Dsy+XQqmHZ+GP+1x/rj4rUmG2IjHoYqMnscepFqbBpt7Dy4ZEbmokkaTKpvplynNcIBu04cfe+2FsfFmFXAwEgIur86QCLcfmd9V7amEmSCFXkLKsrFdAdclxZgDwB4317KribQmjuqWtckAi9ixudd+p7aZmIFSv+XGlipbAR20/OBvUrTHD7HxLe3jsIv2VX1ztXNPleIJ0Fj1gnf33qZIcU++Z/f8A41c/B4umjYXXtFfBU/7de1zr8kTcZpL/AOe2sq5T8Dj5NOSeIkkC4bm1aPi5bcpuQpF+kDYjTu72r45Q1gFJ+qWyns3gW91VfkZZnkUkAZPrEaX4ACx1tqdxy23mm02ExijNHOGTqdC9vcuY1z/j5cdun8lXowGCRzd8Ojd739Fp5yf2VAHDcyqMPZKgHeCDrlHAmqzBHi97pDJ3QOD5inmynlWRCYIgMwudxAuLkdHeO+tZdSxt5Lh4YzZYVIG4kWPj0d9erKlvzR8P8bUvxgbMyiCLRiL86V3G24AVrBBId0UfhJIfQGqJtGTZOETjuIH71WPYGCR4QWV1ZXNrscxBCkWsSSN9u42qsps2Qj2F8JpPTJUfLDbGKwmEQQAgaZ7nOwBBBINtbWG8buFa6S17U2oItQkKni8xzOQOIUXY/fK1XMdyphlGWTFuF+rFMsF/FGzeF7dlcyxKSz2ZmL3F+k5Ph1eVZhtjsfoN4Pp5rWZzMYrym2sDGehzO/2nkadve7k+4U0w3KOGU2idT2AKp92YVRMPsuQbo/HnB/AaawNi14HuDJb/ANr40WadS2fO3NnUAnuPle1/Gk+O2hj43vE8LrxSQi56rAN0fHNfs3VX5do4lcPH0OmzvcXGiqFsdw4mkeLxuMPtRxEdsQPxoxy7+4pcv9I72+U4KVD9eB1cDtILbvu0NPypwq3tO/YGhcHxAX8KozYqYe3DCR2RlT7wSPKtPykm9klXtSS/lZfWnkqXF+WBPsRu3bzbD9oKBUuABkLl4iqutt4ffrfo3AINjx3VUsNtKJjriJV7HjzeYJ9BW+I2mFOVcQxHWEO7usB5imJVGPKrZAeAKwAJa0bA3tJvFwRporXJtpc62qm8rcaiRR4VDfJl8FVTw3B3ZnkPHpKDrcU6k2m7uObkmKgWUMy3zEm5GY5V4D6W7t0om2mzYiU9cjbhbieH+euiZVLFyJxTjN0gqCxY2PD6IYaKDvI3mw6ri3Yjaoc3jkVddyGwHhzdqpPJiXIj3jDAn6RsPDQ6+VOlki/oF8JbekdVmjg4qa91l1362/grbEY/E2HzkH3hHf8AGlC8zxgA/rresVEr8m0+bA/9Sv8A2xRapKm2sQD/ADDW4dD4g08wPKVjlEmGjNzbMph/FaSpJhL2Mfjz+nvCmi8DLgi6jcSRY86TrfQagcabkUc7V5SQo7qcMzsGILAgXN94yyhveAar+K5Rxndgm8WY+rNTTauGw/OM2pLMxNpDobtm0F7AEEa23Usi5ht0ouN4zo1j1auD5UYzPGDRc+24D7WD92X4p8aEmx2BJH+ryA8f861YxBGdA8Z7wPVS3pWLs4X9iM9tyP3PhTsFeA5QxL8ykN42N7yAHLfQtqTl03nXduqfGwxySFoIbA29q5A3XyqOF7+0Rvr3ayHDwPLza3UrrfTKzAHgDfXq0rXBbXnkRTFAgQ3sQ/Vpvt4HT0pv5QmPZ0+/2B2Ki+N+kfGvTgZOM2nY+vu6JNQ4nA41lDs6RL1oLn9Zr+TUAMK40OLbwex8mJpRt+Tz/Tyjxk/irKU/k5f96k/6j/wVlVp0uXk3h4gHiw0Av0cyKoU3tcFkFx47zTCbYivqUKki2WMtYDgSB0bnf7JNL+SuPnE4V4ljQKSchLAhRfQFiR3AUVtzlTIGyxQuf+Y5j9wXX310nKJ9mKn5GNsZQlumOsswXq11t7rUrmkwcRs2JQa8Zrnu6I6+NIcTicXJrzGHv+mvOH3sL+dRGPHnRWVPsRAAe4VmcvBiDs7TwFyWxW8knKHa5JubXUAb91TrBgJlJQO9uLKvxXd21Vm2ftD+nk8x5UFknUkPICeJYEkW8BY95tWb8GlqGEw4YXeWIFgMwZ0HhmCZvugiq/yrxkMWJaGGbMLAMrsLMf0X3Eg8DYG+nCl0Oz5ZXBjEjgtYsIiwGouSVNtL3PdSvlFspZmCMJhKotm5lrEDTXeOHXROzGheIxDG/SBYb1ksGB6ukLjTgCKkiWXTogd5X4mk+CwGLi0ErMu4Bl3DqHS0HZ5Vk8eJt0ZGHUN59B61zm24pYYnYb8v6o9+6phjyAbWvbcVB17+Ft/hVLIxo338UNSQYXaLnoxg9tjaszMtaXvDbQvGoYBtW1Op3jrG/Ue6tHx1tCjkdg01+yxPlVcwmxNpr0uhb6uW48u4e6psRisSp+ewwK63Kt1gg6N2EjeN9WN4jUnBxsfG6jtsn7YBqEth33Mpvwtm9DVfxc+XpQyOoP0CxuGO8dSqO3wvURxUpHSeJz1MR6sqjzFb5Cj7EbHRuMY7D0fLWhm2Jbq/WA8msaXtO6AFsOyqfpx5lX3i6nxYVJHtZFUss6A/VZrEjq6OvjeQdY4U6kbgemGEdwVZWtcXVgdOrpajd9EjroCDkjFJOzyPkjZCTqFKy6ai4tY9I+/soj8qGXoxIcikM1+iC2uoPRSx7luRe2gpth8XIQMwjsRoCD/8akr2zlwcDPA7lyj2JzBQxBPSBU7iLbjwFWKFcGfZYnvlcdXUw6j+seyxEQB9rm+zotp3dM2raPZsBNypY8bgn0NHGfk8o+AUSrlAAYnW5zMb+0L7+2+nUK0YOZG0smVbD9ItJfjfcR7l6qs2G2HhXADIL/pfAgFx+sKwfyWQA878rxIQnVedsLW0GY9Kw1431onHI88SHDA6m3S72A7wAbD3W7q9GKyOGkkWwN7Fwvh6VYZeTGBUWYggdRdyf1yfWootk4BPYw63HE4eM+dwavpz7yucfCtna+HldysigMxIBa+86a1NPhEYaqjfdHZc6DebC53mnGN5s6qluwYeIj0PrVexQS+sIU8SsCKfeoBq+nXUrm0GxIH+iiHtBN/G+nuqVNkxL0eiD1AsvusgFu29Csqleg5SU3yFg+/6rJY3v1jUb9a8XayrG0WKyF0c2I7h7J9kEG9za/fuq3HY1PQLlRE2GTUc5G5ysvPFlGhIudSNx3EHSheTWGZgTA91UAuM5UG4tdmBBA8OGlMNqbXinhXCwo0xYgsQcxup06R0W+7TgSNKZ7D5J42NLphG1IIVpI3W4Fr5S4uSONxWr8CkEWxJJjfnYtN/NgvbvJuf7VZLsrDp7eJufqhjcd6Zz+zU+09hY9iPlEWJKa30QIo7FSTKTbrsNN9AnYSrlJTEygm2WFoja/sk5S1ge8W4E1X4VPebwfW57eb/ABS9ZT2DAxZRfATqeIaORiDx1Fwe8VlO/g1Hyu2xtoAqbGUi3GCQcbdG6XY9guaC2xtdUNjM69hgkX+7vVO2cyrhsUVSRNIx1XzSDd0t+nXSYJCdeYc678q/Ftaoz3LnSz4rHSNqmJyj7B/fFKG2mFPS2hIT1HDxuPMWrzB4mNDcYaTt+bj/AIqzES5iSsEg7yF/ZBps0IO3IgtzIGHE/JSpsOPzbjyFT7LkUmR2RJM46IlUtou75tSGJtrZdddSejZUmDlNyIFUn6TEufeba+8UVsyIpMgle7SI66qDdbAhF1UWzLfLoNL5hxoUiZJRkWN40Ci5CxxyQkXJJsplLi5vqAK2MjWGVQqkcTm8OkTm8DUkUIYZUQAX32BGnYoEYIPAZ7cWFFjBqvSa5Pn4Dh7xxpABXB4jwWiYlU/SQ+AHwouJ/wBCTvyD/H1rZ5lG8P4qB6MKKLyCO+ihSTpZWF/MjWrYwCRaI178AL+86W7aqQmgJuSB4EfBqJxph+TqSVK88R7Wlyl9/N6mw6vGs5ar7pPisbe98tv0plHo1K58Sl9XhH3i3mIzQ0mLgH9H46/uCh32og3LEfuP8CK1aoV8ydc8F/st8QKC21Jh0gkYGFmCkhbA62PbpwqCbapPsongj/xmhJdoTMpQx5lYWYc2QCDvBPAHroKl7Nx88j/NoF+syZl95DD3VJtIytGSzKWAs2gubC7a2JvbrN9O2rQYWyERoiDUfUjjDb9VGrGwHRBY6d9CvsdEDRBsyXOY7iqkksTfUE2Cm+oAcndRRVDYTyc/GqtYAlrG5UAA5jbuvXSoNrhVF1PeXsbcDZrGog2GxcHOpGvOxonOqgAdlUWDA9fENcXXMrE6AaR7Pgc3ErLfgxII8GOtPQMYeUUPESd4KH+9FGTbawzAHpeI/CU0n/JeHHtSX7mB9L0THsrBFbiUg9WYD1tVco6wWNhNgrAd1h6mrOwT5NbM1g2a5J6rbw3oa5s+ysN/SE/1i/jTDGYCEYaBOc6OaRxrvN1XeDra1Zynr7qjWbHxDTM/iAfUE1Gm1Ib6ozD7I/AUjXAQfXP634NU0eFhHFj3FvxrdqhmJxsXCJ/cP4xS98dHr826/dB9Caklw6fUO76Tf/KhJcOo1KOo+spNh2nhUEi4iMsCshvvAzEG32ANfFTXP+V+GVMW4U9E2cC/sl9SCN4N7mxA37gLVezAzWtlkTjvDeOXebd3C1zpVRaI4hpJDCqKdA2W1iug36lt1+09oFEmBvIbDZXEyzMjLwVblhxFtx04Hz3V1vZnLjCMDGcQIXsQGnXIAbdK5Nlud41Gu7qrm2wcGUiLOsbLuK2U5r8Pav6VJLs5GGb5KyDvVR/abdWomYhmrXzGcrYI1I+W4eRRwUM/uCq3lQEPLvAqtlTFNr7KqFB7QWKaeAqpYfZn1Ik8Sx8wpFNcNsyUf0S9wB9VFaxzyjoTjBp/pxBwwT27Zhfx1PrWVkeEa35wfqisrX1M/mRxj4CbL2q4wsztJGbPGAWh01zGxGY33aa6UqO1JidJUH3LD3Zqco7fJCVxC3Mw6TG2gRrruGuoPcKXDGON2MUfdPwrhj7/AHbRJtefjLH4xk/stXjYydtedUdyuB+3RwxmIAJ+WJ4qw+NRJj5ba46IdtjfzNaQVMVKDcyA96yN6SA+40i27tWRZ43cs5iZbEoyiwINrMectv0L37aueGkxLAGPERzam1y66jW3Rl6fcFOnCuecqQedckhnuc2S1s3EAi5t32NCdLw+0kkHORsoVgpBNrgOSFzXJsALsF9kXRbe2axcRHEDJiXcMNVVBcksNBmPRUgHjc6E2F65dtPYpgRXjkkYPY9AW1FmU6Mb7wQe0GrF/JPs7n8ROZUDFYwTJI7BrlgFUdd7E3tfo77aU2jIcopHZmX5pdcoyNIbcLlujc8SBYXOnWSnKGTdzqe5h5B1FXd+TbD2VA/rfxjJoY7HkX2mgH2pyP7sUbKtQcovrtG3i3xdqd4na0DYXOiqAsoBA3Zija+6pTs5+EkB7pgfiDRibImMLKWW5dWBuTooa+4k8RWc7qPvCVr8qKdyA9xcejV4cYeEDHxc/vGm82znXQyX7lf40K8AG918VNbRXJLKd2HfxzfEVExxB3QxffUfG1HzSQjfJB4lfQrQcmJwo+nD4BD6AUIPNhpWI5yWNOoLq33LXKn7NqmTB5IyE6CfSeQb/AXI7iVOm8jo1q22oALLIe5YX/d08qHG04yR0Xc30Fit/tFubIF7aWfuq0kOxsbhuYClngZARFIoN1ve6kWzGx42N/pDfQ/5TxGvz+EYcCcMLkdZvGdfGhsPs52Zhckgm97k3vruIG+/+G6m0XJ1z9Fj25f8arlUCG1J73OKjU/oYf4AAUZDtye1jjwf/RqT7y1Gx8mH+q1SxcngN9vE2+FW1oLh+UEgIvPn74Il9VNWDaXKJUWNRFC7NGHGd0Swa9rdG1jY7rUBHshb2DJfqD60w2hs0GTVgoCqo+cy6KB29d6zN8oj9/drRI3Kk3/8Phf+qtaPyqb/AHXC/wDVHwNOxsoHczHulJ/ercbHI/pPBz/HW6kaVaXlTc64PD242le/lIK1fb0JPRwsiE/0cl7dtiST3XFWaTYn/N8X/wD2VD+R0GhzHtLA/vE+VVStK3i9o4dI2kSRVcAnIQFLGxHsFtO0AgHpWtqDVthYi6spObQsBe+oHAddMP5Q8ETIDGhZIhZ2ABys1rAkagHTeBSXYuyucYdEMOrMV8wCB40T2ls2RgJObE0kZksR83kZQxtuJDEg+tbvtCaxtBJYnQZyEU9QWONLjvN+2jjh2iRUSLEIBqzKodc2ugOUK2nG/XUJwx4jFa8GbJf32pnwoRYVscdFWHuKFv25L17K+OXe8KdyIvxJrf8AJat7SJfrlmA+NTLgIY9WfAD72c+4kA1VKLzjMR/vsfhIteUx/KWEGmfD+EC29DWVflH/APo1GYBHYBRJzntJa+XLcn2d1Kn2ZhAbc5F3Zo/gaf4TaZFywBJ0sLgW95PCl+MxkGpZCvdLb9tDVjEbQM4HDWsGiI+0fgayHZeHvvB+yXB83FaiSFjf50/fifysvrU8ccLfSC/bw+nvSR/SlK/t6ZsPKPkiXI1kLAWY3uA4zncbEG4I3jrqk7YxksjlpWBN75VFlB6tP/7V+5YYaNmGaSI5U0CKwAtoNCECns7O3Xn+0GQGwI7/AMBWJMOp7MxkEsKZgsasoylVso01TMBlJBuOB4FeJsPJ/YAETNh2QHPYm9xlABtcC41N7VzH+TXbsaO8DrHaTczKtmFjmWQsDcaCygXuTXZ+R20IWWWOMxWUrpGbixBG7gOjbcK6Y7ZnRdNhsPCGeXERkD2iEAUd8jGx8LnsquYr+UHBo2WOS9t5s3k3R07QtWHlxsMTxNZbkC4t1nS3Zvrm+z+Tub2MM7nTXIWGh7so0sPfRMSYla8Jy9ifc7H7Oc+lPMLtqMqxa9hYkFWB1NhvHWRVah2BiMtiEjXdZm9/RW/nTDZ2wVXPnkZ865TYWFrqb3N9dKzn1/X+oZi8TBJ/srSd4HxNK5sLFw2a3eObHq1EPDgcPq5RT/xJreWa3lXq8tMPFpE0Q+wl/MWHnW9e42jwWAlvdNnSW/S5tvdZqsOH2KzjpYVYrfXyDyViark/8osh9mRv7C/xHzpJjeVMz+1KoH6T5zfrGclfctZuDtepdhoNzwE9Qux9ygmlE4WOQBnjW5sLGcXPUALD3g9xqou8uIVlJnY8GaRhGOwpYLYjio30AuwcWHHMMYkLLmEZZQwB1J1uRa5seHdRZox/KUl3RQ1wxDZTlVTxu3wG+iYYXZbkwXO4FnNx13O+lmyVhRxcRubsOkfZZTrowyFTl477DferU/KoIAM410OSxJ7TkdV8qCXR4Nzwj9zn41PJsI/8I/c/yfOiBykw7DpSTXGt+YiY+92Y1unKWA2CfLCRvOWJF46kodKrhVIbB7IIdQY4zdgNDl3kC+oa/dpXm1sOZJZGECNd21My3IBte2W40G7Wjdl7TjklU81KTfQtiw9rAm5QOxtpxsNR10Hj5bMQcLJ12aY8ey507qxcTl+P3/FUwEXYzEa4GRu1JP8AC1QybNy/7Jik8W+FqNgjQ78LOOPzchP4WqJ8DckquLH9ZetgJCcp1ONTuLfxH0ov8rYxAWSWXm1t+dIuFNhdstjqdBod/XXi4LEi+R8SAesg+oojD4fFAXcMyjffIm7cWsFzW7TUi/b+1mbDylgWaRMjMBluWUqptoWFibX0Gp6VhlQcnMKCw1sRqQ2hsNSb6EDuvRfLnabMscGm8SEC2m8LYqxW51uQAT1mtOTO0cjKJ0WRBuJFyp7RxHXuNN7En0rfKHOXFh1AGXmwHfLYbiPnABU0fJa/+8uO05R4hyCKLbbEYH57mSCejfIeNiAmgBGuVbgX111ML8p4c3/iHZ/0IZXPwHjlpqPdRabDcjkOoiU98hJv3KDf317iuTccW+Jb9XN6+BeUehoTF7fWTR2xkoH0QQlvuggj3VpDiI7fN7PL9fOtm94ZavStvfkaD+bYdl4a8ppHtCewtgIAOGtvICspqFaOX+T2OcEwYqdGAvrKWAHHfr50DhuTWLjuoxbEg/TKjw9lz5+Aqw7LLxwysYWzMQg5t9SDck5huAsNe21JiJL/AJqW/XmT4tfzrOpmUW47Y2LG8xv3hT6qDSiWMx+3hlJ60kyegNXBVcjXDv8ArIP36hnwLH+Zcd0yj0eqip0AMrdMWXqkcn3vvHuqTF7JlkkWKGCGJSRcqM5ANukWGh0PE1Y/yTx5qe/ZMCPNzTbkvhlXnBzbx9IArcm914gOtrg39og8QdLUQpVFOQKZbc6TiNcquRGCRuAWwff9JWbuNWDkZjJcKy/KOYXTKVW4kYAixOcLnOn0S3tcKd/IgBlBCg/RylR4hQRUXyA7lcgfVDDL+oxt/ZrbKXafLqNQRzDr+sfIoB50ixXL2Vh0Y2t2sI1t3dL4U1TZwXfCrDiQrQn9ZLL5U22UkI0VpE6w55xD3uSzde8is7OlFh21iZj0ZcPGO8Mw8WZvQUdh8THCwkxOMVgLgjnQb5gV9gAddWyb+TjZrsZmhVixuQHIXruADYA7zbf777Ns/ZuH9iDCgj6kCufEsPjVxiYmJlWqEBwRVebxCE8byr5XX1qePBxHc4PcYm+PwqzPj8OR0cLHbreAIPKJh51G2LwNvnMPg78fzR9UU1qsBskj2X9UD/oX/Z/GpfkLLr8yO0xSL+8KnlfZGpbCYY8TkRLgdehUjworAR7IxHQiLxuutocQ6sAN/RV9R2WPZVWPsrkAuzc2rXktrbLkiHbrb4mlW3OVGEw6sOfWSQA2jh1GYaAZtVB3XY6ixsp3VZOV/JrCLg3mMk0qheiJMRJMpY6AgOzDQ66dVfPm0JAXJUWF9O6szoxt0nAIrIGbKM2pI1uewcff49ZyYJCLhVUdbcezv7h4VWOS+IzRhmvZRYnh1WHWT1U6wO3B8oCc0ZZToI8+QIpGvSG57akjde17DTDZo/J194G/cLLb+0w9Kgl2DiVt8yGB4Zh79BYe/wB9Nm5USYfFss8KGM6WjlJKDeOgygF7bz0b1a9mbbwcyh1eNS2hDlUce3ZSCf0XI6wCRRON6aiac9i2djkIK4VLA6/OAG3UNPjR3yllNsTHMEO83LZD9ZbE2sTqNxHA6V0vmF4CoZsGjCxUEdtH066PO+3O8XJNh2ys8eQ+y7MqA34dLcey9qmkaZbZ4jrutZr9oynd21bY+T8HSUIi5lI0AvcdIa77aGg8JsJo0ywylF4dBWyi5Jy3vYG/G9V5WKghTFOu+Fv1SP3ql+XXByxtnt0Qo1vuF7ruBN9D404HJ6Q3vjMRfjZgvkoFvCk2N2VDC5WXF4h8wvZsS1hawIPS7RpbiaeUjjCn4zkXM0hd2LPuJZi3h3dnCrPyd5Jc1Z51H2eJ7LfjW/5djiyLACcpt82pbom/0jvsdePZUp2xiObeQYWU5UZyWI+ipbvvcWqiTMQj2lsuOWx6KtxzAspHYCwVSOoi3duoiDk0iLeQ5U63PNr4LYFu7IftVX9l7ZxcxzIqWJuullW1iCG3ngeu991EY2WJOnipWxD/AFSTkB6ra5v7W7W1bx8sZd6Nlx2HXo4WBsURvZRzcY+8xJ8ARWS7emQZnbCwW4IhlNvtMVynxNVLaHKSWQZY7InAAWAHYOPjelHyIyG7tc/pG/u6qeQ4rVP/ACgnMf8AW5PAoP7s+prKry7HW3tLXtXORS9S8oVSGNSEPOBjrIyaBrXBCEnj1buNIZsYhPRDD7OIJ/atRW3sbIjoto9IkBzMAMxF23gaa9lAJjXPDC+Ei/5vWcJuEkXEtwEx/rEPmakTFEG5E47pYx+FapPbesB75F/iFSCcE2C4a/2lP94a1RanMdQJwD9Zla/dZW9Kc7LdzGbMM5Ni0yBtBqAMwTQZjuX6R76H/JjkXEAGntRw39DQuJxUkOSPOY5JXyrdHQnNYXtmswB6wd/uQZZpQekQOoZVF/BX3e6jFnktuBHUpZfQy391SvtOTDxhJI+dYADoxMWI0sX+ipt9Gk+J5Qwk/mMn9UU81mSq0arjwu8EdllH9osjnwWicPi1fip7ArD+24tfuNIU20nAkdgfL5tn9aJwrhzdAt+slXPvIotLlM8fM5XKJ2Z+/duJqoz4eMtYCNh/zXBP3el61NtmeVMgyzleaS5jdh0ule4V17NaTHFxH2nnXveZv3mrOM6UHOFwCKb5GXuhlbzDAVNiI8PY/OSX7IH9BKKQQYvDg3WeJT1yJL+/Fapztf8A87ge7OifuKa1ZGTw4fmzd2dtcqmBxrw0zsPEkVzhZ2w+NXEc2wRGJ6Ou9GUAXsCNRfvPdVw2ptmNYxmlikzGw5icyHT6wBIy9YIBPCkrQtiAQcwQuDqBbeSAVCqLE29rflHWVrPuUvKblhC0TDDBmWbN7YKhSCAHynR+wnUXUG9q5ebFhc2HE77Dr7asvKY2d9QdSBlFgFXRVUcAB5k1V2qmblHr7RSJBHC5c7y1iApIsSoP0iOPDxp1/J7AGxiNrp0tN/DXrPhrxGosaTHVx5B40RYpC3smwzfVJtY93A9/eDY9iel0xMmEJYiaWO59mR7633Fcuh8ag/JOFcaTRn7y39wcGmkuzYpCwAzEEgljlGnE9p3gjQ14vJBDuMfdct6MfSqYMAINjZD81imW24Ans00bsX3DqppA+OS2XE5hp7bXHmp9agPIdT9H3Ry/hWj8gV4gfqSfhVxk2tGxZMTnBlaJhY+ySGva3VY+VRYqfGr0UEQA+kczE7tbWFvOlGxORywYiKUW6LH6LDerLx040GvIKEWJB8Mo/arMRPLr92LMcRgcVJ+dldhxAuot3AW8qzDbAC7o1Pfm/wC2aDTkbENzSDuaL8aITkgv/mD99Pga3x8LkbwxOu4Ed2b/ALdTSsSjLI0gRlKsVZrgMLaDmwOPX4UgPJnKb83jGHZIw/ZcUbgMCYrlMPKxO/n8QdLbtGZlt4a8b6VuIZmVE29MdngYfIxJF0sNHW5AckKNDbdr4b6iwWzJX6UwYPfUApp3dPdTfl5jGmnhgcCOSO8mYSZy+fQKrKAb9A6DXQaaXqLD4GM71fxzbvfv99YmDEpsFs6MEZ7L2u628rmmyiBdzL4W+K0lbAIN0N7fWt8R8aITDoPoAdxA/epiEMM8Y6v1l/hr2ofk/ULdxH41lIEY2OYzSMh6JY2tl3DQfRJrY879PnPcvxKUqXGzP0lTD67uaa2ncCTfvorDbQdfbXEJ2xFfO4uaMaiKQxb/AFW9yenP1vdfpZx/VhvSWoX2uDp8pxK/ahDeleNtKRtBiIiP+JhwD/be3lTcAww8EJUsJ0Uakq8TRn1a/gDSrZOJXEYtObw7lI2bNL+bUsgLKqNbMxzAEiwIG/qrfHHMoSSVUV7jNHzROm4ZUsQSdND3ddWPYMaSwA3IWNdwGawa4tbpaXW+nhfQ0xtSXco51jIUyMGtqBqRfUgiQhSbk8R8aro2ut9MQFH6aC9+6NTb9Y1ZMa0BJBM5HDRD7gwLKOygEw0L6Ks5t9ZUAHddQprMmA2HxCNvxGzj/wAx5oz5kCm0Gzi46C4GTsTGEf3bmvF5Gxt0rsL9arbyW1EQ8k1U9HmD3xa+8OLe6mpViNqbEdyCMMrhUVQflaJbKo0s0WoB0vcX32FKZdjyfSwbEdmKjf8AZWmG3thPJIWCRMDb2pXU6ALuC5eHXVaxHJ1wdcP+qcw9+asYR6YUSMl2WR/scg8c3olDybGvvwsg8P8AAUN+TVXQ4e3eNfWiYsDHxjdfsx3/AH6ihTYljpBKe5RUuKjEUTu8M0dlazMq2BsbAEkHfbo213calXZ2HO93U/8AEjKD3gH1oflNgmSER9DJIw0UWvltJ0j7RHRBswGm6/BpW5ptye/ZfcOocKT2pntWcF20vrYeGhNAulhWS0TfVx5F4LnJBbeuvhfX/PbVOjq8cgJskqvvsdR1qd49aY7E9OoYeSGBXZkjUELmdlzG/AWtbeOLC9iRupcnLXDAEIUU7rkpGPBQGb3mmGOjhxHODP7BC5CvtG1xY5wD/nqpXs/klJvMC776kr53rpld6ZxqtpRyrRv5xW7mY+gqUcoU4A/dhc/CjPyKy6mHCjvmf4sBUMsap7RwK9mZnPuEh9KNnQrZe2VeRVyzXJAuYmVQT1kqLVFi9vPuRMQOqyhfwPnQ+zcWhlQCTDe0NFQAnUaKS179VRy7RjQn53CHXhBH6l9T4Vm/V+FQebbeI4Rz+MkfxkoGTG4s3tE3jJEPSQU1j5Rw3sZIV7RDH62NbttrDG98cq3+rBCf7lq1+UWYV8R9KL/8sHndjTaEym3zKd5xEPwjaofyvhv/AKk/hFGP7ketEYblDAv+3M/YyQgfsL60hWsdd8S7FFUgZDlsQ3U5IFmJGmgGmW+o0PjXgFlt9hvWt8TDBI/OI/RbXoxggMb591zcm5001qeLCxDTMx+yhH7WlFFAMOOEZv1kgepvUeaxsbA9jA60waFBwY/aCD0GnvrZZogbZB4TEeQPwpoWCCk/SX+18BWUx+WQ/UH65P8Ad15TSLpJ4ZPaCqTxIJB9yn3mhpZIYzYvl6iJVsd3BXFvEcRRGN5MzQRBsOXmIPszZTfsDoAL99/wVJh8ZISHwZQ2zEtKLE3ubta46+iD1Vi5ialr0yYw4qMmwxB/Xt5kmm+EQMLc9MD1DI4Pict6EwuyXIBMSg/oPzg84lPrRz7HAGZoioXUsVtbtJyiwrTIDb+JGGgkkzRkAFc1sjBjoNOJvfdcXFLeQssk2BW6nLnkCg5bMpNywBOpuSLjW4O/SiZuSUM7Kxd3jvmCfzS2Fs+UXzMwG/dqAeJNjxjCwVeaZFFlR1y2A4aXA8QOymkquN2FHxVo++6D3HfSyTZHFZZPBr/vCrfKSL5Y5AeJjmOXw6YFvChSJG1yyfekT4k1icWrIsIcZEPmsTOo7CD5FjTXA7c2iSAcQXFwDmiB3nrX41N8ll4L75E+CGvMPhHDqXMYUMCxMhYgA8Bky+lE6QnaW2sSskiq8IUMQoaK5sDxJbWhTtjE7mkT7ll8sh9aaz7Mmuzx82wZi1+edPaJO5VHX1+NCnCT/SUkfojP5ySPp92rGJjGBcAWxkhF2adh+i8Y/asaIgxUegLYgE8GyP8A2VzX91ajDkHVY/vIo9MOn7VF4fCOdVRWXjkvu+7i/wBymiklYqAT0k3AvDzOtuBsB4stqrnKlwkQYCwytbW5Ou4anfqb6a2uF1FWaSMgWEcqHd7BcW68zREjuB8eFc622weYxR5WCGzlRZFIuCWAJAOh6Knjw3VT0oVJcEWYkjQevV61r8gL7qseOwoiRrXtx6y34+l7ddItk47I4z+wx1/R/SA6uzs9+KLyLYhA1vT/AJIRlJgOG8dduI7eBHdV0i5PCwOhDDTW9weIpTiNjtBIGAPRa4/hPYdRftqidmYW/a5VY40MnNg3OYZRpwuSc1u4G9h1aKYNmYZjdsWrdV8QR5AAU3xqswiZZCVK3VboABpqAelc/DuqOEzLub3EX89a65duePRfLyewr/ziyd7iQ+bCsGwcMumQf/bvb3qCPOmMhnO+S/Yyg+i3rxYpR1Dt5th6OtZqGraYHZkKuhUAEMpFomG4jjl08a9OzUO937ubf+CisNHJfMSCt9TYfGcn+ye6vcQuI36AcDpu7ufrMR6gXNseLrY/db4xVrHsOK+t/wBUn1jowSy/0nvhY+YltUfymYfzqd5hkHpMK3StBJsaIbjJ4KAP2aHOzk+vIfBT5G1EzbQxF/zsZ/qZv+6a9j2lLms0yHsWFuP2nqqEGjw6pmUk3DH22UW3aAM+g03C3dXsYjG/m/G3qAaA2k2FSWRppkTpHTNa5+zcm5424k1Hgsfg5DaBXlO66xNb9YqBVMqjT5ZDwdR9lWPwrH2gnDOe5APVvhW8SWHRwzHvK/xVMTiPoRQj7TNp4Kv71FmimTHNf2Jj94/9s+tZREuG2hc/65Av6IiOnvkvWVicslxWzZm3gQWKkZRc9Dq7hr60mxG2nJJTnBfXoDKffGtz4mio9kFFYFS2ZSLrlvrbQdMkk9tt1LZNntfXDysPf6NXXdyxFNH2liDv58jtL/vGgpFkbckn63nbWmS7NHDDyjvWw9DUkey7b4Gt2Br+7IB51bJJPC4Ro1iOutpIlazdY6NgL67qqGI5TYuDRHUWO7m1A07gK6hPgIgLMZI+wgi39u3urmfKrAjMxG76IsQT1aEA37xx8KzlcGBGzOXuOcX+YNjbWK/74IOvCtm5U40m94x3IB5sL+dZyW2Y/MLZt5JykLcG+osdbX9adfkqQfRU98Y+FF5HRJ/pDim3m/cb/A1qz4mW2Y/rZiOzTMB5U9Oz3B9lB3I3xNqmiwj8VjPgL+RFW1cFccWOFssmb9EMybzc7mC+NjWo25il33uDuzg6a9aEXvbW/GrpseMKdUddCdxtoCeF6XYyNXN+bc/azfgLVRM3Vi4KcPywnUfOI5XgQY7ftgeFqZ4TlSz2KwSEdcYU68dUYjiOHVQU2z4j9Aj7v/yodtkxcL/qn8TVM5NRxQ7QxpQlh809iscEdkJzWu+I5s2IHBN7ZrHQmmuBwYaFCAgPEKLdIb5HFh0rWt3E62tQEGyUBuCvmP3CKciYxwuACFI35kIvpusA2um6rHyMp+FL5TuCco9lf8k/57ao002py+/8KtPKGe7CMak3LdmhsKqk8VtKPdOp/wAkO2w6nDStdoxmhzHen0lBP1d4HUT9WmnKDlCeeKRlTFazFo8wza3ItqRawtfeDXMuT+AMmm4tp791XTCbFOVS0d8ts9iDe59nNZspF7bj+FR5LHye2tIUyuVjjW5EgHOB1J1C2GbRr9EnTMb+yakxXKfDfXnc9SxBD7ybedVXaewObsTm16zuvw1XX337BS0YM8Bft3/CmZmBELRLyoU+zFIf+Y4/dX40BJtmdtEjABPF2PkWI8qCw+GI+kB/Vn+GrBFEyxBs6XLHXIdwC6ex1339dZnKdGoKHwGLkIbnua6ssfxykelRzYOdT0mjc8T0AT2npXvTnm5DqGv2iM/w1FJHMdzsPAj98VqkW4XGZD0o2J/RLj42oxdsj+jxI+yw+NamCb+kj+9f+M1oss6H28OexkU/G9W03k2yLXJx4/rFFKBy8h4fLW6s8i6e6nMkksoMbxQZWFmsuW4Oh1BHAmuYbSwJhnki+oxA7R9E+4g1WB23tqjF4ppwmUsFuCc1yqhcx0A1AGg3W766NyAmEwCKoRxvW4AI+su648/frzXZUFzuv2cbDU27Rv8ADs16Hyb2d7JU2I1BGljp1cL6abr9RFOONyzOVOoQ7FTeXY8LaAemYe+sxOxwCMq3BFjm6X7T26tLW31R9tYNmYvinLIAAoYgAH6wvYWI7dezdSVXwF7Fx4xM496v8K63GPszUz7ujTYCYnosUGnRURgCwG4Z/Hxr2qEv5P8Ar4fxgl/GsrX1PEDh5OY/lCK7NL/NsVC9GxFrGwuo91BHFY4i4lYjqzKfJktWVlcY/wCpbDTYyU/nAvjGo/YcelaQbdSNhcp9kF1B98beRFZWUTlNtRFnR5WgQOUR9FJuH6I7bdG/ipqkbRuY1dnK5mHs3zMbi4LcF1sRqbcTw9rKsuzVG2BhR9GRX+0A1u7MulMTsyJdylD+iWX9hxWVlarTEio8KRa003D+dJ8nDetTDnF3ySW/Sjib0sayspoN8JiwedtIjFYnP5sqRoRfTS2vDWioMPKw0WI91x61lZWcYvKfwp6EvDLpdLd0h+FeRlhvFx2nN61lZWmbetYnpRqR9lR5ix86r/KhUVFZAQXNgL3BOlj1jr16qysonpqO3PZsJvc6k+lVvHLr37u7h6jzrKysS1Ha/wDIzZo5xL6Aa37rX/z2U+xuz1LmQAEg3J+yd53Fgd+pY3PDdWVldJjTMfKXbyOlrS6MbjMoN78bhcw7r2HVSp8UVFmdP1SfgPWsrKzl26YxpvBiYj9K9uxtfeTTibE4fm4wdOjmFgdxYi/vU+6srK5zO4/fY0VSTwF+iQ3blax8NKOw0Ab2UQ/1Sn1IrKytxNszo0w+x5W9mJfCOIfGpJdiTgaxqPCP0tbzrKyukYsWreLWNc+ZLZfbKdBhu1a2YMN26/dXPeUcP+tydItcggnhdQQpsBuFtQKysrnLQnZMFnUjTiPDX4E94PZXS9moETNbKpve3AgXIA6tbjsJHAVlZXXBzyDYJ4ca7ZI2kZeBtov1izWsN/RUE6dtbz4eNWy5o81vZWJm072dRWVlZ9rPTTn4BoZI78fmX+ElqysrKzZt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60" name="AutoShape 12" descr="data:image/jpeg;base64,/9j/4AAQSkZJRgABAQAAAQABAAD/2wCEAAkGBxMTEhUUExQVFhUXGB0aGBgYFyIbHxsXGB0YHBgYHB0gICggHBolHRwXITEhJSkrLi4uGB8zODMsNygtLisBCgoKDg0OGxAQGywkHyQsLCwsLCwvLCwsLCwsLCwsLCwsLCwsLCwsLCwsLCwsLCwsLCwsLCwsLCwsLCwsLCwsLP/AABEIALcBEwMBIgACEQEDEQH/xAAcAAACAgMBAQAAAAAAAAAAAAAEBQMGAAIHAQj/xABTEAACAQIDAwkDBwcICAUFAQABAgMAEQQSIQUxQQYTIlFhcYGhsTKRwRQjQlJygtEVM2KSssLSB0NTg6LD4fAWJERUY3OT0zRkhLPiVZSj4/EX/8QAFwEBAQEBAAAAAAAAAAAAAAAAAQACA//EACYRAQACAgIBAwQDAQAAAAAAAAABEQIhEjFhIkFRE3GB8AORsTL/2gAMAwEAAhEDEQA/AJ8Hg0VF0uALLcAC3UqqBceA47qJEZ0suncq7u8NQ3JuUyQRSMek0ak9mnSPeTe2nhQe0NtWa0SFxexYLmt19hI6r+tdbhyo3kwzW0T0P7KrR2xcXJHJfK3sPxtuViN5bq/zupVMxAuJIzcaZiq/sm/hvrfYuMPPAZ475X9luORrAAtc+6jOfTKTySTO1zGTfiSW9CtQTQz/AFEHejH1c0sXbsnEoQf+KPgwqL8qSk6ZfB7+klVmjZcFOeEPcUP+FVVsBnxMxMjMsKLmCl9JTcp0VItYK3RB499M/lk31T7m/wAaseA5PSzx3zxHOuq6grcX1BU3a+mtHZVHBY8qCLKVFyVvZgd/RDAbySTfLqTobliHi8TZi0ZdNLWuGFt9iu4i/ZV8PIB8vzkyqOAIDeWX40MeQcP0sUn/AEQD/wC58KdjSgtttwRnjRrbiLqbeIa3hammF5aQKLPh5W7sQy+RNW3/APzzB2u005HWiADzDCvIeQmzL+3iX73QDyUGisjpryO5YQT4lIo8PiI75iWaYOoVFLEkWvwtp10mxP8AKLiJvzeHyg7iZVJse5B61etjcjMFAXeJHzNG0dy7HoyWDW1tftFTwfydbOVbtAp7S7/x0RyuVpyx9p4+Q6WHZzgNbJidoDig8f8AGumS8jdmDdh1J7Hb+KhTyRwH+7f23/ipqVcOfTSbQcWLoR9kN6k1Ci42M+yrdiHIx67C+U9zCr9j+SWD3CNweyVxYfrVV9oclAlwuJLKfouRdQd1zex4ai2/dRs6e7P2nm6LDK/D6OY929HGoNtR3G4r/Kjbly0KkHMhEnZYjo6ADpa3te1yOOseJwgil5rPYFdQCOJIOVtRnGhym/tA6VUcTAyM+9lVmj5wDolgTpm3XI1t1GqxS2cnpXEC5Is4DN9ANqbdI348NOFOGx0n08Ird+YeQJpHsPaXNYdAOaJLG4YgNw4sCLbtAL+tOI9uS/7rCfvPu8FtUWh2hGN+EVT1rb36ivW2pBpdZPBj+NTDbMvHCL4O3xrJ9qCwvhGvx+dv5aU2qZBtDCHfJMnbYnzzVZtg4jD50MeOQm46LgAkX3C7A39++qkMbA3t4Vx2hc3o1T4X5HnQ2kQhlPSjYaggjcCPOiZ0KWvb0N3e+LwaanotfMBc2DDNa446UgYAH89gX8QPiKG5R4fAjEzl5QHMjlrltGLEkaL13pQcPgTuxKj3j1FWOVxBpZYcC7HRsGR1XX/Gp5eT8xB+Yw7Dsy+XQqmHZ+GP+1x/rj4rUmG2IjHoYqMnscepFqbBpt7Dy4ZEbmokkaTKpvplynNcIBu04cfe+2FsfFmFXAwEgIur86QCLcfmd9V7amEmSCFXkLKsrFdAdclxZgDwB4317KribQmjuqWtckAi9ixudd+p7aZmIFSv+XGlipbAR20/OBvUrTHD7HxLe3jsIv2VX1ztXNPleIJ0Fj1gnf33qZIcU++Z/f8A41c/B4umjYXXtFfBU/7de1zr8kTcZpL/AOe2sq5T8Dj5NOSeIkkC4bm1aPi5bcpuQpF+kDYjTu72r45Q1gFJ+qWyns3gW91VfkZZnkUkAZPrEaX4ACx1tqdxy23mm02ExijNHOGTqdC9vcuY1z/j5cdun8lXowGCRzd8Ojd739Fp5yf2VAHDcyqMPZKgHeCDrlHAmqzBHi97pDJ3QOD5inmynlWRCYIgMwudxAuLkdHeO+tZdSxt5Lh4YzZYVIG4kWPj0d9erKlvzR8P8bUvxgbMyiCLRiL86V3G24AVrBBId0UfhJIfQGqJtGTZOETjuIH71WPYGCR4QWV1ZXNrscxBCkWsSSN9u42qsps2Qj2F8JpPTJUfLDbGKwmEQQAgaZ7nOwBBBINtbWG8buFa6S17U2oItQkKni8xzOQOIUXY/fK1XMdyphlGWTFuF+rFMsF/FGzeF7dlcyxKSz2ZmL3F+k5Ph1eVZhtjsfoN4Pp5rWZzMYrym2sDGehzO/2nkadve7k+4U0w3KOGU2idT2AKp92YVRMPsuQbo/HnB/AaawNi14HuDJb/ANr40WadS2fO3NnUAnuPle1/Gk+O2hj43vE8LrxSQi56rAN0fHNfs3VX5do4lcPH0OmzvcXGiqFsdw4mkeLxuMPtRxEdsQPxoxy7+4pcv9I72+U4KVD9eB1cDtILbvu0NPypwq3tO/YGhcHxAX8KozYqYe3DCR2RlT7wSPKtPykm9klXtSS/lZfWnkqXF+WBPsRu3bzbD9oKBUuABkLl4iqutt4ffrfo3AINjx3VUsNtKJjriJV7HjzeYJ9BW+I2mFOVcQxHWEO7usB5imJVGPKrZAeAKwAJa0bA3tJvFwRporXJtpc62qm8rcaiRR4VDfJl8FVTw3B3ZnkPHpKDrcU6k2m7uObkmKgWUMy3zEm5GY5V4D6W7t0om2mzYiU9cjbhbieH+euiZVLFyJxTjN0gqCxY2PD6IYaKDvI3mw6ri3Yjaoc3jkVddyGwHhzdqpPJiXIj3jDAn6RsPDQ6+VOlki/oF8JbekdVmjg4qa91l1362/grbEY/E2HzkH3hHf8AGlC8zxgA/rresVEr8m0+bA/9Sv8A2xRapKm2sQD/ADDW4dD4g08wPKVjlEmGjNzbMph/FaSpJhL2Mfjz+nvCmi8DLgi6jcSRY86TrfQagcabkUc7V5SQo7qcMzsGILAgXN94yyhveAar+K5Rxndgm8WY+rNTTauGw/OM2pLMxNpDobtm0F7AEEa23Usi5ht0ouN4zo1j1auD5UYzPGDRc+24D7WD92X4p8aEmx2BJH+ryA8f861YxBGdA8Z7wPVS3pWLs4X9iM9tyP3PhTsFeA5QxL8ykN42N7yAHLfQtqTl03nXduqfGwxySFoIbA29q5A3XyqOF7+0Rvr3ayHDwPLza3UrrfTKzAHgDfXq0rXBbXnkRTFAgQ3sQ/Vpvt4HT0pv5QmPZ0+/2B2Ki+N+kfGvTgZOM2nY+vu6JNQ4nA41lDs6RL1oLn9Zr+TUAMK40OLbwex8mJpRt+Tz/Tyjxk/irKU/k5f96k/6j/wVlVp0uXk3h4gHiw0Av0cyKoU3tcFkFx47zTCbYivqUKki2WMtYDgSB0bnf7JNL+SuPnE4V4ljQKSchLAhRfQFiR3AUVtzlTIGyxQuf+Y5j9wXX310nKJ9mKn5GNsZQlumOsswXq11t7rUrmkwcRs2JQa8Zrnu6I6+NIcTicXJrzGHv+mvOH3sL+dRGPHnRWVPsRAAe4VmcvBiDs7TwFyWxW8knKHa5JubXUAb91TrBgJlJQO9uLKvxXd21Vm2ftD+nk8x5UFknUkPICeJYEkW8BY95tWb8GlqGEw4YXeWIFgMwZ0HhmCZvugiq/yrxkMWJaGGbMLAMrsLMf0X3Eg8DYG+nCl0Oz5ZXBjEjgtYsIiwGouSVNtL3PdSvlFspZmCMJhKotm5lrEDTXeOHXROzGheIxDG/SBYb1ksGB6ukLjTgCKkiWXTogd5X4mk+CwGLi0ErMu4Bl3DqHS0HZ5Vk8eJt0ZGHUN59B61zm24pYYnYb8v6o9+6phjyAbWvbcVB17+Ft/hVLIxo338UNSQYXaLnoxg9tjaszMtaXvDbQvGoYBtW1Op3jrG/Ue6tHx1tCjkdg01+yxPlVcwmxNpr0uhb6uW48u4e6psRisSp+ewwK63Kt1gg6N2EjeN9WN4jUnBxsfG6jtsn7YBqEth33Mpvwtm9DVfxc+XpQyOoP0CxuGO8dSqO3wvURxUpHSeJz1MR6sqjzFb5Cj7EbHRuMY7D0fLWhm2Jbq/WA8msaXtO6AFsOyqfpx5lX3i6nxYVJHtZFUss6A/VZrEjq6OvjeQdY4U6kbgemGEdwVZWtcXVgdOrpajd9EjroCDkjFJOzyPkjZCTqFKy6ai4tY9I+/soj8qGXoxIcikM1+iC2uoPRSx7luRe2gpth8XIQMwjsRoCD/8akr2zlwcDPA7lyj2JzBQxBPSBU7iLbjwFWKFcGfZYnvlcdXUw6j+seyxEQB9rm+zotp3dM2raPZsBNypY8bgn0NHGfk8o+AUSrlAAYnW5zMb+0L7+2+nUK0YOZG0smVbD9ItJfjfcR7l6qs2G2HhXADIL/pfAgFx+sKwfyWQA878rxIQnVedsLW0GY9Kw1431onHI88SHDA6m3S72A7wAbD3W7q9GKyOGkkWwN7Fwvh6VYZeTGBUWYggdRdyf1yfWootk4BPYw63HE4eM+dwavpz7yucfCtna+HldysigMxIBa+86a1NPhEYaqjfdHZc6DebC53mnGN5s6qluwYeIj0PrVexQS+sIU8SsCKfeoBq+nXUrm0GxIH+iiHtBN/G+nuqVNkxL0eiD1AsvusgFu29Csqleg5SU3yFg+/6rJY3v1jUb9a8XayrG0WKyF0c2I7h7J9kEG9za/fuq3HY1PQLlRE2GTUc5G5ysvPFlGhIudSNx3EHSheTWGZgTA91UAuM5UG4tdmBBA8OGlMNqbXinhXCwo0xYgsQcxup06R0W+7TgSNKZ7D5J42NLphG1IIVpI3W4Fr5S4uSONxWr8CkEWxJJjfnYtN/NgvbvJuf7VZLsrDp7eJufqhjcd6Zz+zU+09hY9iPlEWJKa30QIo7FSTKTbrsNN9AnYSrlJTEygm2WFoja/sk5S1ge8W4E1X4VPebwfW57eb/ABS9ZT2DAxZRfATqeIaORiDx1Fwe8VlO/g1Hyu2xtoAqbGUi3GCQcbdG6XY9guaC2xtdUNjM69hgkX+7vVO2cyrhsUVSRNIx1XzSDd0t+nXSYJCdeYc678q/Ftaoz3LnSz4rHSNqmJyj7B/fFKG2mFPS2hIT1HDxuPMWrzB4mNDcYaTt+bj/AIqzES5iSsEg7yF/ZBps0IO3IgtzIGHE/JSpsOPzbjyFT7LkUmR2RJM46IlUtou75tSGJtrZdddSejZUmDlNyIFUn6TEufeba+8UVsyIpMgle7SI66qDdbAhF1UWzLfLoNL5hxoUiZJRkWN40Ci5CxxyQkXJJsplLi5vqAK2MjWGVQqkcTm8OkTm8DUkUIYZUQAX32BGnYoEYIPAZ7cWFFjBqvSa5Pn4Dh7xxpABXB4jwWiYlU/SQ+AHwouJ/wBCTvyD/H1rZ5lG8P4qB6MKKLyCO+ihSTpZWF/MjWrYwCRaI178AL+86W7aqQmgJuSB4EfBqJxph+TqSVK88R7Wlyl9/N6mw6vGs5ar7pPisbe98tv0plHo1K58Sl9XhH3i3mIzQ0mLgH9H46/uCh32og3LEfuP8CK1aoV8ydc8F/st8QKC21Jh0gkYGFmCkhbA62PbpwqCbapPsongj/xmhJdoTMpQx5lYWYc2QCDvBPAHroKl7Nx88j/NoF+syZl95DD3VJtIytGSzKWAs2gubC7a2JvbrN9O2rQYWyERoiDUfUjjDb9VGrGwHRBY6d9CvsdEDRBsyXOY7iqkksTfUE2Cm+oAcndRRVDYTyc/GqtYAlrG5UAA5jbuvXSoNrhVF1PeXsbcDZrGog2GxcHOpGvOxonOqgAdlUWDA9fENcXXMrE6AaR7Pgc3ErLfgxII8GOtPQMYeUUPESd4KH+9FGTbawzAHpeI/CU0n/JeHHtSX7mB9L0THsrBFbiUg9WYD1tVco6wWNhNgrAd1h6mrOwT5NbM1g2a5J6rbw3oa5s+ysN/SE/1i/jTDGYCEYaBOc6OaRxrvN1XeDra1Zynr7qjWbHxDTM/iAfUE1Gm1Ib6ozD7I/AUjXAQfXP634NU0eFhHFj3FvxrdqhmJxsXCJ/cP4xS98dHr826/dB9Caklw6fUO76Tf/KhJcOo1KOo+spNh2nhUEi4iMsCshvvAzEG32ANfFTXP+V+GVMW4U9E2cC/sl9SCN4N7mxA37gLVezAzWtlkTjvDeOXebd3C1zpVRaI4hpJDCqKdA2W1iug36lt1+09oFEmBvIbDZXEyzMjLwVblhxFtx04Hz3V1vZnLjCMDGcQIXsQGnXIAbdK5Nlud41Gu7qrm2wcGUiLOsbLuK2U5r8Pav6VJLs5GGb5KyDvVR/abdWomYhmrXzGcrYI1I+W4eRRwUM/uCq3lQEPLvAqtlTFNr7KqFB7QWKaeAqpYfZn1Ik8Sx8wpFNcNsyUf0S9wB9VFaxzyjoTjBp/pxBwwT27Zhfx1PrWVkeEa35wfqisrX1M/mRxj4CbL2q4wsztJGbPGAWh01zGxGY33aa6UqO1JidJUH3LD3Zqco7fJCVxC3Mw6TG2gRrruGuoPcKXDGON2MUfdPwrhj7/AHbRJtefjLH4xk/stXjYydtedUdyuB+3RwxmIAJ+WJ4qw+NRJj5ba46IdtjfzNaQVMVKDcyA96yN6SA+40i27tWRZ43cs5iZbEoyiwINrMectv0L37aueGkxLAGPERzam1y66jW3Rl6fcFOnCuecqQedckhnuc2S1s3EAi5t32NCdLw+0kkHORsoVgpBNrgOSFzXJsALsF9kXRbe2axcRHEDJiXcMNVVBcksNBmPRUgHjc6E2F65dtPYpgRXjkkYPY9AW1FmU6Mb7wQe0GrF/JPs7n8ROZUDFYwTJI7BrlgFUdd7E3tfo77aU2jIcopHZmX5pdcoyNIbcLlujc8SBYXOnWSnKGTdzqe5h5B1FXd+TbD2VA/rfxjJoY7HkX2mgH2pyP7sUbKtQcovrtG3i3xdqd4na0DYXOiqAsoBA3Zija+6pTs5+EkB7pgfiDRibImMLKWW5dWBuTooa+4k8RWc7qPvCVr8qKdyA9xcejV4cYeEDHxc/vGm82znXQyX7lf40K8AG918VNbRXJLKd2HfxzfEVExxB3QxffUfG1HzSQjfJB4lfQrQcmJwo+nD4BD6AUIPNhpWI5yWNOoLq33LXKn7NqmTB5IyE6CfSeQb/AXI7iVOm8jo1q22oALLIe5YX/d08qHG04yR0Xc30Fit/tFubIF7aWfuq0kOxsbhuYClngZARFIoN1ve6kWzGx42N/pDfQ/5TxGvz+EYcCcMLkdZvGdfGhsPs52Zhckgm97k3vruIG+/+G6m0XJ1z9Fj25f8arlUCG1J73OKjU/oYf4AAUZDtye1jjwf/RqT7y1Gx8mH+q1SxcngN9vE2+FW1oLh+UEgIvPn74Il9VNWDaXKJUWNRFC7NGHGd0Swa9rdG1jY7rUBHshb2DJfqD60w2hs0GTVgoCqo+cy6KB29d6zN8oj9/drRI3Kk3/8Phf+qtaPyqb/AHXC/wDVHwNOxsoHczHulJ/ercbHI/pPBz/HW6kaVaXlTc64PD242le/lIK1fb0JPRwsiE/0cl7dtiST3XFWaTYn/N8X/wD2VD+R0GhzHtLA/vE+VVStK3i9o4dI2kSRVcAnIQFLGxHsFtO0AgHpWtqDVthYi6spObQsBe+oHAddMP5Q8ETIDGhZIhZ2ABys1rAkagHTeBSXYuyucYdEMOrMV8wCB40T2ls2RgJObE0kZksR83kZQxtuJDEg+tbvtCaxtBJYnQZyEU9QWONLjvN+2jjh2iRUSLEIBqzKodc2ugOUK2nG/XUJwx4jFa8GbJf32pnwoRYVscdFWHuKFv25L17K+OXe8KdyIvxJrf8AJat7SJfrlmA+NTLgIY9WfAD72c+4kA1VKLzjMR/vsfhIteUx/KWEGmfD+EC29DWVflH/APo1GYBHYBRJzntJa+XLcn2d1Kn2ZhAbc5F3Zo/gaf4TaZFywBJ0sLgW95PCl+MxkGpZCvdLb9tDVjEbQM4HDWsGiI+0fgayHZeHvvB+yXB83FaiSFjf50/fifysvrU8ccLfSC/bw+nvSR/SlK/t6ZsPKPkiXI1kLAWY3uA4zncbEG4I3jrqk7YxksjlpWBN75VFlB6tP/7V+5YYaNmGaSI5U0CKwAtoNCECns7O3Xn+0GQGwI7/AMBWJMOp7MxkEsKZgsasoylVso01TMBlJBuOB4FeJsPJ/YAETNh2QHPYm9xlABtcC41N7VzH+TXbsaO8DrHaTczKtmFjmWQsDcaCygXuTXZ+R20IWWWOMxWUrpGbixBG7gOjbcK6Y7ZnRdNhsPCGeXERkD2iEAUd8jGx8LnsquYr+UHBo2WOS9t5s3k3R07QtWHlxsMTxNZbkC4t1nS3Zvrm+z+Tub2MM7nTXIWGh7so0sPfRMSYla8Jy9ifc7H7Oc+lPMLtqMqxa9hYkFWB1NhvHWRVah2BiMtiEjXdZm9/RW/nTDZ2wVXPnkZ865TYWFrqb3N9dKzn1/X+oZi8TBJ/srSd4HxNK5sLFw2a3eObHq1EPDgcPq5RT/xJreWa3lXq8tMPFpE0Q+wl/MWHnW9e42jwWAlvdNnSW/S5tvdZqsOH2KzjpYVYrfXyDyViark/8osh9mRv7C/xHzpJjeVMz+1KoH6T5zfrGclfctZuDtepdhoNzwE9Qux9ygmlE4WOQBnjW5sLGcXPUALD3g9xqou8uIVlJnY8GaRhGOwpYLYjio30AuwcWHHMMYkLLmEZZQwB1J1uRa5seHdRZox/KUl3RQ1wxDZTlVTxu3wG+iYYXZbkwXO4FnNx13O+lmyVhRxcRubsOkfZZTrowyFTl477DferU/KoIAM410OSxJ7TkdV8qCXR4Nzwj9zn41PJsI/8I/c/yfOiBykw7DpSTXGt+YiY+92Y1unKWA2CfLCRvOWJF46kodKrhVIbB7IIdQY4zdgNDl3kC+oa/dpXm1sOZJZGECNd21My3IBte2W40G7Wjdl7TjklU81KTfQtiw9rAm5QOxtpxsNR10Hj5bMQcLJ12aY8ey507qxcTl+P3/FUwEXYzEa4GRu1JP8AC1QybNy/7Jik8W+FqNgjQ78LOOPzchP4WqJ8DckquLH9ZetgJCcp1ONTuLfxH0ov8rYxAWSWXm1t+dIuFNhdstjqdBod/XXi4LEi+R8SAesg+oojD4fFAXcMyjffIm7cWsFzW7TUi/b+1mbDylgWaRMjMBluWUqptoWFibX0Gp6VhlQcnMKCw1sRqQ2hsNSb6EDuvRfLnabMscGm8SEC2m8LYqxW51uQAT1mtOTO0cjKJ0WRBuJFyp7RxHXuNN7En0rfKHOXFh1AGXmwHfLYbiPnABU0fJa/+8uO05R4hyCKLbbEYH57mSCejfIeNiAmgBGuVbgX111ML8p4c3/iHZ/0IZXPwHjlpqPdRabDcjkOoiU98hJv3KDf317iuTccW+Jb9XN6+BeUehoTF7fWTR2xkoH0QQlvuggj3VpDiI7fN7PL9fOtm94ZavStvfkaD+bYdl4a8ppHtCewtgIAOGtvICspqFaOX+T2OcEwYqdGAvrKWAHHfr50DhuTWLjuoxbEg/TKjw9lz5+Aqw7LLxwysYWzMQg5t9SDck5huAsNe21JiJL/AJqW/XmT4tfzrOpmUW47Y2LG8xv3hT6qDSiWMx+3hlJ60kyegNXBVcjXDv8ArIP36hnwLH+Zcd0yj0eqip0AMrdMWXqkcn3vvHuqTF7JlkkWKGCGJSRcqM5ANukWGh0PE1Y/yTx5qe/ZMCPNzTbkvhlXnBzbx9IArcm914gOtrg39og8QdLUQpVFOQKZbc6TiNcquRGCRuAWwff9JWbuNWDkZjJcKy/KOYXTKVW4kYAixOcLnOn0S3tcKd/IgBlBCg/RylR4hQRUXyA7lcgfVDDL+oxt/ZrbKXafLqNQRzDr+sfIoB50ixXL2Vh0Y2t2sI1t3dL4U1TZwXfCrDiQrQn9ZLL5U22UkI0VpE6w55xD3uSzde8is7OlFh21iZj0ZcPGO8Mw8WZvQUdh8THCwkxOMVgLgjnQb5gV9gAddWyb+TjZrsZmhVixuQHIXruADYA7zbf777Ns/ZuH9iDCgj6kCufEsPjVxiYmJlWqEBwRVebxCE8byr5XX1qePBxHc4PcYm+PwqzPj8OR0cLHbreAIPKJh51G2LwNvnMPg78fzR9UU1qsBskj2X9UD/oX/Z/GpfkLLr8yO0xSL+8KnlfZGpbCYY8TkRLgdehUjworAR7IxHQiLxuutocQ6sAN/RV9R2WPZVWPsrkAuzc2rXktrbLkiHbrb4mlW3OVGEw6sOfWSQA2jh1GYaAZtVB3XY6ixsp3VZOV/JrCLg3mMk0qheiJMRJMpY6AgOzDQ66dVfPm0JAXJUWF9O6szoxt0nAIrIGbKM2pI1uewcff49ZyYJCLhVUdbcezv7h4VWOS+IzRhmvZRYnh1WHWT1U6wO3B8oCc0ZZToI8+QIpGvSG57akjde17DTDZo/J194G/cLLb+0w9Kgl2DiVt8yGB4Zh79BYe/wB9Nm5USYfFss8KGM6WjlJKDeOgygF7bz0b1a9mbbwcyh1eNS2hDlUce3ZSCf0XI6wCRRON6aiac9i2djkIK4VLA6/OAG3UNPjR3yllNsTHMEO83LZD9ZbE2sTqNxHA6V0vmF4CoZsGjCxUEdtH066PO+3O8XJNh2ys8eQ+y7MqA34dLcey9qmkaZbZ4jrutZr9oynd21bY+T8HSUIi5lI0AvcdIa77aGg8JsJo0ywylF4dBWyi5Jy3vYG/G9V5WKghTFOu+Fv1SP3ql+XXByxtnt0Qo1vuF7ruBN9D404HJ6Q3vjMRfjZgvkoFvCk2N2VDC5WXF4h8wvZsS1hawIPS7RpbiaeUjjCn4zkXM0hd2LPuJZi3h3dnCrPyd5Jc1Z51H2eJ7LfjW/5djiyLACcpt82pbom/0jvsdePZUp2xiObeQYWU5UZyWI+ipbvvcWqiTMQj2lsuOWx6KtxzAspHYCwVSOoi3duoiDk0iLeQ5U63PNr4LYFu7IftVX9l7ZxcxzIqWJuullW1iCG3ngeu991EY2WJOnipWxD/AFSTkB6ra5v7W7W1bx8sZd6Nlx2HXo4WBsURvZRzcY+8xJ8ARWS7emQZnbCwW4IhlNvtMVynxNVLaHKSWQZY7InAAWAHYOPjelHyIyG7tc/pG/u6qeQ4rVP/ACgnMf8AW5PAoP7s+prKry7HW3tLXtXORS9S8oVSGNSEPOBjrIyaBrXBCEnj1buNIZsYhPRDD7OIJ/atRW3sbIjoto9IkBzMAMxF23gaa9lAJjXPDC+Ei/5vWcJuEkXEtwEx/rEPmakTFEG5E47pYx+FapPbesB75F/iFSCcE2C4a/2lP94a1RanMdQJwD9Zla/dZW9Kc7LdzGbMM5Ni0yBtBqAMwTQZjuX6R76H/JjkXEAGntRw39DQuJxUkOSPOY5JXyrdHQnNYXtmswB6wd/uQZZpQekQOoZVF/BX3e6jFnktuBHUpZfQy391SvtOTDxhJI+dYADoxMWI0sX+ipt9Gk+J5Qwk/mMn9UU81mSq0arjwu8EdllH9osjnwWicPi1fip7ArD+24tfuNIU20nAkdgfL5tn9aJwrhzdAt+slXPvIotLlM8fM5XKJ2Z+/duJqoz4eMtYCNh/zXBP3el61NtmeVMgyzleaS5jdh0ule4V17NaTHFxH2nnXveZv3mrOM6UHOFwCKb5GXuhlbzDAVNiI8PY/OSX7IH9BKKQQYvDg3WeJT1yJL+/Fapztf8A87ge7OifuKa1ZGTw4fmzd2dtcqmBxrw0zsPEkVzhZ2w+NXEc2wRGJ6Ou9GUAXsCNRfvPdVw2ptmNYxmlikzGw5icyHT6wBIy9YIBPCkrQtiAQcwQuDqBbeSAVCqLE29rflHWVrPuUvKblhC0TDDBmWbN7YKhSCAHynR+wnUXUG9q5ebFhc2HE77Dr7asvKY2d9QdSBlFgFXRVUcAB5k1V2qmblHr7RSJBHC5c7y1iApIsSoP0iOPDxp1/J7AGxiNrp0tN/DXrPhrxGosaTHVx5B40RYpC3smwzfVJtY93A9/eDY9iel0xMmEJYiaWO59mR7633Fcuh8ag/JOFcaTRn7y39wcGmkuzYpCwAzEEgljlGnE9p3gjQ14vJBDuMfdct6MfSqYMAINjZD81imW24Ans00bsX3DqppA+OS2XE5hp7bXHmp9agPIdT9H3Ry/hWj8gV4gfqSfhVxk2tGxZMTnBlaJhY+ySGva3VY+VRYqfGr0UEQA+kczE7tbWFvOlGxORywYiKUW6LH6LDerLx040GvIKEWJB8Mo/arMRPLr92LMcRgcVJ+dldhxAuot3AW8qzDbAC7o1Pfm/wC2aDTkbENzSDuaL8aITkgv/mD99Pga3x8LkbwxOu4Ed2b/ALdTSsSjLI0gRlKsVZrgMLaDmwOPX4UgPJnKb83jGHZIw/ZcUbgMCYrlMPKxO/n8QdLbtGZlt4a8b6VuIZmVE29MdngYfIxJF0sNHW5AckKNDbdr4b6iwWzJX6UwYPfUApp3dPdTfl5jGmnhgcCOSO8mYSZy+fQKrKAb9A6DXQaaXqLD4GM71fxzbvfv99YmDEpsFs6MEZ7L2u628rmmyiBdzL4W+K0lbAIN0N7fWt8R8aITDoPoAdxA/epiEMM8Y6v1l/hr2ofk/ULdxH41lIEY2OYzSMh6JY2tl3DQfRJrY879PnPcvxKUqXGzP0lTD67uaa2ncCTfvorDbQdfbXEJ2xFfO4uaMaiKQxb/AFW9yenP1vdfpZx/VhvSWoX2uDp8pxK/ahDeleNtKRtBiIiP+JhwD/be3lTcAww8EJUsJ0Uakq8TRn1a/gDSrZOJXEYtObw7lI2bNL+bUsgLKqNbMxzAEiwIG/qrfHHMoSSVUV7jNHzROm4ZUsQSdND3ddWPYMaSwA3IWNdwGawa4tbpaXW+nhfQ0xtSXco51jIUyMGtqBqRfUgiQhSbk8R8aro2ut9MQFH6aC9+6NTb9Y1ZMa0BJBM5HDRD7gwLKOygEw0L6Ks5t9ZUAHddQprMmA2HxCNvxGzj/wAx5oz5kCm0Gzi46C4GTsTGEf3bmvF5Gxt0rsL9arbyW1EQ8k1U9HmD3xa+8OLe6mpViNqbEdyCMMrhUVQflaJbKo0s0WoB0vcX32FKZdjyfSwbEdmKjf8AZWmG3thPJIWCRMDb2pXU6ALuC5eHXVaxHJ1wdcP+qcw9+asYR6YUSMl2WR/scg8c3olDybGvvwsg8P8AAUN+TVXQ4e3eNfWiYsDHxjdfsx3/AH6ihTYljpBKe5RUuKjEUTu8M0dlazMq2BsbAEkHfbo213calXZ2HO93U/8AEjKD3gH1oflNgmSER9DJIw0UWvltJ0j7RHRBswGm6/BpW5ptye/ZfcOocKT2pntWcF20vrYeGhNAulhWS0TfVx5F4LnJBbeuvhfX/PbVOjq8cgJskqvvsdR1qd49aY7E9OoYeSGBXZkjUELmdlzG/AWtbeOLC9iRupcnLXDAEIUU7rkpGPBQGb3mmGOjhxHODP7BC5CvtG1xY5wD/nqpXs/klJvMC776kr53rpld6ZxqtpRyrRv5xW7mY+gqUcoU4A/dhc/CjPyKy6mHCjvmf4sBUMsap7RwK9mZnPuEh9KNnQrZe2VeRVyzXJAuYmVQT1kqLVFi9vPuRMQOqyhfwPnQ+zcWhlQCTDe0NFQAnUaKS179VRy7RjQn53CHXhBH6l9T4Vm/V+FQebbeI4Rz+MkfxkoGTG4s3tE3jJEPSQU1j5Rw3sZIV7RDH62NbttrDG98cq3+rBCf7lq1+UWYV8R9KL/8sHndjTaEym3zKd5xEPwjaofyvhv/AKk/hFGP7ketEYblDAv+3M/YyQgfsL60hWsdd8S7FFUgZDlsQ3U5IFmJGmgGmW+o0PjXgFlt9hvWt8TDBI/OI/RbXoxggMb591zcm5001qeLCxDTMx+yhH7WlFFAMOOEZv1kgepvUeaxsbA9jA60waFBwY/aCD0GnvrZZogbZB4TEeQPwpoWCCk/SX+18BWUx+WQ/UH65P8Ad15TSLpJ4ZPaCqTxIJB9yn3mhpZIYzYvl6iJVsd3BXFvEcRRGN5MzQRBsOXmIPszZTfsDoAL99/wVJh8ZISHwZQ2zEtKLE3ubta46+iD1Vi5ialr0yYw4qMmwxB/Xt5kmm+EQMLc9MD1DI4Pict6EwuyXIBMSg/oPzg84lPrRz7HAGZoioXUsVtbtJyiwrTIDb+JGGgkkzRkAFc1sjBjoNOJvfdcXFLeQssk2BW6nLnkCg5bMpNywBOpuSLjW4O/SiZuSUM7Kxd3jvmCfzS2Fs+UXzMwG/dqAeJNjxjCwVeaZFFlR1y2A4aXA8QOymkquN2FHxVo++6D3HfSyTZHFZZPBr/vCrfKSL5Y5AeJjmOXw6YFvChSJG1yyfekT4k1icWrIsIcZEPmsTOo7CD5FjTXA7c2iSAcQXFwDmiB3nrX41N8ll4L75E+CGvMPhHDqXMYUMCxMhYgA8Bky+lE6QnaW2sSskiq8IUMQoaK5sDxJbWhTtjE7mkT7ll8sh9aaz7Mmuzx82wZi1+edPaJO5VHX1+NCnCT/SUkfojP5ySPp92rGJjGBcAWxkhF2adh+i8Y/asaIgxUegLYgE8GyP8A2VzX91ajDkHVY/vIo9MOn7VF4fCOdVRWXjkvu+7i/wBymiklYqAT0k3AvDzOtuBsB4stqrnKlwkQYCwytbW5Ou4anfqb6a2uF1FWaSMgWEcqHd7BcW68zREjuB8eFc622weYxR5WCGzlRZFIuCWAJAOh6Knjw3VT0oVJcEWYkjQevV61r8gL7qseOwoiRrXtx6y34+l7ddItk47I4z+wx1/R/SA6uzs9+KLyLYhA1vT/AJIRlJgOG8dduI7eBHdV0i5PCwOhDDTW9weIpTiNjtBIGAPRa4/hPYdRftqidmYW/a5VY40MnNg3OYZRpwuSc1u4G9h1aKYNmYZjdsWrdV8QR5AAU3xqswiZZCVK3VboABpqAelc/DuqOEzLub3EX89a65duePRfLyewr/ziyd7iQ+bCsGwcMumQf/bvb3qCPOmMhnO+S/Yyg+i3rxYpR1Dt5th6OtZqGraYHZkKuhUAEMpFomG4jjl08a9OzUO937ubf+CisNHJfMSCt9TYfGcn+ye6vcQuI36AcDpu7ufrMR6gXNseLrY/db4xVrHsOK+t/wBUn1jowSy/0nvhY+YltUfymYfzqd5hkHpMK3StBJsaIbjJ4KAP2aHOzk+vIfBT5G1EzbQxF/zsZ/qZv+6a9j2lLms0yHsWFuP2nqqEGjw6pmUk3DH22UW3aAM+g03C3dXsYjG/m/G3qAaA2k2FSWRppkTpHTNa5+zcm5424k1Hgsfg5DaBXlO66xNb9YqBVMqjT5ZDwdR9lWPwrH2gnDOe5APVvhW8SWHRwzHvK/xVMTiPoRQj7TNp4Kv71FmimTHNf2Jj94/9s+tZREuG2hc/65Av6IiOnvkvWVicslxWzZm3gQWKkZRc9Dq7hr60mxG2nJJTnBfXoDKffGtz4mio9kFFYFS2ZSLrlvrbQdMkk9tt1LZNntfXDysPf6NXXdyxFNH2liDv58jtL/vGgpFkbckn63nbWmS7NHDDyjvWw9DUkey7b4Gt2Br+7IB51bJJPC4Ro1iOutpIlazdY6NgL67qqGI5TYuDRHUWO7m1A07gK6hPgIgLMZI+wgi39u3urmfKrAjMxG76IsQT1aEA37xx8KzlcGBGzOXuOcX+YNjbWK/74IOvCtm5U40m94x3IB5sL+dZyW2Y/MLZt5JykLcG+osdbX9adfkqQfRU98Y+FF5HRJ/pDim3m/cb/A1qz4mW2Y/rZiOzTMB5U9Oz3B9lB3I3xNqmiwj8VjPgL+RFW1cFccWOFssmb9EMybzc7mC+NjWo25il33uDuzg6a9aEXvbW/GrpseMKdUddCdxtoCeF6XYyNXN+bc/azfgLVRM3Vi4KcPywnUfOI5XgQY7ftgeFqZ4TlSz2KwSEdcYU68dUYjiOHVQU2z4j9Aj7v/yodtkxcL/qn8TVM5NRxQ7QxpQlh809iscEdkJzWu+I5s2IHBN7ZrHQmmuBwYaFCAgPEKLdIb5HFh0rWt3E62tQEGyUBuCvmP3CKciYxwuACFI35kIvpusA2um6rHyMp+FL5TuCco9lf8k/57ao002py+/8KtPKGe7CMak3LdmhsKqk8VtKPdOp/wAkO2w6nDStdoxmhzHen0lBP1d4HUT9WmnKDlCeeKRlTFazFo8wza3ItqRawtfeDXMuT+AMmm4tp791XTCbFOVS0d8ts9iDe59nNZspF7bj+FR5LHye2tIUyuVjjW5EgHOB1J1C2GbRr9EnTMb+yakxXKfDfXnc9SxBD7ybedVXaewObsTm16zuvw1XX337BS0YM8Bft3/CmZmBELRLyoU+zFIf+Y4/dX40BJtmdtEjABPF2PkWI8qCw+GI+kB/Vn+GrBFEyxBs6XLHXIdwC6ex1339dZnKdGoKHwGLkIbnua6ssfxykelRzYOdT0mjc8T0AT2npXvTnm5DqGv2iM/w1FJHMdzsPAj98VqkW4XGZD0o2J/RLj42oxdsj+jxI+yw+NamCb+kj+9f+M1oss6H28OexkU/G9W03k2yLXJx4/rFFKBy8h4fLW6s8i6e6nMkksoMbxQZWFmsuW4Oh1BHAmuYbSwJhnki+oxA7R9E+4g1WB23tqjF4ppwmUsFuCc1yqhcx0A1AGg3W766NyAmEwCKoRxvW4AI+su648/frzXZUFzuv2cbDU27Rv8ADs16Hyb2d7JU2I1BGljp1cL6abr9RFOONyzOVOoQ7FTeXY8LaAemYe+sxOxwCMq3BFjm6X7T26tLW31R9tYNmYvinLIAAoYgAH6wvYWI7dezdSVXwF7Fx4xM496v8K63GPszUz7ujTYCYnosUGnRURgCwG4Z/Hxr2qEv5P8Ar4fxgl/GsrX1PEDh5OY/lCK7NL/NsVC9GxFrGwuo91BHFY4i4lYjqzKfJktWVlcY/wCpbDTYyU/nAvjGo/YcelaQbdSNhcp9kF1B98beRFZWUTlNtRFnR5WgQOUR9FJuH6I7bdG/ipqkbRuY1dnK5mHs3zMbi4LcF1sRqbcTw9rKsuzVG2BhR9GRX+0A1u7MulMTsyJdylD+iWX9hxWVlarTEio8KRa003D+dJ8nDetTDnF3ySW/Sjib0sayspoN8JiwedtIjFYnP5sqRoRfTS2vDWioMPKw0WI91x61lZWcYvKfwp6EvDLpdLd0h+FeRlhvFx2nN61lZWmbetYnpRqR9lR5ix86r/KhUVFZAQXNgL3BOlj1jr16qysonpqO3PZsJvc6k+lVvHLr37u7h6jzrKysS1Ha/wDIzZo5xL6Aa37rX/z2U+xuz1LmQAEg3J+yd53Fgd+pY3PDdWVldJjTMfKXbyOlrS6MbjMoN78bhcw7r2HVSp8UVFmdP1SfgPWsrKzl26YxpvBiYj9K9uxtfeTTibE4fm4wdOjmFgdxYi/vU+6srK5zO4/fY0VSTwF+iQ3blax8NKOw0Ab2UQ/1Sn1IrKytxNszo0w+x5W9mJfCOIfGpJdiTgaxqPCP0tbzrKyukYsWreLWNc+ZLZfbKdBhu1a2YMN26/dXPeUcP+tydItcggnhdQQpsBuFtQKysrnLQnZMFnUjTiPDX4E94PZXS9moETNbKpve3AgXIA6tbjsJHAVlZXXBzyDYJ4ca7ZI2kZeBtov1izWsN/RUE6dtbz4eNWy5o81vZWJm072dRWVlZ9rPTTn4BoZI78fmX+ElqysrKzZt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62" name="AutoShape 14" descr="data:image/jpeg;base64,/9j/4AAQSkZJRgABAQAAAQABAAD/2wCEAAkGBhQSERUUExQWFRUWGBcXFxgWFxoXGBoXGBUXFxgXFxUXHCYeGB0kGRUXIC8gIycpLCwsFR4xNTAqNSYrLCkBCQoKDgwOGg8PGi8kHCQsLCwsLCkuLCwpKSwsKSwpLCksLSksLCwpKSkpLCwpKSwsLCwsLCwpLCwsKSwsKSwpKf/AABEIAQMAwgMBIgACEQEDEQH/xAAcAAAABwEBAAAAAAAAAAAAAAAAAQIDBAUGBwj/xABJEAACAQIDBAcEBgcGBQQDAAABAhEAAwQSIQUxQVEGImFxgZGhEzKx0RQjQlJiwQdygpKy4fAVJDNDovEWNFODk6TD0uJEY3P/xAAZAQADAQEBAAAAAAAAAAAAAAABAgMABAX/xAAlEQACAgICAwACAgMAAAAAAAAAAQIRAyESMQQTQVFhIjIUcfD/2gAMAwEAAhEDEQA/AN69vnQApw7zRHWqiDTiaNVpZFFQAEKOaMCiy1gihRzRAUqgYTlogKWBQijZgooRQNCKFmBFA0DQrGCmjoqI1jB0VA0gmsYXRUihmrGFUVCaEUTAoURajoGBloUMx5+lCsYccb++kxTjDU+NERRMIAo8tGBQIrWYZxeMS0ua44RRpLGBr2msni/0hoGK2lDAGMzGAecKNaz/AOkPGPevi0CciGI3a8TVRg8KABw5zr/XOuaeR/Dqx4V3I6BgumxbfaBHNTHodau8Nt605AzZSdwbTyO6ubYYDiY7P5GnLx06uuviO+pLNJdlngi+jqtHWP6F9IWdjYug5gCVJ3wN6zxEajuNa+uuMuSs4pwcHTFTSGNFNCaIgIoUVy6FUsxgDiaiXts27Z60ryZlIHmAYqUs0Y6LwwSlv4TDRGlbOi/OR1JEaSII8NR5VIx+EKkHKQPMD9r508JclYuTHw+2RDRRRzQpyQUUUUqkk1jAigaBpNYwc0dFNH41jBRR0UUKxiQx1NJNBt5oprBABRmiFEawDjvShimJvA/fb4/7VW28T1d81qP0n9HmDfSU1VoVxybg3cY8++qzAYO37O0Aq9eOtrMlRJLTEZjERw8a4sn8ez08K9i0Vlm67FQon1rZ2Nn5AXMCd/IUnYWxBZuZmIOkAVN27sx7izbcAjgRK1Fuy8Y0OdHsrYhWkTDRHHqnSe6tjmrLdGMELREtLEFe9t5jyrTV2Yf6nneVfMMtU3BYUAZ23cB+ZpnB4bMZO4evZVR0p2oxRktmTxAB0AGvW3f7VSTonCN7ZmOmu3mvubFj3QevGoCzqTG4fGhYxpXKoe4S0agZCZ3A23lGP7tV1hVwuW45QXH60kkMM25CIgwO7eaU21bJ/wAS0wn7dsz6cR2bq42lZ3qTqi8wWrAAoTwKg2bo7l91/wBmtBZ2ziEBQMbuk69W4qggE5iO2BIJ5Vh8PZX3rF23dA3o/VMb4K6fAVYYLb9y0zEKVJ06wlMo3AE6jeeI76yfF9itcu0ao9I8OulzDlD94Nqe0mBm8ZpVraVm5/hPm7DE+hg+hqhu9IVaC9lV7QeqT2ruP7Oc9tVeL2phhczKxtOoJPtJVCI3hmUOw39WY0p1lkicsMWbYtQmszsvpGTd9kYYNBRjMgcVMdmoPbHCa09y2RXVGXJWjjlFxdCSaKhQphQTSWpVCsYE91CjoUQBs2p7zRhqbY6nvNAGgMOg0VJmhmrAG8XhVuoyOMysIIPL+uNYyxsF8GXVSHQkm3Ouk7j2zW4mpq4cm1GTNMzPy41LJDki+DI4SMJYuaDNv403isYQNDVrtvYLCWtCD9w7j3GsvhMT7W41rKUuKASrkDQ6aE6GuJ42j0o5YtFr0Tw5a+XKwEXi09ZjG7cNJOlbBwYkAk8AKo+jyi2WDmHYiFjSBuj72/hWw9tCLlWTFdePUThy/wA8l/BhdoAWpIggRHI93LjWE6RdK8oa1bk55UvlG+CcqqOE7yTJ3d19tfE9VzmnUAkbvDnurB4jCM98G2dVHu6cddx36RxFLJv4NFJdk51e6v12Y8ZYEDlxkA6AdYAdopg7CA9zqzwHH9kkg/sk07YxGIVoG/7rLr4HRz4E1ZYfa9syLtsoeJGqk9unxFQdrsumjN4jZjKSSoJ4EaETod+6ncF0gv2YU/Wpuy3NGjsfj61pcJZFwEqQZOgbURwg7x58aiY3Yw1kZe/VfPh40LCLwe18Le0n2LnerHJ6nqt4x3U3trZIto7BUuBBLKBDDvReqT3BT21TYrYw0BVon7JEfvcKe2IrWp9mVBOaVXDi8dTuZiBOnJm30NJmdjnRSza+ks4yCQhQBtBxPvkmQQNJkaa10Nr5eNQY5Vl8N0i9nCvYw+vO22HJjkIINaHZ2Mw1xgTbKHfEgqdOfGuqOSkcs8dsWzAb9O/SlA0zZ2daP1jXXDkaAZcqb4gGCYmjfEi2R9a7COKr4nMHjwpllJeodNFTZ2tby9bEWg0FsuYA5RqTrB3cR51TYnphbyxaQvwzTAM8ixlqb2IHqZezQqJax6ZRLoDAkZwYMaiaFPyROiW2895+NAUG3nvopogDmhNJzUIogJuzLYLydw3d/Crh8TGgBPd86z3tMiyAeOog+m8+FVuJ6Q3BKhsonVgJMfGpyZ0Qjo02LZPtkAnhx8eVQb+y7LsJRSOHVzMf2t4HdVRY2xhralizXH5Gd/aaThNvqSWZwrHdyHZ3UllaLoYO1bYMkq66Bd4BIIJE67iePGqzae0TqoBSZnXee/lUXHbeVpOYBxujUedVgxr33CCGfs3955Cg2ZIT0i2gtqyiDrMzAlQY0jieHGqhb1u8RmU8yA5V1PLLvYdoB860q7Jt2iTiCjMeBYR2QJknw0qh2ltHB5yio8jeSOqO4nrVHIpfCkHHpkuzbbVRetXU4WrxKuB2MwAn92ivupbK0o24rcOoH4L2+O+RVTb23h4g3coH2LillPdIj1qxw7B5ZgPZnQGDctnnxzLuGtS9jWpFOCe0NnAlWlGKHhm6k9ze43jFPNt+9Zn2i543gCH8FEhvCp5wkKDbHUIMhIuIe9NG8RUHEXR7NoDRB6q9dJHAiZtE8NRv306lFitSRDxW37WJtsuGRnun3kUZWA4sQYGlVWH6MWiua672iNy3omOYAkAdhNZ82X+kqwuEO0ZspOmgOUlTqNI38K1b7aurDNbLAaSrAHxXLE9ojxqORLtFIN9MmL0QsWwtwX7iSAwuBGCQdxFxVE+BNWGF2DccZrONsXwNSB7NnganVoYGPGq63+k3IMns7gUADRuXfTw6e4W9CvbBaCFzojEMxEHMdQZA3Vouu0Bpgv7JxajODbCNLLmW4vVJkdZTG486hsmOG5VbuckeRbWp+G27hioQYvF2Lg0Ps7l3Lm4whld/ACm8fhSy5xtG24Bj+8WkUgncGbKCD309pi9dlVYsNbbPfs5Ruze+w36KrSQCd+/hupeL2mHcBUzFT1eqUXXcesZJjTfGtKt7DxZuFS1uMph7TgwY+0syoI0kc99T9gMmLtKEUo09Z0OqlSMw1IzA6QdSJEiqwWyc3osrfRNoE3QDAn6v+dHVymzVAAz3NNPfNFXTw/Rx8v2SydT3mizUG3nvoqoKHQmioRWFE4i8Qu94/BAJ8TurP43EDctsjmzuCT/XZV9eHrTK7J1mEHaRJ9d1TfZ1QejI3S7e6pP6qk+p0qFiM40MA8pk+SzFaDa2PRTkUvdbglvRfEj51SbYwFxFl8q6SUQQB2E8TSMdMb2fg3vNGaAN+oGnfwq5sO1lGVLTlBml1bIdxPWHvE7hGu+s/hL6W7YN1wguEhYDO7RoSqoNAIIkkcas7WwMI6hyjx95g1qe2bxHpXPOTRVJMPCdIrI96x3lmafPL/UVOxnSDCWULZLZZz1QWDjQDTlM9nGolrZeBA6ti27awHdn14SLeYVMF72RVrdpLf2YW1Ak66ZlGvbvpLf7GKLEdJs4k24WdCttVXu1ta6cJqTszG2dSly3bbiCptT2aQp8VNT9q7VN5cl3M6yDAJB05HWKpcYmGKwbRHb9a7DxZwBQasZOi3faltVL9ZGGrNa1G/eyDU95XyqIuxrmPt+1Di0FdvrIYs4XiV3mNRqewVn9oKtsfVMNCbZBLZxO8ezaeAPE+8a6F0SXJaVc4bMM41mDorKTzHU86rhxLtkc2VrSM22xkRVK+0NyGJktZa5J0gIQVXf1QdeM0rGbUVoVz7AAABFtwggR92T3zVnt8m/ch7ZVLZIDHQ68Qc0EVV3tnBYFu7dQdt5CsdiwTQc+LoaMbVkG/hLTmfpCfuIPSNfGguwFMMDafLrKoQdNfsaedHc2O0yL6MZ4Kvwyimkw19G6wBXWSUAMa6g6+lb2p/BuD/JHbormYkgiSTILIddf8xcvrTl7oxcC++zKPs3bbFfAqGHlFT12vejq4YqFPWNq+6k8NFZtNY4GpFjpJeXrC28AHMLltWIj8agNu7TR5w+i8Z/DNrs5kYLl0BkQogHlL65TxAPwradHtosht2yEACmYGVQXeSfNYFUe0OlKEDIiFmEmLYt5dftNOvhVr0Lu275c3cr3FjLMxl1JKqdNJ31aNJ6I5LraNrNCkZqKug4w2bU95oZqaZ9T30YagMOUoCmwaWtEAHJAkKWPZAjtJOgHbVXjb7N1QZJ4D3R3k6v4wOzjVvibTNCJ4/zpzB7IynM8QNYqb7OmKpEDZWxlsqXYDMd1UPSW0Su6WYiABmJ13BePdWyvWTcMtoorn/S7H9cFCQA0CDwgzr20j6HXYS7TNsAZ/ouTUj2bFSexWIieROnM1HxHSO2R9cWv3JOVtLIgxAAE+eaqrBbPBV3Fy+q5guW3LszEEiVG4b9TPHvqQ3QXMcxtX2n72VPMkTUGq7Kf6LGx0gtkE+ztiB9q61zwy5yJ8Kfwu0vbt7NThrROokBd2vvBdD3mqZei62zrasgc7l78pI9Klh8Mg616wp4hF08CqgnvpHkigpNl3i7N820KPbus/wBhGeVA354dVUTA38dKzO0tsFQ9p0RLs5TFx3gniuXWeRBNIxeOQda2zuv4QVHGNXC+hqZgrtp0zMrFoPvBQNdwzFizaclNFySimFJtmTxAZB7uUt26nmTOs8YOtbToRtG0ttQZ9pml2+yVbKm+dIJHD7NZjHWAwZVILLoTuXmWLHUcBHfoOMIBkU9YxxMQSOOUfZBGmZvTdV8b1bIZI7pG82ptW4LxFnXUDPmCgE5tFQMCdAZ1Mxup/D4XFv710ncYN23/AAmT51nbAy2kNhWCsW/y0BEOQssstOUL7xmpwvYpVXKWg7ot23gT+FNDXPKrOiKdFpfw10CGS45/AbUeeXXxqNeQZOsbyN9xrdtp7mQTHyqG+IxUaveA7UC+IkT5ClJtO6qEC85Ghhs0TIIkFeBoUhtiL+KaB1jc3+9hmt5Y+9AikYfawUa2UL8CrsndIII9amW9uXd7XrTE6nOsH0K1HxW1nb/PtJ+rkPfqzMfAClcUwqTRU43DuSIUTGpLKSD3KoE9sVquhmyVt2LjKYunMMx4QuhE8J+FUFllIDs69rFVt+JHVnjB9OWm6MXhlLrJQsVZju36Hu1FdeNUcmV2U/tX43Ls8dbm/wAKFaplws77f7386Om4/sXmvwSWOp7zSgaabee8/GlBqscw7NSMCJdR21D9pULa+2vo9prmkj3e1uHz8Kxl2bdMOq7t9IvOBvrlq/plgddcjRyLKTzEajuqpb9KLXrmRrgyHcQuQDsJIBPjU2dJ0HpB0iEFFPea5/t27LIO801d2qH91g3cZpq62cg8hU27K0NYTGX0bLh7ns2Y6nqjQAne3LU/OrhUvsoGJxIj8dwszduQCDWdFv2l1EBEuwVQeJOgroF7oZhzayZYYhczxLGBrBJhZ7IpXj5bBzUXszFzB4VWANw3WYwFUgyeQW2W9QKu8HsBVUwqox3QNR3kbz3ULOy7WDJFu0xaPfyToeHtGYKO6aq9obQsmTcuOxP2Fc5fAI2U+bVCkuy6bfQzjtnNaJN27aE7guVSeWrEsT4UlWw7MPaWndV0hRdMn8TEKp86VhMQBratZPxQE9YHwNA2bm7Ox4gW0LwDrHtCQPSiq+Izv6x27bUgm1aFtJGVbgjXiYt5vCW0qvxePewRcyLdaTlDBfZrvJYWpJmPtXOtx0qS+zNJdXI//bcyjyXLVtgNmYcJmW1hp6okXcx94SGBuSF56buIprfQNIv7t24lq05GRrihmUJm6xAb7LZj1d8LoZg8KodoXbV49dNfw3VjyZlYftU9tnpNdUEezw/GInj90JcNZb/inEK2kjs9rejyL0tWZF2mzF3i3d56XLZ07va7vCmcSABJFwR95bZEeBmqs9J77Hl/3HP8Rpb7cusBOsHNGmpHChQbJtrD5icpVuw4Zj62nzVGxFm4DCrhifu/XIx46C41I/4lUiLtth2jIY/ZmTU/ZXSizYBVVS8mhKXEck/qs85T5CjsBD2XiHvX0tHD/hJYm57P8QDbgJ48xrW72dspktNauEFSerE+fYZ1jnVF0HxyNcuwoQtDQNwGYwgbkAR1e/urZV1440jjyytlBb6LGBN+4TAkgIBPGBlMUKvOtyHn/KhT8UT5P8lcW1PefjShTbbz3n40oUwgvNWF/SHiT7S2g3BCfFm/+orcBq5307uf3ojki/An86w0ezIYkTvqDcsVYXDNNsoigMV6kruJHdpTv0+4Ptt50u7b076YoGsvuhfSP6NiluXDKt1LhOpCsRqJ5EA9013NWBEjWePMcK84DdXeOidtlwWHV5DC2szv3aA+EURWL6SMvsoYoJ4tAgbiVJIAbWshYXD2oCW0uOZlmuwo1O8oCTpG+K2O2rFu5aYXCIGusgDsJAj1rC4jFWrZAEMRvGZm9Par8K5MjuWjtwqo7LRdqGDkW2v/APKwX/1ufWo1/EO3vH9+7Hlas5D5g0xY2w89TC22H4kuMO8yrD/VSl2tjgIUogO8DLa070ZGqfEpaJqbDvMMyiSP+nhyT43LygD96p93ad+3aCO1ohWDgE2/akqZ1SyTpzJis61rFXPeNs96td/iD1KXB4lVObKEjXLYS3I/WCg76NUYl4jat++0m+1vScutpB2D2yCe6TVc1suT/eSTx+ssR5Fh6VIXZN+4AXvM5/Gc3xu09/Y1+IEHvQkeSvQoNkZLbEQMQD/2kc+aTNBVZf8A8hSeRw5n0tmpluxeXQ2LDdrW7g/ODTtvaOWM2EsHuePQ6ihTNaK2/aZ+qbmHPH3WtnuIaPSDVVibCWveUJrEjNBMbsr6+U1ocVtW2x/5W6DrP0dkbxJaY8KosW1oAZbF62xJPXeGKidSzqf9Md9GKaA6J3Ru2fpaqrZQTvAkxBmCdxMad9dLG7T51z3o0mfEW2hLYAYAAE8t2YkljO810EGuvH0cWXsWDQpGnZ50KqTKhm6x/rjypU1GN0Se8/Gja520AD6vP+wrnHTm5/e2/UX+GugG7p2f1pXNumLzi7n6qfwCsFFBmonfSh7KkXRFYYjud9Ng06aZYa0DCpr0PYbqr3D4CuBbKwntL1tB9t0XzYCu/ezoisLELKEKxU6QVIB7gToKp02NbAZ798ASczPcBnshHPdBkmKvbJIzQANIkyYHGYrF7Vu2bgy3MToCRAw0buEsT61zZU7OrC1xJ9/auAtGADcI4xb+DNm8xUZumNr/ACrQnv0/dUa+dZ4pg13XL7d3srY+dPWcZhuFq9c/Wvt8LS1Ki1l/Z6R4hictkbtNHPjOZZpjEY/FFSty2gU7yUAYdxkx58ahWyzH6vA6dtm9dP7zwPSnbl26FIfChJHvZFtEDsXP1vKlpjckScHjMUQWL8RoWAWAIEKsAadlPXNqtuYZhvMOsz3/AJVGs465lEWwogai7ZBOm8h7xjyofS7n3R+1fwnzrcWbkh+5t1QI9lensvEfBKSnSPTW1if/ADXD/wC0aS16432V/wDLhT+Zpa2bhMZLJ7zhfyijxYLQzd27fYxbF1RxD2jeBM9ttYHgarSLgJEvJBOVlZRGurKwBIGvCKvyHBOW3YA/7RPiVuAVSYvbrK0JYsgyc2a2ra9hnTzNbizclQ50dxgN5GuEiA2vZoBPZ/Kt/aETv1rn+z9nXsTdz9UR1maIEmIAWNwAGlby2COMxE6b9K68ekceV2yTm/qaFM+276KqkSivJ12PATx8aStzT+vOqq5tK/LD2SASdS/Cf1aTb2o0da13BWB8OtEVHmW9bLlmkRvrnXSz/mrncv8AAtbCxtNtzWyD2Mp/MVi+lbE4m4TyX+BaMZWwONFSp0pm6acQ6UzeaqCjLU1OtOMaaSgY0nQTD5sbaJ3JL/ugx/qiuwHGDmAJA1IFcj6C3ct9jB/wzuIH2l5g10DCYhWkgkncQ0GOwQBwpXKg8bNLhXzmNN0mW39gO6qXEbOyls2GYtvAt2kuEjiS7gHj93jQsXgs8o93h4cqa2qt4e47oGGqgyvkT3cKlN3stj1oie3vgwuEdR+JkT0W3+dKS9iiesAn/fb8j+VRbdzEJxzd4I9Vg+tKTauKadTAJETcI9WNKVF3maYf2Xibtw+RuKKr8Xi0VT1rI7ktqf4S3+oUeMwl29o27fAUATzIWJ8ai4XYM4hFcZgAWylYA4AwDrJMU8Ic3Qk58VZZ4DaqhF+st/8App8msz5nxNTre0C3usx/Vw+FufwwfSm8TsLDhBKMrTqFUFSOw8NO2ov9jWisey14EAg9nGuj/E3VnMvJpWywG1CDBusn6+CSP9AND+2hOuJteOFj/wBk1U4PD3Q2VWvKN0B2jcY3nuo2GK+9P6y2yfMrNCXhyT00NHy4tbRZnbyCf7xYPdhwD4TYqltWbtxidFtTMPGvcBlgdm7spnF4O44+sAIEnqhV8woFMWMTAyp41l4z+gl5K+I2+woVI05k8+3Xuq03qQNJnUb+8VjLuJ6g1gKCSf67KsuiW0WfDgkTLvHZLSB4Cs6TpCK2rZoFECOWlCoT4wSd2/n/ACo61hoq2xiXA2gOpkDSIJ4x2VEVVB49nE+dRcPjgrt3nfznnUpscraiIHHl5VzHWLIXnWG6Wf8AMtG6F/hFbW7tRcsCPFY+NYnpTcm9PNV4RukU+PsTJ0UiGmLh1p0GkOKsQGXNItml39B300DQAaboTaDYnKSOsjb9N0H8q3l7YqnUkGOOfy41zbotc/vVrtaOe9SK6Q5AOgGnOPT/AGqM+zox9CkwbEdW4/L35+NbG8qgAM5XQaso1PE68N2nrWe2Qjt9YeqgmCefMDjr/RNOLdvqSc0+gPlFTtIql+CzbDKRpctH9kfk1RdnbLbICAnW628g666x303e2xdCMCgMqRIJ0kRPGnbfSEKoDYbQQJ3/AJUW0amSDs5xrlHgzf8Axqm2diP70zORKW8pTIWjOZkkhc3u6aCBzmp17pPZA/wXU/haPLX0rO9CriJib5DM85ZB3T1jlltQACPWunxaczn8nUDZptK1zX9yKBv2j90+EfE1HxO0mnq2o/VAfXhvqXaxcrqp7iCtekpXJqjgapJ2RbFhMzGIBO+Z4ROlAWF5evzo7BDSSiLqeJJPbuoyEHBZ/EdPIVT9k+lRUdJLipYaNGOgIIJ8AKyfR3Z/tbmSd8k+AJrVdJsMWtZjDRyO4eBNZTo1cy3yV0kN6D/eoZtRsfHuVB9LrhtN9HUaZQzE79ZhfQGrDoptFEw4UsAwYtB5bpHbrVP0nJa+7HflX4VM2BgrT2ZdFJzHUgHSBpr/AFrXmN0rPQUbdGlOPnWB5UdU30C190eQ+VChyDwIbqJP6x85p9E6vVbKe3+VRLr9dv1jy50YuGY8KQqPtaM6NI8PlWb6VW4de1fz/nWhW/B7fTwrP9Kmk2+4/lTQ7En0Z2jajdqSd1XIES+daCGkv7xoxQAWvR4f3m3+t+Rrrey9hG4ntbkZNMoBBLHuBkCuV9FEnEA8gx9I/Out7O2w4sqtprikACUtpqd56zEz6d1RyNXs6MfRb2haEKQFgaBhCmOAJMKat8JjFtWwvspXU5swMkkk66z5xWbfG4lh12Lj8dpD6oaoto7Jtkf4ZQkjW2WXjr1d26eNSSSdplm21TNXtza9rIwBtqY1GUz5gxupr6AW/wAxN05YI05847azn/D+H3TfUd7Ef6Gap2AxS4ZSLd9mUa+zulykfhLAMrfq+tTlBvd7GUkgY+0rH2bGyQd/1kmO7T86PZuBXD3GawNGA46TxJMknTnWf2p0+xGHcumFS2jsIBXUgCW6wOpO+Ypjoj03vYjaNtbjRbb2kK0uBIJUa+Ars8VOM07OXyZKUGjolrHud4HmR6r8qW10/wDTPeHzCpr3h9prfjp8dabd43ZPAmvZ0zytrsqrLDWVO8/HtNLN1f8Apue4j4UqxfZi0hfeI1149lSAOar6j86ZirSM70gxKezaFcHiB8T1R+dY/YBBumPxaRBGg3iukbTANphAOh0GuvnXPNl2ovtpB1+H8q58/wDRlsX9kM7fX6xv1R8Kd2G49kRH2j+VJ26Os36o+FN7GbqEQTrw8K8l9HprstZHP1oU0L3ZRUDES5a6zTzbs4mhngR3xrw8qO8wLNPM8e08BSFFAcdttI4+VUPSdf8AD59b8uNXJuGONUXSc9VD2kfCmj2JPopHpNCZoLVyBDue8aNWoXz1jRAUAGt6B7Pa5cusB1UQS3AZm0k/smt7gbl5/q7QzKm8soJE6wo3ieU67zWZ/Rxi8lm4hUEF8xYLJEADrRrl18NTxNbJuj85b0MqkEk220YEadZdDv7DXBn589dHp+N61B33+/8AuxCi+tsQbBaB1XCIyzrDBlJ9ag3r2JkZrayNfqy27UTPWHpV/wDTrzqDaYqNwJ6rmJHW95Tz3Cqs3bpdywRzIDZ0Xh2qFjfvFGmT0RV29GjBweMoj/wlDTl3HWm3m2QRuZbiHuMqwHnU61qoD2dPwFnHk5OncKbfZdhzCwG4qCQ37vV08KzZij2zZsG0RbyG6QFBDEqs7zJEnTkdSRWb2Pkw2MtgEs2smNzGI89fOthjtghAWLgAa9ZgoHiVj1qm2PsJGxd8e1V/qkZbkhk9ox1Utqsxp47qpinxdoTJBSVG7wu37B1JKnkEH8QqXe23by6XAOWYx+dYPF7ExFrRFLD7wht3ZbkCqTFYq6D1g08wDPhKmvVxeXjW2tnm5fFyPUXo6bsvalrKZuA6k7yfiTUltv4dTq48ga49/aLj7TDtKT6wakNjTcEG8in8QdPM5YqkvMxvdMlj8XLHTaOoX+mWEAIzyeeRfSs6luw03Ld5GYmAgPWgTqRvGh37qxuI2SoQ3Dew7gRMXAzb+UTVj0dvIzwkARrrrPapAgeffXDLyXLXw7o4FHf0XtgE3WUCSVEDwqPsp+r4/lUnajFcSCN8KQBv3mnbLLeZyVyOXVYB03at5A+NRqyl0Pq+lFUg2FGgGgoVqNZXPZ6zGNMza8N54xRLZ7Aew/yo8XjCWOvE8o38qSmJIkQOG8TSFAMhJ/30qv21s83LRgjqdbloAZ9PhU/OYqt29dy24G46b9dRRj2CXRkyYNKB1oN3SO+KZa8J4iug5hq6JNGulNlq6B0C6B+1y4jEL9XvRCPf/E34ezj3bwAl9Aej15V9sWyq4BQAkEiPePIfKtEcLiLTMyNE/cLKTzzAdUntIJ7a0i2uVK9jStWUjKjGY6/cJm5aUnnA88yEGmMBtbK5BDLzyXSp/deQa272Rymm22ep3qPEUvBD+xlOmKHvK91T97Jm8yuX86du45Dbzu9t0BALSAQZjVWAI103Dvqd/Ytr/prPMCD5ioWK6JWLnvJr3nj40vAPsG8TbuOhaywOWD1m6oEGTDglCBxkjWntnLaxFnOttsrSvUEqTJlbiBj1gdM0CYmNQaZtdFQg+ruXFGumbMBIjQHdUHDdEzYINh2QjiGInvG40vrG9iHLuzHBgJbaI3kWz2bxM+NOWdk3Y0Xw9o5HmHinkfG5gPbECY+sysI5+4R4TU/CtfO84e4OeSD5yvpUt9FNMq22fdkg2CeIOYnd+03woLsdycwtZd/uMwH7pBHhV2cTeQf4cgcbVxh/pZWX1pVnbC3QUa5iEB94BVIiI961OUeVC2FIz9zAFdXUqeBZLTAeJCfGobWrXtQSGN2SAfZhFgLqFIJzDfx361dbT2gGUrhcQtsJrleyBmgHqqWEHhqAZ08c9YF4XU9sqS+ZgVAEABo6oUZeXH408W7BLoqekJ/vAHNR8TUjYtnrtpokKD+IgF/TKPOpe1rADG4VnKojTeZ0A7yQPGpeycB7O2F3neTzY6sfMmuhHMxLrqaFOuup76FAJn75GZhu6x+NFbH9cqO6Os36x+NLQAb6mWQKqduglQBw103+XGrdm0qHisJm13Hgd/hRQGrRnsPhJguQqnjx8qXjLFmMttWn7zD8uHjU17LqYjNxMb+QIHdUe6Q25gvDWfKrJ2QaooHwhrQ9HziXDBcRcTKFjrsRxG7NwAqFdyKfezacK0XRq2JY81Hx/nSybRopMNLuPUkLjbmnPX406Nq7TXdiQ3eq/wDxq0W31j3D86c9nS8mPSKsdKtqLxtP3qv5RT6dP8evvYa23dP5NU32dF7IVuTBxGrf6ULw/wATBn9ksPipqQn6WrP28PeX90/GKQbIpLYUGjzBxJ1v9KuCO/2q96A/wsal2v0h4Bv84r3o4/KKz77NQ71B7wKYfo/ZO+2vkK3M3E2VrppgW3Ym34kj4ipNrauEPu3rHhcUdu4GueP0UsH7EdxPzph+hdk7sw8fmKPJGpnUfZWGM/VsTxzAk8tZo22PaZg+UZxuYGGHcw1HnXJn6EL9m4w8AflSP+Ebq+5fYeY+DVribZ2IYeFZTJVpnMSx136tJHnURdl2xIChZ5CK5Suysenu4lv/ACXBThxm1Le6+5j8YP8AFWXE1s3uM2YpvpbBMIPavPOStseeZv2BU8YAdhHEHdWK2H0qv27bG/aNy4zSXzqCRlAWAoiAB8as7f6Q7f2rNwdxU/KhoYvWwCfc9f50KpP+PsP927+6PnQoUYj3MCmc6faPE8z205bwSTEep+dHQrBsMYFNNOXE/Ok/QU5c+J7O3toUKDDYl9lWyNV3btWB8wZrK4rCKWMifOfOhQoxEl0RLmBTTT1PzrXdHtmW1Gi8DxPMdtChTsWJbjBJmOnAcTzPbS/oacvU/OhQpAg+hry9T86H0NeXqfnQoVjBjBry9T86H0NOXqfnQoVjBHBpy9T86AwacvU/OhQrGD+hpy9T86H0NOXqfnRUKIQ/oacvU/Oh9DTl6n50KFYAk4NeXqfnTdzZ6MCCsg6EEnUHxoUKxhhtl2wAoWANAATAHnUS5sy3931PzoUKwRn+y7f3fU/OhQoVj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64" name="AutoShape 16" descr="data:image/jpeg;base64,/9j/4AAQSkZJRgABAQAAAQABAAD/2wCEAAkGBxQTEhUUExQWFhQXGSEbGBgYGSAgIBsfIh8gIB8hIh0hHyggHx0lIR0gJDEiJikrLi4uHh8zODMsNygtLisBCgoKDg0OGxAQGzQkICQsLC8sLCwsLCwsLDA0LCwsLCwsNC8sLCwsNCwsLCwsLCwsLCwsLCwsLCwsLCwsLCwsLP/AABEIAMIBAwMBIgACEQEDEQH/xAAbAAADAQEBAQEAAAAAAAAAAAAEBQYDAAIBB//EAD4QAAIBAgQEBQIEBAUDBAMAAAECEQMhAAQSMQUiQVEGEzJhcYGRFCNCoVJisfAVcsHR4Qcz8RaCssIkRJL/xAAaAQADAQEBAQAAAAAAAAAAAAABAgMEAAUG/8QAMxEAAgIBAwIDBwIFBQAAAAAAAAECEQMSITFBUQQiMhMzYXGBofCRwTRCUrHRFCNE4fH/2gAMAwEAAhEDEQA/ALTM+KPKQHMp5el1gsYBIBkHsd/tjLLZseUC0BkZyAGDBwSwHMLDcHEVxHP0c3TqrUpXo1AUUVWTXPKQTJggWkiDq6Y95POGqgC0jSWQCzMCFWYEMoiDEA+2GUlddztL3ZvmeCMCtSmRVV1ABXpCKLz/AJTf6fMl4jpg5mnqBZNDqw2/QIE9JNp6YsMqTl20K4NKs7DWdpte09zG0wfnFDmczlizLWVHRjpVzFjcteJSFEg+2Ct7Otn5dwjiGlFV0JhYMnc/Yk26++NszxUqVKLKj9N+4/l9sVHE+AgVAtAFtQlVJFxe4J3FsTxybpy1EZWkkAjpJj6Y62dsH5TjavII0yIubj5BAt74KbP1EF6YIJJB1G4P/tOJ3O5HVDqIddjGD+GZ8OmllkDdT0PcdjjrYKQTR4kzOSEHWwLe3dB2OPuZ4m5iKW3ufY/w+2OzHDiUZkBZV5mMekAyZnbHqjllYjQuqdtIn+mDuGkeq3E6hQ/kRII9R+P4ceKXFK670OU31Fu/wD/QYJTINJApsWESNN7kAb7XIvjR/COcqAk5dkWSNMrqaPrtgWzqQg/xWtUrMFQKJ5mJIAsosdP8u998E1MzEQu87hrn4AMD6369hR5LwjVUKhpLSUCTqItAuT1LCP6bY9ZLg9SoSEpmQ0MCIK9i07AiCD2Ix1s6hHV40xUjQtxAu3W38GJjxHxCtH/b5ZJnm/2x+nf+n6shToB92/4ws474SzD6RNMAkA806RJkkAbXBteAcNbAkiW/6YKWzFV5BmlEQbc47/H74R+OeJZqnnswiVKyoHsFZgPSNo6Y/WvDXhh8uratBBB5gbWcDrFz0GB+MeBjXredTqrUVoZlmCABcAXm4/uMc1tQLVgnghfM4Ur1mbXoqTUZm1DmN9U6rDrviEJzDOwp5vMlNXKXrNJBgrYPvBx+yVODIcu+XQ6RVRlAabFwbFo/ffE7X8DJSVj5YIBEQxJN4sPbubbY5o5MgdGcH/7db481+/8AnxhmBmrf/lV/fmfv/nxQcV4atOp5Yy9TXFhD332Ox26YyyvhSvVqeWaRQ7c5ttNr3sZt9Ywm42xO1czXAj8ZUB6TUef/AJ4pOBeF89WIarmqqUzc876/oC0D5P2xW8D8J0MqDUhXf1MSRK7iQv6Rbpf3ws8Rf9QqFAFaZ1v2H92xWEFyxG3wkNOKcHpjJ1KAquhIlajVGJDjYs0zHQ32Jtj8Tq5iuTBqsGFiA7TIPz/TDitns5xJ9PMEP6V2j/X64teB+C6dJdVTnIXmJFhH7n+nt1wJed+VDLyrciMlwzMOup3qBN7M0kCJvOw9vuMfqHgbgmX0htS1ag/STdfobzj6vE8rRDGs6liI0LzQP4YFvm/U+2E+X8WKoFNKOsgwr1DcDptew9+mAtMQO2frdLPEKFVQp6/+MDZzidKlPm1EWf4jf7b4/NK/iGuw0tWIHZSR++8fJwJS4fT3kyTvN8cmjq7llnPF9ESKQaofcaR+8n9sAZHieZ06ElE1EiN1kzAJvHYDYYXU3pIoCrc7nrjdc6sQJw2oHyNzkWbmZpJ3Jv8AvjsZ/i/nH3HWdbJziHDVbLGkiaWaTbq4JNyLwSJB6SMS+S4yiU2Q6lqeUppkGxqdQwnlNzFt8Wb8Or0WFSwRj6Swdoi8wqgGx2jtBxC+LaSpmNaen1WAO8Hbtf8AfGBNp0zc0mrRU+F80rUROsOzFmM9mGn4gEDb+uHWUzSsCQt5BPuCikgnoYbbeNJ6jAHDc1QakHyygCQWgxEKB6e/LuN5+/3iuWda9Z6JaalEmIka1UgEKbTCqCI7Y7ruFu1sOc9nOZKQ/MAUNTiQ4LEgAERfk/bHyhxxRWejUICUx5Zf1FJEyxM9bX7/AGByOdUuuYBJlVmBIGidhEn1H6npjDh+Qy5zGbfUxR2TVBKxKqX5gLgkA2iBY7kYunJszySUdkXfCaYBZmiruTqVQNukD2tA6434XwijTao4SQwBJN43MLHviLy/FKivmXVGepTaaYFUNSdSAReJU2iDPQA4Oq/mUyFRVIMtSkgrqALamNxpadgNhvivyIqLvcpaZeCgT8uWGt5Yc0wObmIBPUW9xjzn+LJSqJSqALqjlKmCCYBVhZpP6Rf9sJchQzOXpU+YH0hbmDrYlTuAAsxAuSY2wVxXOZgVlor5ZTmFQ6DPQDl1GxU2OreJ3wEmzlJJ8FJ57w2zAMAdVio3mLiR0sBjs0utbBtIJBkmYI3DW+sG174U0s+r2LkwskLziBaSRefY/XAWS4ujUnDEuwQmFvqHQEASoPYnve2FdHPIotJj+gBpZpR6enSjatQII5gd5lrdffrhLUz9Zlenl6SU3psA1OorgFD6xq2CxdSLdu2OocSSjSpRQNOmRYXCqLkCFkAlrQdydzOMc3xOs1VKK0GmpD1GcHT5Y3DEHl+IBx0Y2h5+Rpm3CcklEsMvTRmR4c6iCgkG4Ywpgk9JA9seqHiEBtLq4ZzFPzE0BwZMgWJkdL7/ADgzKZ2jAFPSrsSNN0sLAywkjaNxcYGrfmaaNRKTUG/7d5OpTIJAtIgQQB0x0WlHcEpW6Ww18yUtSUKsq3pIVQDFiQdwD9cYUKYSmr0tBcggkETpknqe5PycfcoGQOAjKbaQx1Qeuk7w2/aQdsTNKlW1VG8wJ+dCKqnYqJ5m2OoGfrGCqfU69uKHuTSjUrVagLa1fQ+skXgbDYrBnrJJwQnEUY1NS8wcLMxqmLj+W0AiRY3kYnFybK9J2rhkUiQwXmbaxC3Zpg2FwD1ODcgIkGuVhpHIFZ1MDm6MVJ6jrtN8FpJbMRbclPmcx+XzFQARBJWB2Mk+1tu2EXEHNNtdTS1MCNbFg7bGJC6JMHboMKeIZLy0qscwVIHll2ICCDIlSDeTMkzfA+Xyjska1eiACQqgmQCQyqQY5oMf0E4RyrjkZdijrZuk9FqlFRrIUaigJdZAMdDykx0v74A/wynUciomXqU1UlVampcP0gxpgDp74ARAiio+bqpZ9JqBBpECE0lBB1gbRuQcEZDNPUKVHQBVSWXSAamqIYgk6Yv239sdqfFAjT3b3AKtI+YaVR/L5VIWiUBXutR9pvAAGwmbjCni3h+q1bUtWp5dvyqjkabAn1WNrgfNxh/VrUqY0ikdRDMGVBpSTMWMlz3FpxK1sz5JqtVFTnOk1HJCMdUwGFwSpg2mexODKabGiqRM8XSpSM1AqhmIWD0/qdtxIwJks7pk9e+HniFEr0x5KUkJ9KMIYNNh5rG5CTIG5HXEI1Z1ZlZdJG4Nj/4wrVMKeofUc6xqMRMC0H9/rg+lxlxAkm/TEwvEWJJLKJ2H9jG1DNBTJM/I/wCcdZ1Fdks/Nyb+98H/AONXIHe8f3AxF0+IjZSf+MZHMipyiAi9bySPrtg6gUXI4iDcBz9T/vjsSVOk0CGj2jHYNnUUB4hmEK081WKtvThRDDaSNzP3374QcfoMzP5aDnXZL6tLAEjrIN7dPvj3lBVrzVzQGhVCrKgE6msFFtjeB3nBOeztJ2U0y9NtJQo+poYTzoxM9IKmJnEqV6i+9UAeFnalUpBjpR2BPW20ke0HFrna5iuhkuwqIpAjSpG8zawscQeRr+VU/ON6cqqRZjNhIMwZn4nF3V4yuWYU2XzKkq7UyCKbBqRcHrqGqoBtICn6jTe4dVbCZ83VpDKBRpdgoM7GNE/AIEzii/xNaKUWDpTSqWIVocEoYkMCDrv1tvtF4jKVmbO0xmW8pWWSWOldLAxcTC+15jFTncqy1kZlbUaAcL5Xl0gAAtjEu17zp94JxSCoSdy2QypVmVa2bLoMursNKLJI1aWYldwGBAsZUTIxV8EzDVqYqQoR4DArzG5Uzf8AYj3wmpZumwpoiK5ptanyjR6rkNYVJBt2a2NjxgUFIem9HQIZVAhp9MMOpn1GBvffFai1uSk5ttjPjFCjmSFrappMukBmVlIMqzXCm+wPUY+8Q05qpTA1QwbUSB6RBJFusERcWwmzHGPxCB6L16TJDOhRWuDMEhoZSP0g9pjqbxzMABFqjT5vVCRpsSoAueadzEEdejKMUtiU1qXmDahdF85KYBLsBoK6mBJNumkn564VZ3iDjM00MqtSS3l/lncDcj9Paeu+DMqXQUzrWmKQKtJmdQ3UaYieuNM9TyVRXB1l6khzLWXaDFlJ6G3tiUoN9diilFw0pc9fh2CXzdQ0fyxoAqAbggqd2J3Kkkj5v1wvoZmtV/KczTNydLaWMLI5SBE3IO4xnw3hbVaIpsGSgEIFVYkrNgRMhStoMHrynbPL5LMeYiZWvQq5UDmECVNojy+UgAjsRb2w0bewXpR5ztJzR82ovniZ1CoFDEdGB9EEAwJnqLY98AzNQE+caSqi+lahOmwiJAJAmDbsLxjDxFlK1ZHpuvmVAD6V5aIt0DXdhcEi1/qx4ZwgAKFpD0hXZSLixi5kAnm33jCSVOhVOT8zW3HxPOV4rTzSqKZYBmjzNJCk7Npaeh/0xhm895FZSzIKJb8xnPOWjqIiLCTbfG//AKOWlWlaxWmvoSoxOgkCWLdZAgD3743Tgyqpd6qliY1GQsE9BqgtEc3XHOO417Hlc6rKXpqpJ2Ui0MSLdFttO+Fo84v+YTS3ZW1KRpkWC3jbqQRq64oM7w5hSVcumsEcxqNAMDkJa5An+UiPiCh4l4Wq0alOsrNVRZQqANmjT0uBEQsDY2wm3Isk2qTD8rnVNRqFYMS8kNUPIYkwCLQBF7G18Z1M7l6UoGURCBQsA231Dffr74x4fx2pVAWvQqZdwSVfpUMTAXeSJMQbThAcxSqrVpaG56hVteuRzggC+pSWI0g9LR0w3PA0U+v+BzVqiT5i66Q/QQCVG9ryb9uw7YLrZumiDMPTfbSkKQWnaRBP3wrq0qnmfl0muVGp2UCmqSGUg3h9wy4KzvHfLgZ1qQU3RU5pBHKdUATE2iMCzqTPmbqVNLKE8tgusA25jEb72Jn+gwpXiTVEOqpFOBruVQzYqHKzNr2HbGFTiyly/ntWoQsVQGsoix0kwZ3MWja+N+O5ekiKHBYIQXVQpUhvgFnVdMyQPTc9xdnOhTwytTQMhfU9Ni1OADrWbkqbArJJbrIxCeLMnorNUSTSc8rEgz8dh/tj9No8PFVDWDUzSAN0pBWZSLKCptbqO1wDhZlaINGprVXBpN5aBRIUSH9RAZ9Q9XYKZnFEu4u6do/KZx7FTG3E8qtNyqPrWAQxUgmR2/2nAyjClAlK5EgdcEUK5AgWHtgNJ+mCKYO0/Qdf3wAjSjWfSLjbHYCp0jHT98djjixYowFKs6u4gkQAI9htfuMK34aBmQS0kDUAZuAevcgEX6xgMcNqpV11XRyCysmvnCgHmiLCASD1+uGdMLWiqWPIOVgYnfpvcf0xGVwVMvGpE3xH/vOTOksNP0jb4xfLxo6KB1lmNKmhdkkqFZ7A+mSgA1b+q4xFcYoO7wqMwVr6QYEgQCYscWPDUenlxQ0hdBDF3XVpJuIPQAj1TG03xfCk0myWTmkOeIZenmH86mVU0YTyHWFJUypOm8tIgi+xw6z3iajUYUcyqmkk+YVhlBjSym06b7xBt2xIjhtah5bKWqa30q3NqkAEkhf077j69jOKZE1GFEJpFVFRWAWSonUCwuvSJnBlNuVdAKCq7HmWNJWamKSIjEBavlGdIPKpqRy+lhE9fjHnPCma5BeooUlnaWIZ/wBAEjl0gxAJmD9V/wCHroKdJYRQyh2qSSFMg+zMIEReb9cOMrw0UabNUqGsHdYUCfYQoMysk2+Tgrdi6qO4Plkp0xp1KiNoZShLVJPqAiAJPQXAiLY+LwWi7EhUgNzU2UrJW8NdSEvsLX+RigOUAoFRTZSyxMbd5gqQBOwM3OFJz9NHakFp0rXBEAtYAbSWI7np7YXHr1JUdJwUG3dlCteqykRpqGNRC2/rMWscTudzeZRq3llZQT5LUh+a3XUwYkgjYpEdQ1xjxlfFLjNFXYkso9dlUDeNm22M/O4it/xWiAtTUml19RYenckdx7/GOlqTpB0pK+6FHD+KirRZ6yrTAiAoPKVIgDudUiY7ThhSqL5OX8sQhEhhABtb6EnC3PZZKoSrl2psrEVEYeltTEgkn3t8dNsF5LLU0KsSWqJCyCyLYAQFnTAEwI3v1wU+gGqVgtTPVMvmNLqTSrDUQssANi0QTckAj62wr4bl8wmYLOxek8jywhBaWQgEi0CCY2i074L4lx386ykqikeWELO11IKkGAoaJt27Y3y2czFE848ymZIqQYpmJEETKyCsRMkROGUmlS6iKpPV24CeK5YAivDlkSFDVDouZhlnS3sTMbgSMa8JD1gGNOlSIcM2mmIYXBBnmD/P9DiZyXF+INmGQUlNEm9PyyGCmeYMW3AhtJHce+H6VadKmoUmdeolnO9tRYd4GxsMQftMbamtuncrFxyJOHJ743xWlRXRUWoArqF0htzbUCo2WZ3t0vGN+G5EBdNTNVaugAKCdEARvHr23buRhdU4wKj/AJgIRrIwIuAJN17iST9BBtgmjU1OPw8VKZUBmkGCptJJvILe5Ix0sqW8dw/6acW9ar87hOYbQ6KSqorSVWeaFtZR6p6X+uPOYyeWrPrNJGq+rcBgb3IsQdzMCfe2B6tYqoq0qoak0xCxBA3J63mTbAClG0Zmt5aVGbShpq3MFaQCWtqDDcD9sUiLykmzVeDmijkurVG2BPKLz1EqIIHXofbCrNeH6T0YoqKR1DRq5kNRtmCtqNgSIMKZFrYM43xdnNPygXpHVrg3BABHYkMbWHT3xo9d6NDVUIiBGmWKk9DESQd/7OC0m6oWqjdiRuEGrT8taoKoxLKvIrNFrABdBJmDIxOUWzTOKmaoQtI+WRpEGSAg0jp7+kAE2nF83D0pUjqJNWooeo8gFj/EQLAdIAFsQtHNVczVlIYugVVemQadzs8dyYMbCT2wJKnqXAjk64NuGrmULo9IAKqimkaVMi5Qz8H27Y98U42KdGn6S9IMssdIKkyAJ+LR3mL4fZbIFUC6uZIk3IAI9Q6x7dumFHGOB+cwpHQQQR5pUxLQbek/W3qAnCwjFO+42qTjufnmd4NUq0GrRfXYWmD+k/z9Qvz1IxN1qLIxVgQw3Bx+v+Hsu4mhKqVBJBa28cov0Amdp3xE8R8KZirXcqFEvpAZgDH8Rm4HucWavgSMiWV46YIo1o98bZzgOZpRrouJMC0yfpgIBri9t7bfOEaKJjNc1a5P3x2FgbHzC0NZa5jNLUougHMlJVpqOkQCS3WZe3uPrplaKACgdXnutiB6Sblj7CDAw4yPhqnUenXOYLPVXzGXygVQ7DU0zPQCL3OD6PAzl6YsfLeZVgWE7yANtrXtiMvNKrLJVGzGhwStTPIxdtCsg9JPKdWzWMmbyLDvhxwXILVovTrVH1OQKiggEWEIXi4+2Ba/GqaGjZlBVpNSBYn0jr2j436Y8Usu71KhVFXXBDljBtAe3pBj1R6QLY0JUrM7e9FPVyaKiUqJdHjSuoyAdrmbr3Bg9jhdk1KflVHU1GGrVO8723EbdemA8nxKtl4qZqirqTBeidYAFuYEAgdmE/SMUC8ZoMdSqabMOZGkEDpH6gP9xhdG7Zym3sLqVNF5V8xmZ5DVG1TBlypI9C7Cb7dxg7N5uoz0mWoEQf8AcZVEqQJBAa0E2IEG++E9Ou1Wq4KpqpzOjYq8xqP8cBev6j3x64PDF6bSUMgmCse3LtB+u3bHK2xnVB3FOJFnWmC61Hkqq27DUQRsJ3JwJmciularodVQ/m00BY1B6Va15EXvabzvgjhtXywwpueadRJm992a59gfbGvEc4Eq0zSD2I86mxCrJESSQSLmeXcqMHJjnCcXGSq9xceZTi4aX+gzoUFqgsoEJO63BIuAei22wj45mEZqa0w3ljlZwJAFjbsttx16HFVTz9PW2hiZ5SoXcj3+LR89sT/FMoY0KQKYYSlS4YSCVP2sb9MK26Gh6txVwziTGsUolhlydKBokNTEOwBuF2P1B+WGXy1fNhlp5g0NNSKqaZlYEFGtGoT0tt0Mi5w1a1QrQUDTTfSgnlJGpY0ggEsBfe89MF+GuAVaCM2aqCrmGWDAAhRtJMamBJIYAHeTfAlLU+dxHFNaXwAp4eqI1VtRWGKKZOpVHoYRI63JF8VXh3LsmX0Kz1AJgsoEHcAg9ge2BsiGXLVzqnlOiQ1oBBlTEzfcdMJvCXFsxTr0QwcZWpIIYLysQSpI9Ykr173xbFic46k1sCbjFrYraWbdPWE842Q+mR+kgfaY626glbV1Uq61jSWorqwq1FOlluIN/VABi0nDPN5mkIZw0MQA0cpMhgC29yoI6WF8AcZ45prCAGSmkuqiTqPp2Fvv1wrlezDCoy2JHxVlTmKorpVp5fLukan1BWgkkghbTb5IM4pslw6HFQVmK6FEjSFb6xcW/fCTh1Z66szVK6k1A5SoBESQyLYSosAdxOCeGlgh8+oPNVQaauQocKSWU3IBiNM7x9MKsUFLUap+LyTx+zv8/EPKdPyglJENSS0sVXTTgauaO945TgHhPHqy1atDVRKKs0yQZReaJAnUZHYdMfOE5jMPQNRmNJGMp15IkAzsCOsE9BjTguaoVS9GpUCsgDKLwykDoZBMnoZ2wNT1EoY9Ubj057r5inP8Frmu2YNdiBTJZEGkAQ0BZIAANzIJnqMO8llk0KxqOxAB1NA6dRtbphTn1NSnUVKj06lI6dTAhXj9IvIjbVG/TCWimaq0RTpDnW2l0I0qSLq0BSTJsegF74M5tSUWvqPjwKWJ5FLjldR0lTLBmqCoTOpdbaiABGpZmG0mJgmAdrYUVqeVoqrpWdQSXZFJJhpmADIgmZ6RtinrL5cOjvM31EgSI5ipM9OmFmb4Kz0mc3rgE2ADTcjvKC5iSdsLOorb7kJTn6l+IXKmsg+U5UmQWc9CIMTta8n6Y2zVTUaetzSQt6dJbVf0zNpPa59sSH+MleSs5YjdunL1Ije3T/TBHhzxJ51cqZIkEE35RMiNhuDaNscpqwxhcbQ8zVQAN5bBmaRouLWBkC5tFzYAYEo0PMepr1HVTDEKTf5g7Cbe5PthlnM9lqdUuWYq8FTBAUxExIB+TMc284G4hnPw7eYiatazqpxMC86Yge5+22HU3ezO07brkAqcTKNzGDTXSDuCNo77dcbVqIqhzzPS66AOsGxgkgE/1xlXzoz9NfOINQEFSEYkAj0zG/U7D4wwzLVqNEilXVGRNIU09JAiBeY1e8Y7RqfmG9ooxqPJ+fZ7wPm/MfyqNR6cnSwAuP8A+sdiiyXjcUUFJmR2QkFiWkmTJspG/XrjsM3ECxzrp+q/yVK8SimCplySV0hSQgMwRHaRI9u2PlTOyQ2aYJQuQCTrHsRfVIMwOtseK3BaaVab0z5ZEghhqlYNgxuP9Yx7VAWUItN7nUCQrBSSNjGr3+MM4xbUmkInp2T+5jlQGPnCmjTcFlBYqdt77fp+mBeI5mkKa01UUQpEOggFdV1Nxe8CPcdcP/Dnh3cfiIoCSqabpN71TYrvEjb4xhx6vlqaMiPTHlt+ajS4IInXJiTtAWZkRGFyy28o0EuZfUmsu7/iabqtVcqqzysx1wL2ZtjYx1w+FJHrOzjUSeVhaotgGGoREntIx54DmqThtKBEO2oubd1JtO1pthbxWmwUMjMHLaSJswE3LCwnv8z7LijPI6Qc0sUMepfdlBmqvl0tK02KzB0iQgAAm+57kmcAvmylEVHYkkkkadJpgOV5oPUCZ2jGHDs8uYy4pNqR1ChwGg6xEcw3BjfqJ74bf4dTC6EY1K9RTr1DUft1H8oAFzhdDT2YupJq0ZcHzVGtTjL0kUNuUQFibbs15+MNqnBwtRahI1gAlpNpvMG316D5wtirlqyKlLSlMAwVsWPcmI+2MuLNWzjkJV8rUNMqDDEbjfaSRO8j2wsavd2Vl8FRvm6q+c1Q1IMxTIidJABYr3JvLdMbZqhCqCzXJIYsvNFwDINu3wMDcO4KtBNNTndySSpnTtMxcjtPttjY5R/LFQ0i4BJp3JBiw0gyBI7wJBibY7I3JaYsphcIO5KxL+KzNF2/DKpqECQCYYtJUhpGmQ0QTG0Yd09GTojLvVY1QjMHeWc2lipuSoJtfoML14hmEU6MtU8wSC2nW7qsFhqgBdUgaQJ3iNwbWpNWIzFMUyzKPMqAHzApN0IiAAAAR0A3w0VSdsnPTPJ5VSfSzTw5+HFHlq1bqCz1dZ1mTeZ0nmJsI7bYyyJQ1lgMymVLAMpBP6hc8vSDtAPw5bh4GmoIAE61Yi4Ig9gZ3M3xotCnTHmUguoiAZgX6RsJMD4nE2uvUt7VxTgtkzlzdJymXNbUoYEC12HOo1H1bTEdBgscMpUWeoikartLEqCdzBJAJm8fthFxLP0MoHq6ZZFZxEaVOmRGo/qmw2BOPXBOL06lBaj5lagqKGJZQmmd1uQDHxhXjm8l/wAtde/wM+qNfENSqWY09dNRTuoUagA5JAMn1nr0AjCDM8OOlczr1UPNPmUzTHKoEjSFnVzXI6XtIjB+TzlN6pfKOlaegIjUtvaVseuPqJXpU3FMo0uKgpVJJXVciAQQZMAgx98aNTiweVxbfI4y/EGanKq2nTykpEW9wOmAc9w8VEqSCXZQv5YAYSZWCR0vPsTjbMtXWmCPy6jLyhwzS0eklWie4+2FHCM275fydXl1XVi2ixDEXKkyQQdp6YO3+Ab18OoV/hKgCapVw+xUXM6iTBmSSdjtGPX4uqatQU2Q0TK+mSCWlh9tp22wHww16TEZir5hZDoFUSdQAUaWUC7AiZk9ZwTlcktNoUqrPLssd45ovqPuMKoDynSo+cb4lTRym9QjSdUiCbx2mDf2bC1KiioVZtdMmQBurLpEKANUXJM9hhdxFKuVp1Klc0ypqArUtqO/6SJBO0QRAwXlc4oy5qos1aimqYMzyggDooI6T16nCv1OL3O9pjkqSafXsxfxPKZJqrmqyrUKheZiDc2+WvucTlLgNfKlnpBChLAAveLgXuJ2tfFfk+H5atRp1M2hqlVlWLEAFjImIkdRM7fXG2fy2uiEBEm4KjYkiJ2X7D64NKticoyI2hw+pUdUepKRfUNUkCbCRabQO4xS8O8qpmCtJwUUaXeo0AXIAjZWOnVf6dcfODcIqo+jyiHI0zVIEKNtIBMD3v2xP+M+CeWrCnSWm7gs2jmV4PcTpYg2Fp5sCMZNbiQ1RWmQ54nwfLGo3lVzTZTLinVEE9SIJv7CJm+FtbhRSsD5o8tlIqEw+mxjVMSdiD74++HfCdGmaFV4ZW0uyuGhoBgSBa/YwSADOKN8lqzTVHpKabCAEcQr9G0xAIj7jD6QTinTCMvlqGkGNUiZ0C8/FsdgnKeHW0LGmI/iH+x/rjsPq/NjtKI7xR4jDWphSAxC6pOmLESSNQBBIJH0tjx4NqefrYu8GA0woBENIiT0iOuG9Xg1BYcu/mGm0FSpDgxIuBt1tImJwLXJpGcqDpqQdFMEA36QeU/SLn3xLT/MxpQWvVZSU8wjFlLPEXN1X7gj6x74BXiWWarSy9CkYUAsql4hiSzHcm0772xKVKWZd3XWxBWCJMKYPqJ2IMffBeTD5Al1PmMTzMy+ptpjp7GYxWMbvcLfBecUak9LytaoYMJNiF3GmfSOp6ftiF46NVan+HmXDS4FmEiRpG5iTcSBJw8yGZotVZh5dV9JYlgAYbdSw6jcj4wZ4e4ZTYu6pPKVkk2A67/P7dsJrceBtKa3BqGVKhCoZeQeYGAVuh02iw3AMG3ucY8GrmpmnzFJBCNpD6tO0GIJfrvbB78GNO4YsjMJYgjSh/lJJY6vcE9t8Z1my2WPlKXBrnUTpLEmwOn+CwEjtOOjqkvMgZGo+liLxD41rpnfLrVDoEANAvMEExpAEk9OmH2WyrUPLbUwYkEFACh2MlTJAHcEY2TgdGowarTGtTyM6XXsRbpuMe+JyhCKzsV1fqu8wYPfb9z3xPQot0MsjlGmaZRChZlcy0FjpZptESLADeB1m/TG9XiWkevTHpV9Sj2HS22F/CWrwSeRFMlSQCurpG89DfB2azTOjLDaoOghtMNuL7jaPg4WF69+B3JqNI9eH6eZP5dcKxqEuXuLMZswv8W2MThhlsoaJcKXAJLMd1BJk3i/1++APDvEXd2bMM6qgACgXMm1up/rhqc+lVSKI02kOSb/ACBuPacWe2wlN7kt4r4JXrhfw9YUqaFndwxLSF9Kib7nrhf4do1/w+p6lOpUqbMtoA79DEH+zh9wVammpSqxzNIZWMFdiIHQ9/phhwujTVFCIoVBEDbfr1n5nfC22NUdPxv7CPMeE0Zy1NySx5xV50A3DKhEagQIkkdZ6ltmckx1KWlXEEJs3S6wYHfHji+dpwApXXqNpMC/tgfhuacsXqsi1IgKrEiJJANhJwzbfJKq3NuH5daPllzpdAA+kgg3i1usn7YJfNO1Q6wiaQYS5kHcye0YkPGGZapVpItXkqNC06anVJtLHYHt2g4quKU0o0aYD64bRzmdMeog7iO2MmSU9V9DXBYXDZ2xd4q4nU8kimUAiRrJk/FuUxYHvGAPCFVnV3q2alGg350Nzc7m+4t98D+JMlTrZZOZjNTWVXqoDCCb9wcA8Cy2qmeVlWmumQ5IVejC/KZmQLHti8acqbMcsnn0lhUanmda0vMCqSC8EXsTB6RA5h1FtsI+IhJFCs1UeUJpuHjUJtzAAkR72jD/AIZVhF0srUQZRtwQQDB9tx9MYcTy1VlkaggebEHTF9jci/8AXthnF82XU4+mhPmMrSqeTUdaVUMvorNqmxuFO8e/c++CkzCimyJppI6lkKggNdYjpF2sMZcE8MtRqLWqsCHEpTQAhQwnVJi50xpAjFHxXLipTCqwDHaSABb36d+044FJPYmqmXSkEViSDBmOoBiF/wAvbp2wLmK9IK5asS2nSqU0BPNZTB372O2DcpmiKLLURRUDEAM4KveAbbj27xhbwhVWu9Vjr8srYDbofcx0wY6b3ZWWGehSTW7MOB8Wes4NOt5tReV6ZVkJW8BT1mDc7QcN+HcSbMUqqGkiuDE6DqpxsOckGRF+x67481MrUruamX8tAGYAG7G1za0TFiO/a4L8VzADMjhayyKgKkzIIOq9h2M9MGOZtPYKwuLpU7/UNTUR5bAiQNLsx5Y+B6eon7YZUc2HMBqhBhZ8u3YktoCjpfr84W8P4vUdHSu6KVsGiN7gbnV+22Bq/H6qGnQMlHZSHHp3JiRIB1AdbzimNOTMeZbjZ6tGTozVYLsANMW3398fcMcpQy5QFtcnflx2GpdiW5+e56lVbTSVkDXIOhifgm5DewAF7naSMvmq9NQjMFJMFnEwQCGMCbme4GGnA+G1ndajtfSQwYgllJB1BVlRBHW5BM7DBuU4XlFqEVWaoSYVASS52veFgbxHfGWVzWplFjjLJG/sKctl/KSs6uTUYh3YpuTAFpPt0wz4blalfUGWKamH1rpDEG+nqx+1o+BQZbKimFNOmtEGzK0XjqR+okWvtIwm4pRZa4FFy61ICprGmmSSHIabDtJgHbfDwtOykoqtKMV4dSoBGoAK6sdPIDEnYgDeCf6dMeOGcJLIzUKpMNzU1AXTeYIgkr2gdfnDivlXy8LUIhrhlJK/HQ6hsTee42H2lmSIKyp1BW2JiDJ2ubWmSJwabToPpabEniOjWq1EanmGDLDGkxZQQpvp/SW9iy4c8Dak1GVrqmsnmEAiZi7MCYjrhg51gPSVaZi5ZdbHseaQDeYAJnrid8RcMcoKoqVAQSXRAFD3NwoiCeoiD95Op3uwtKmh5UzNPVUpyzEAKpmSQQLzNj98D0alNUZwFeFZlHYxa97G95xMUKrJl9FGjU8zQSWIsZMWYW22v9bYVZZjTyzKtNgASAguw6RAJktPa5x0YprkEm0Gp4gqVKTeZoVxpNNAADBgzeWJE3IPXHjKZmtVZKZq1FcsNMsYcE8w3jVBJHxHbG2S4NTKUiVY1ShYJe6oYcteReN+uGeYp5dKiCko5AKigA2Mhr7yR07RjK4T3XKr8aN/h54Y40m/Nbp8/R97PXCGBzjZd6wZS7aQfUNCnSrTHNpPTqDioqNSpCMuFZupB1Qe0CRO5i25OJLO061RnKmmHYg3GohpBmLDptNjNwcU9DILRUKj+bUb+FdCluthP2w8E63+5DxE05Wq+nBkUNSmDHOBAaR06RB++EuYV6aF0JRiRJqsbMSSwi4WSBuY2jDytnagAJWCSRC32tOwOAs15BWotZ51ITppkBjGxk3kd4+uHlC92Tx53BUv/QHOGlVRiaq06/pYwGJJMjTBhwY2m3QjCupm2VArKtUndFQgmPUSTyrpHQ7T0wg4rlmorSqySrCHJI1awsSbekwIMn9O+DMmlQ6dC+XT/iaBIG5MmTMxG0M1oJwrkvS+DBkzt5NLQ54F5DVkChhpcmomoxBU/YiIMGJJjrh3muEIwQ09dIiAFQ6lETZgd995GElGqKfNJVhe8cw2mRO3yTbvgfOeIKq1dCOYLjWVuWAtCju0zI2O+Ox8aTRFKO65DKfDXbMBWZtYMqBCqZPQ3BHtbD/NcMHlaKdXy31BnKqFBjcEx264Eq1ro06P1qjE6gLTqnYz126Y04fxTzZbQXQuV1IQZjfUsyACImIMYjkTinpV2Wxx31LpuaVBTyuUqeXBEEljG9h/p0x84AWeksmCQJGoNHtczG9jf53wRms0tQaVEhz97XBHSMdw/wAmmJ0UyVACmIk9SBsD7jF09rYr3exM+LvEDZQpTpRU1MUUEkyFAMA7iCYAg9seuBcbzGYA10mRWIB1rvMjrccwA3vfD/O6c4lamAEISzrKsszJW2507zeL4ms3R0URSXUzKo/MJBblj/UYa4ZItpnQcoTV7ow4qrlWqIBrRTKMBBgmQe3t7gHphr4a40c0upqYUqANTXZifkTHvJwV4b4nTzFEgAM1OQ6sBc3vfee/Q4XZbh2XpVGGXOm/Oq1DFM9Bc2HWAOuMiUscbbt9T1HkhmloSSj052/Ox7zVNKbnlUVG0kGQpImYDbjb23wySp5qFwCWCgMk331aT0FycT1Xh6vV8wsfyweXVIJ3nTudx/rNsBp45qpUBy+ghjBUqApVRZmMm8++Nfh4vLxsYfEP2T23a6/nwM63A61dqlZKVVSKpJWOVTElSTYggbqTvh5k58oa0AKtLIIJ2JgHYYPyPHTVWk4HlVDDPTYwpJBUiJMGTI67dsC/iXprpKKrFrlYIImVMkggHY/2cWbaWi9jL6nqNMznYYhaoUfwsXBHsRoN/rjsLsxmqbuzHMPOog6V5ZBixi4tY47CnaH2KnLB5deRdJOggjbtAFrYmOI5qarMYJXlp6ebVI3WOoi4/wDOGPHso9ZCquiagNQOsRI/iAPfe2DOEZI5WmqHSrMAUgeoHcgRYf1tjm9jktxXleNkBUFKo9VotUsAOp6yBvYfXG2R49l6vKKbsWby/MI0gt+oCZso3+gvjPxPxJFrU5Sm7AdWYEHUCslSCZvbrhD/AOoC+apmqYo0mhV0wFW6lgu9xzGe+MeSck3XFo9bwvhYZK6vS2127fr8S5GYFEFa5FSiRyyDyxAPfv3v79E+Tz2umxOoncfzAbSep0nffvj3xriQJ8pF8xpkKBaDHNJER79MLsnTT8SEDSiAK3NHT0qSLf8AHvjUp3Xc89Y+ei/sW2TKtSDipOpRafuO4I2+mF/G1VF0Akkg9Da19p/sHHus6IhfLmmQJ5WOkz2EC5Pe3U3xlw8JnKYcOFB5gsEwCNmNgP3wJJokpJ8AWTyroF/hURUKbhT+oCZI+huZ2x84v4fqENUpFS9OGBUSPbUO4E3G3bG3GlOWro1N9TMSBT03IieUzBBANrfXDzhWf5Zkq/S1yPjf2xydcBps/ITmTmMx5NYOCPW1OZUb7mYUkzI+2HPFcpTytWkKbVByGNT6jNuYn+xYYacWpxm65A01GCxSYQIEnWCNw3f5wOM4atJaZSmyiqW8zRcQAYEm6gdunTHJtu0Ubjpo98N41ynzFWVEpAglus9I6ltt8bcbz1UZVFLItQVQ5KMQxS4IJB7Qd8SnGs434o0kZYXTTAIBtHMejHc7RthyeGKwUS0AQSGJtvvM41Txez0yb5M2rWnFGHB6xOalq1QA03AEmxlIPMYnm698DrltNZRWbUENn2MMCZIjlsfg+2D6mUy9Nvy1bzJI5nJLWE+wHKMMcnwlSWrMQxIuCJI1QVBvzSsWtEgdMTnNa2zseN6KfITVzAr5d6S1FAAgDlMj3BFgR/xfAH+CVTTnWKmkXkaRYdL7iNjhrw3J+SgCEMRJNrkT99o69MKcxxR1q1MuA51tKlfeLG89d8ZZ6XyH2Orc0TJlKK0qtNVO4qAcwEyQCF6e+DsnlVo0a1OmupnPLqJkm/qO/Xvjzm6zggVV8ohiAW2mVMSLbFevX5griNVaTKrkFmHeIAIk+/qthcTt+UvPGoRUgI5BH8t8w2t0QDlOkNBvJntNu+CzxOhRcAOgVvSFII2m8WAjvj5nOFI2WAe4ZZItERJE/wB/TCzhXCqARKavTqKrgbcyiLQwgzth5Bi9XPA6zY06nQsrNLQCDb+UH4wr4VUL8zMygNcDeREzOwn674b8S4YPJJoswZBYHmmTedj1wp8jNZVmWuivTADa6ZLEHeCIBiB0ncHrh5vyULCPmsbpXZHhF9Sm0z3ife/7YB4HwyrntTaxT0tpcRdWi4095AkEjE9R42GdhSDFWlgDYAxPzAjY39sVvg/jYWmTEM511DFj01TabADp+2MeOT1NXsb54JKCmo/UaVfC5y0VUcMIh9Q07/qt1nfCfjXh2nW50Yq45WgWaJ0nvPTFVm+Mak0jRzg7kR+53xBHO5pkYGky7AaiACDuSDtf32Iv0GpVRicnYFk+A6Gaorq8kB0LESZsJ2hha1rjG1apTVo8gI2mVEcp6W+BE/Iw2zOcCIkL+WPUFIlQBdo6xHS8D2x9HBaD/mMXZSIUhyAoO8D9XT9sZ8Pi05ODjXZls3hWoqeq+4rylRyWYK0M2yg2IHNFp+mCfx6DVUejU0gQdSG1ttJuSfjrjerxPLZenU/D12FRFJKvquwG0NFtr4k/D/iJcyCzUmq10OuUJABkmy7TOxM41ppvkxOcZK0es1l8traco1Iz6PMK6f8A2yI7/XHYNzlZHdnYMzMZJYBiZ7mMdjYp4+xjby/1FG2UZqgAKFCAAfLYHUBeSGjqIgd8CZmsWqBPy20rBqszcmmwCqqEyYv8b4ueLZlEIUEB5hVFhJE79z/rhNRpCSx5Wi4Ai59+87/XGR3wbVzdiJ+G1XqoztTJWRSNOfSYmVIBkECSR1+uNa3D1pOHKu1SygBRJ1NCC3S89YHzjbOVCacKT5tMlldZ1gmZvMMNzpO9sR75/M1VqeYriqdwp06QVjUrbTubTGojCON7lX4icIeUoOI1DSePL8pnCli6gEQTtuGEk4T8SYZZW0ENVfmUNe8bWjSeh5oww8I1/MYUay6qNanqCOPTUWJKk3UlT0jYHvj7lOGUnUF1LEyUL2YL+kEDZgNz/pg45R6maOSbVkrU49VqKRUYoSoBAuAYE2nYme++HdLiCU305culEKBM69XNbS1iikASYDdpAElDw+MwGQOaemwFgP2F4wjreHczl6RYMhVWILA7Qd9yI+JwmS03JMzSjngno6hnFeKeUaYpqGgszvLcpaoxIHW0xJvYWE4eeFvFPn1aiIgeqCFKnbTE6okH59/piCpUnr1gGfShtC2mBJv1LG+rf7YfVGTLlK1OKVWmYBUAHoT/AJgQSDM/eDiyarjc1R1V5i04/kZpipV5qibRMKDbSoBkiTN7nfEFnuBV61Om9NkQz5nl3UjtF4Bg3sN+sTigyniV2L/iApQr+Wep+m09RMxgupnKagal9XeAZ9/b4w0NUQycZOyJypqlSBpetqsxEEEmAd4dQbSL7W3xR8Orvp8rdzAMQZmOneevx0xrTpUqbFKbWCGCQDoBuQJnqB7++GlCKKpVQaw1gGaNMXsB1JJMfToAJ3KU/gaUsaxbp6mH5nwfQJXyy62OpmhrzbYADcz9MS+do16OaOTWo8q42AZTZYB1CQpWIgwCDY4/SKObikoanUDRLchje4tePpgChRy71/MmCsGCZMgaZ+i2wOu5Npo9PwOqgGlk1GDMkbde8D2ws4ijAa3VfxEHy2IHbvaR2xepQp1SjwG0+k+xG3uIxD+LeJGnXNNhKhuWB6QVBv8AU4nKOtU+AqlwDZWoc1SK5gMj0/Qyk80qJn1aQRErcbROJvivC0EDXUqomykAGLTzW3IBH1xRcLzdZ0kUijqYJ7xsQR7dowu4xw+vUIWmACQTB2JMG95Ef64WOPRK0NPJJw0XaAMlxQ1laiqsgCCkuszbpad4tPWBjzw7hqJXp+hlQr5mvTqiSCQAu0XjoRGKGpwyiopmodTL/wBxlEsxtAjoAb8o9sE5zh6tBDAqdjawP+kb4urW7RHnZMXDiLwxg6ASoPQw0SBHpIwDk/FjIHRlCtTc9hKMZRrW2t8jD7NcRokMFpPURRGtBpgdYYkarmbSB1jE7W4BrKZkK1amZinYNNgVaLWIHtf3xFyp6SyT5H2Q4dlnKuMvS0MAZ0iZG9jtMdOuAM9w5fNmpWVdJLIpbUepkqtlA+kARGD6mUr0l9al1WQixpjoJ/8AGFS8BNKjqDeY7kksrGDJGoSNheIPb3xOWG1Zuh4zJFeV/uAcKrvWqFVRiFLc1rjT6heQRvB72xRVKREbiAJtM/YxhDw7hNRqmpL3kFjaIHaxA+uLLL0ZQMsE7Ejblsf3HxisODFkdsifEmSo16wSpV/DgQbcwtfUUiJg2+uHGfrBKQooECU1AjVCtaOUgQRf+4x58Q8Lp81RxzABVYbr3uLH64G/w38g3DA32/eNp9sUUIfUjLJkb0v0knk+JrVZmqKPMWE1Eho08traSTEgna31YVKqpl6qU1YFoY1PMcNqsJIU3HTeRNtoxhlOE30KgKavVAU7AXUWI64WZVWohzUWq1PcWMdhI+2EdxflMHiPaY2tC/7CqfG8wABUy2XqMBd6kMzdizCJMRJjHYocrlUCDVAaJIJWRN+/vjsN7OP9JdO1wMsxTzWYqyypT0Kt5mIAHQ3YwLggfOGlbPiwYyDJ+Y3+x6Yw4hSq0+WrT0CJB3uPe4kdvr0wAcwSnMs2gwY6WI+fr++NCaaKNNM+ZziAb0tAG1oPyCTB/bcYzaoTRDO0QACSIv2tF+ke2PNHh7OHaoFKMpRUO41dSw9R/wCcJsw7ppR4CkatJuZIiwMW+++wthEFx25Dcx4hqrXDV3ACrKAAaWMGIgahMab7HfBvA+KtWq1HUsUMRTYA6D10tYkE7TtfC3O+FKldS4rU6SpTJCtdj1mTEAzvg7wfkqaU6lKHqGz6ldCD2UQGvbEY4nrbRCKlGXOww/EKGkKLm8b2kk9p29r48NUBWmqJpIUs57je/wCw+2PBz1BG01Vq80gEQNOomel4Ag/OCeLSi1EB1GyJ79fvbD2aEiLPDi1dqjaVQtyxFxAFgNtzeOox94vkpADDUgbkgxq9iQZNwCTPQd8aZzIuoFQiXDFCogwTbYTPqF+lsNMnV1UwttQXmBuQegjeSL7HHQk5Mksq3sR5WgBqlwAoIaQWBvIUXkexx2Vr18zScIVZVBAqPPLG8EjsDtEWwDxHKOhKehWIkkmenYwT9MMMpQFBqamTIJMTzNECwkEj6bdMWnsuSkXqCPD9N3pnLZl2bUdYKxJFxuR7GbWxW8DyVML+Y0UaZ0qCSSxBuAOp5gIj7zeKzPE6yMChDsTA1ptPsIt89sV//T3NxT15kgVCTpgWWQNR63Jm/aO5xO63HW6psuqHGWLaTl6o6zpiPcy0ge1j7YS+MzTdNWtqdSnzarqYAJtIEj73w8p8Ro+o1FgDuP8AfEn424gtWmyBSUGkkElNUERcAkW9j74nbH8q4RpkfEbZeS0wN5iH6A2Fj7j7Ym87x12FSq9WmNR1Rv8AQGOm24xqeIKBFaQgfTUETpPQEzvP27WumzGWXzYpDWlQypLARy6pBNifY9TE4FauBoyUUxxxnjD5VPM8tWWpTQAk8pbmIAItqBudrRhjwqrUq0UaYJHKxvHY73BF46YkG4KalFiSalJTqYBwVVjDEEq3KNO+oe84oOC5jTTTLBWFQKulCbgEA37RPt8YVJLkz+189Lj+59qcSYUkL05fXHOI2aJMbqbiQD098OKRydWn5eXB9RVkdmIUAGwLEgAGDOJ7i/BCaimpLhjsHIVD722NrmfjGmdWnw1KlcqSSQAL3nYAwOXqTvAxX2qf+2gpO3KhPxQZulmKmToVpBRqoqNpAVCLjUY2iCZvvBJw/wDAFJqNGotR3di8k7KLfp7T1622xP5HjAZy+YKHX6agSCltrmwEmJOxIk74Jy2dNQxSYmjq9YOnUeoUdY6n4+cL7KSkXWaMoXZR+JM+rfk0YaqbPoI5Vi8sTAb23ibYJ8NpVIcNp0TBpqLKRaZ3m5Hv74QcGyal6lFZ8sky8aSp6MJnm374a8V4S2VZa9HXWqOQlBhA0sRCqwGlTTAB+1xIk6semcXG6/cSeacFpS2+4/z2XVWCo82mwj5EYwq5lEGvXyL6xMgDqbWt17Ce2OoubFhE+odrdD9MCV1qAVCjrIBUMblL2MCxgHc9r4zqO9Ct9Rrn4akugqS5g2IIBMdPnt27YDo5amEVm/7fpDqbkWGvtc3nAnCctVREWo61dNlIXSVB6NBgjYC3S89Nah06qb62paNSHlnVfUpHwLFR1IsROKJRg3YjlqpfHkD4nwwOammpAEim9MKLbDpH2wgocBqVJdfL8ylS0r5k8xAIib+q/wC18Osrw11I01FSkCSwgtIbbcgC/wA9e+O4jwmoUMwyDUZBMHVAMxcRE/J+cR1Uy0cTnwiXbgxqc9RKZcgSfOW/747DDK1M3TUJ5aW/n98djvasH+lfY/R3pivRgONVamAgbcN3YC1vrIwHlPD/AJT0y4AAJnSeV7GOU39yI3wp4NxhqTvTqyGpjkgWqECA0QNxeBtME43zfG6KshqjVvsNiRuQdhstsRxLJFuFUrv8fWyk1FrVd7FLmaaFG5RIBgx/zGI3xnQprSSoaa+bScQoNzI07Cx3kADcY1fxipC6V0i5RFInlkHUJ+w+Osx54znBmKB8o/mkBdRsVBNzIMyD9bY3Sw5IwujJLPC6+BOeHc1UeoaVRPLF2XWD2iZjbpg/N8Wy1FBRq01cVNR2PPG5sDthTVRqdWiFUESJcEyYvcnYnt1wv4vlEqVUesbkhQ6NNpEqRuAdW8dcZ1lak0jNDOpetdRhwXJs11KCkHPlc1xEjTDL2md/3wVxnKVCgam35mrUdQ5WvI29J/bpboxy+Wqk6Bp0DlVbwO1z73+mH+TGXdxl2E1NMlhtImR9IP74M8ijuzdjhKS2E/hfiqZdKorODUDTITTMqBAHtGJXiebShnBzMSKhY8uysJEmT6Li3SO2N/EPhKrRzDVNR0nm0/pf2H8JIi3cj5wXwDw0w82tUeijVIEuX20qNJOkEdSZ3Mb74Lk27XBnjCeunwE8eSk+TUtqNUgHSZ3N7DtMGbzjbgPDkrUnaoWQrykDcR0H83x98ZvlGavNVYFJIqLcgHoR3BmR8YPyubogqTI1WVIkg7Gewtvgyj5dXQ0Rfm0r5iIJlxmmQ06zimIRUsCSYksYnvvbBtDimWy9JqdVxScN+WjGSVIABFjJmQe0DvimocQpenUpPQC28bf0wDxbg/mFWWS6uGQAAmV5rA9QO18LewTsrllZT36Anb598eGpjmDQysYMzFhsI/VYnCzglbM1qjo1WmY3JBDX2BHQyDuOmPeWpvJ/MLozyrdma0bAR7/PfAvscwfjWUHlPSpiXdg0TcnWto+CZPz74X5vgOaVPy0DgASFFhP6ZMSepjpj1/jaZd6q1AheR5Zi6qQNmPcz26jGQ4zmIBFVjq2TcXOxG3QQD/vhJZHF2lfzMubPHGkn1NuCZitTRaVSm9Kk93BETp9SXAgtpuDuCYOM+B0qrVGzSI3l1NQUiNyxBKqSOTqB7mMfPFOjN5Y0zFKujr5jDZiYW3frYyQR2Iw84TXCBKSqCiAIs3kAADr7HFVk9rHdUxlpkk1wS+f8Ssh0NJ5gardIuLAyVAkE9tr4bcT4otfIeTmIrAuWDCJVC5IgddAI+gP1UZjitSvVzDJSTyRUKgxzEDlabzpsT8x8Y0ymRVkJANJSYCC+k7FR0idth98QzYJ7Sh+I2+Hy4W2snbau564F4WQmq1SqahBGhFHpXoTa5A6bWvvGNs9RZHp0Vg0607WiJNxuG3II3JJ3Ax9o5R6NWm7QQpJ1CRInZh9e9xikqLRqV1KU1amAGVnEkECzexFxAxqjkkt3yQcFvXB74ZpEU1PNMb7wAYMnfG+fzrBlp6GiNa2MOI/SQCI9/wCuA8txKnRz6+atR3glYUQgPquTfpsCYON84xqDKrTcA0KIV4WQY0yRJG/Qx1GEU1qspLDk0X07nrN8dpGmRLCrcQBJnpcWI9x2O2McpxACqA40+aIT9WokCQGEjuZ7HBb5OjShmB1uhIa5giJ9r/3OBGoU0Um7AxpBuD8/pm9ib4ZyXQTTKrY/zA0gqDqNgCNrnb+7YWZ6i60yzK2oCQFNjtP/AI/fBbVaQRHS6Em43pnra50TM/wmTEEkTvFPExrHy1p8pPLzQ1ryR1GObI5Jxg92FZPOCqiqjEISJ723HUCD/TFNkMvQWtoFMIugPqP8UgDr7YlBTbTMKE02K2iNxsD9cNV48BTaaRqU20KApBs0AmN7GSetjhFicpbKzXDxDUFFvb4FcuXdrhEb+Zok/tt29ox2I6jwnLkA08xmqSHZBVYBfYAgkD2x2J60U0flAXGKYavWVgCDR1QRI1BVgx3HfCbgrToBv+Qxv31C/wA47HY9bF6kebLgS8SQfiGsNxi64LTHkEwJv09hjsdj0PF+4PJxfxIBx+mGR5ANgbjrIvj8tz9Vigkk8rbnHY7Hz0j1Mp+o+EazGghLEkZUMCTcHSL/AD74/P8AjNQrVpFSQTUKkgxy6Rb49sdjsTfq+h6GH3f1R+w5By/CZYliENzc2JjfDDw+gfLUdYDTc6r3ne/XHY7A8N7tgz+9/X9j888W1WUZrSxWGUCDFtot0jpgFmIKxb07f5MdjsbPEfw0fmS8P79/Ieuu56hUIPUEkz98OOMVCCkEj8l9j7jHY7GNdQ5fQfnHiXOVErUdFR11Uxq0sRquu8G+Krw2JyrTeKo3+uOx2OiSwe7Qn8YZdCtRiqlg0AkCRcbHE7w6s0DmNltc9CYx2Owszz/HcDjhY1ZrLhrg1RINwYNpxUf9QlFPKu1MBGCtBWx9PcY7HYri9JXwHufq/wC7IulyeSE5Q1Ji2m2oytzG5ubnvil4QYo0o7//AGx2OxefpRoh7x/IP8TcofTblJtbHUxAEW5unwMdjsRRq6AuT5qiFrnWbm/Q4pOBiVqg7CIH2x8x2IP1Hqf8X6fuJP8AqBWYcOyxDEHXUFj/ACt/tgPwtVZtYZiwAWATIHJ0GOx2LLqefP0RMuPGDl4tOqY6/PfbDXNUlluUent/KuPmOwcnCPH8Xyh1k0Hk5WwvSM235Tvhdn1ClABA1Ha2Ox2NOE1x9K+htn/X9F/+Ix2Ox2PNPQ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066" name="Picture 18" descr="https://encrypted-tbn3.gstatic.com/images?q=tbn:ANd9GcQx062UsOXg3tsM7HC8fgP_SY2R57-fEe9mOZFpq46V18zeKnsuR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88229" cy="6357982"/>
          </a:xfrm>
          <a:prstGeom prst="rect">
            <a:avLst/>
          </a:prstGeom>
          <a:noFill/>
        </p:spPr>
      </p:pic>
      <p:sp>
        <p:nvSpPr>
          <p:cNvPr id="2067" name="WordArt 19"/>
          <p:cNvSpPr>
            <a:spLocks noChangeArrowheads="1" noChangeShapeType="1" noTextEdit="1"/>
          </p:cNvSpPr>
          <p:nvPr/>
        </p:nvSpPr>
        <p:spPr bwMode="auto">
          <a:xfrm>
            <a:off x="500034" y="285728"/>
            <a:ext cx="8143932" cy="3571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Вторинна   пластмаса -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це пластмаса , яку отримують внаслідок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переплавлення старих пластасових виробів.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encrypted-tbn3.gstatic.com/images?q=tbn:ANd9GcQu0hG2DwRWNCi4o3XvdW3a1k96B-yd1MHxxd8tsXBe8Q5WKux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43998" cy="6474659"/>
          </a:xfrm>
          <a:prstGeom prst="rect">
            <a:avLst/>
          </a:prstGeom>
          <a:noFill/>
        </p:spPr>
      </p:pic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571472" y="428604"/>
            <a:ext cx="7786742" cy="24288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Макулатура -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це паперово - картонні вироби,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що відслужили свій термін.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ncrypted-tbn1.gstatic.com/images?q=tbn:ANd9GcRDJF_-RAwQt-Jg5bGrYxB4NmEXAdvPDFZ5qJvDi-OnhSOjP-puw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04" cy="6313854"/>
          </a:xfrm>
          <a:prstGeom prst="rect">
            <a:avLst/>
          </a:prstGeom>
          <a:noFill/>
        </p:spPr>
      </p:pic>
      <p:sp>
        <p:nvSpPr>
          <p:cNvPr id="17410" name="WordArt 2"/>
          <p:cNvSpPr>
            <a:spLocks noChangeArrowheads="1" noChangeShapeType="1" noTextEdit="1"/>
          </p:cNvSpPr>
          <p:nvPr/>
        </p:nvSpPr>
        <p:spPr bwMode="auto">
          <a:xfrm>
            <a:off x="500034" y="428604"/>
            <a:ext cx="7940702" cy="22193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 pitchFamily="34" charset="0"/>
              </a:rPr>
              <a:t>Сміттєзвалище -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це місце, куди звозять сміття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 з різних куточків міста.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encrypted-tbn2.gstatic.com/images?q=tbn:ANd9GcSm8c468h8UzphqehwKhn5FdEzfbgzc522fwftEE-aFssr0eyWog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291801" cy="3286148"/>
          </a:xfrm>
          <a:prstGeom prst="rect">
            <a:avLst/>
          </a:prstGeom>
          <a:noFill/>
        </p:spPr>
      </p:pic>
      <p:pic>
        <p:nvPicPr>
          <p:cNvPr id="22532" name="Picture 4" descr="https://encrypted-tbn2.gstatic.com/images?q=tbn:ANd9GcRhF8lsdcbMIzGjCD0qv4Q7M4KgAzPG_-fj8-8f9WcM1BRYjb2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14290"/>
            <a:ext cx="4357718" cy="3195796"/>
          </a:xfrm>
          <a:prstGeom prst="rect">
            <a:avLst/>
          </a:prstGeom>
          <a:noFill/>
        </p:spPr>
      </p:pic>
      <p:pic>
        <p:nvPicPr>
          <p:cNvPr id="22534" name="Picture 6" descr="https://encrypted-tbn3.gstatic.com/images?q=tbn:ANd9GcQLnJPUjfas6CcWYuKc4zqLgNsqftbKkcSxjqTr7rsJZ0zQ76W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00438"/>
            <a:ext cx="3857652" cy="2948878"/>
          </a:xfrm>
          <a:prstGeom prst="rect">
            <a:avLst/>
          </a:prstGeom>
          <a:noFill/>
        </p:spPr>
      </p:pic>
      <p:pic>
        <p:nvPicPr>
          <p:cNvPr id="22536" name="Picture 8" descr="https://encrypted-tbn0.gstatic.com/images?q=tbn:ANd9GcTuyZtZf-bYX5C9dz6IhLLxP2GNPjiDEi8pB0bLKRLblkWPSQQj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429000"/>
            <a:ext cx="4362463" cy="31681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s://encrypted-tbn0.gstatic.com/images?q=tbn:ANd9GcTjplNCd-sXg3fxFHhWZwh-kojqf4eHZSpFhkBMbC5YObY4rfwyO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03528" y="3357563"/>
            <a:ext cx="4445207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https://encrypted-tbn3.gstatic.com/images?q=tbn:ANd9GcTphKgeGw-HgaAjl6tF2w7vgRv0J0n8aUYyjHd2rs1e5Qb1-x4zg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429000"/>
            <a:ext cx="3571900" cy="278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4" name="AutoShape 2" descr="data:image/jpeg;base64,/9j/4AAQSkZJRgABAQAAAQABAAD/2wCEAAkGBhQSERUUExQWFRUWGBcXFxgWFxoXGBoXGBUXFxgXFxUXHCYeGB0kGRUXIC8gIycpLCwsFR4xNTAqNSYrLCkBCQoKDgwOGg8PGi8kHCQsLCwsLCkuLCwpKSwsKSwpLCksLSksLCwpKSkpLCwpKSwsLCwsLCwpLCwsKSwsKSwpKf/AABEIAQMAwgMBIgACEQEDEQH/xAAcAAAABwEBAAAAAAAAAAAAAAAAAQIDBAUGBwj/xABJEAACAQIDBAcEBgcGBQQDAAABAhEAAwQSIQUxQVEGImFxgZGhEzKx0RQjQlJiwQdygpKy4fAVJDNDovEWNFODk6TD0uJEY3P/xAAZAQADAQEBAAAAAAAAAAAAAAABAgMABAX/xAAlEQACAgICAwACAgMAAAAAAAAAAQIRAyESMQQTQVFhIjIUcfD/2gAMAwEAAhEDEQA/AN69vnQApw7zRHWqiDTiaNVpZFFQAEKOaMCiy1gihRzRAUqgYTlogKWBQijZgooRQNCKFmBFA0DQrGCmjoqI1jB0VA0gmsYXRUihmrGFUVCaEUTAoURajoGBloUMx5+lCsYccb++kxTjDU+NERRMIAo8tGBQIrWYZxeMS0ua44RRpLGBr2msni/0hoGK2lDAGMzGAecKNaz/AOkPGPevi0CciGI3a8TVRg8KABw5zr/XOuaeR/Dqx4V3I6BgumxbfaBHNTHodau8Nt605AzZSdwbTyO6ubYYDiY7P5GnLx06uuviO+pLNJdlngi+jqtHWP6F9IWdjYug5gCVJ3wN6zxEajuNa+uuMuSs4pwcHTFTSGNFNCaIgIoUVy6FUsxgDiaiXts27Z60ryZlIHmAYqUs0Y6LwwSlv4TDRGlbOi/OR1JEaSII8NR5VIx+EKkHKQPMD9r508JclYuTHw+2RDRRRzQpyQUUUUqkk1jAigaBpNYwc0dFNH41jBRR0UUKxiQx1NJNBt5oprBABRmiFEawDjvShimJvA/fb4/7VW28T1d81qP0n9HmDfSU1VoVxybg3cY8++qzAYO37O0Aq9eOtrMlRJLTEZjERw8a4sn8ez08K9i0Vlm67FQon1rZ2Nn5AXMCd/IUnYWxBZuZmIOkAVN27sx7izbcAjgRK1Fuy8Y0OdHsrYhWkTDRHHqnSe6tjmrLdGMELREtLEFe9t5jyrTV2Yf6nneVfMMtU3BYUAZ23cB+ZpnB4bMZO4evZVR0p2oxRktmTxAB0AGvW3f7VSTonCN7ZmOmu3mvubFj3QevGoCzqTG4fGhYxpXKoe4S0agZCZ3A23lGP7tV1hVwuW45QXH60kkMM25CIgwO7eaU21bJ/wAS0wn7dsz6cR2bq42lZ3qTqi8wWrAAoTwKg2bo7l91/wBmtBZ2ziEBQMbuk69W4qggE5iO2BIJ5Vh8PZX3rF23dA3o/VMb4K6fAVYYLb9y0zEKVJ06wlMo3AE6jeeI76yfF9itcu0ao9I8OulzDlD94Nqe0mBm8ZpVraVm5/hPm7DE+hg+hqhu9IVaC9lV7QeqT2ruP7Oc9tVeL2phhczKxtOoJPtJVCI3hmUOw39WY0p1lkicsMWbYtQmszsvpGTd9kYYNBRjMgcVMdmoPbHCa09y2RXVGXJWjjlFxdCSaKhQphQTSWpVCsYE91CjoUQBs2p7zRhqbY6nvNAGgMOg0VJmhmrAG8XhVuoyOMysIIPL+uNYyxsF8GXVSHQkm3Ouk7j2zW4mpq4cm1GTNMzPy41LJDki+DI4SMJYuaDNv403isYQNDVrtvYLCWtCD9w7j3GsvhMT7W41rKUuKASrkDQ6aE6GuJ42j0o5YtFr0Tw5a+XKwEXi09ZjG7cNJOlbBwYkAk8AKo+jyi2WDmHYiFjSBuj72/hWw9tCLlWTFdePUThy/wA8l/BhdoAWpIggRHI93LjWE6RdK8oa1bk55UvlG+CcqqOE7yTJ3d19tfE9VzmnUAkbvDnurB4jCM98G2dVHu6cddx36RxFLJv4NFJdk51e6v12Y8ZYEDlxkA6AdYAdopg7CA9zqzwHH9kkg/sk07YxGIVoG/7rLr4HRz4E1ZYfa9syLtsoeJGqk9unxFQdrsumjN4jZjKSSoJ4EaETod+6ncF0gv2YU/Wpuy3NGjsfj61pcJZFwEqQZOgbURwg7x58aiY3Yw1kZe/VfPh40LCLwe18Le0n2LnerHJ6nqt4x3U3trZIto7BUuBBLKBDDvReqT3BT21TYrYw0BVon7JEfvcKe2IrWp9mVBOaVXDi8dTuZiBOnJm30NJmdjnRSza+ks4yCQhQBtBxPvkmQQNJkaa10Nr5eNQY5Vl8N0i9nCvYw+vO22HJjkIINaHZ2Mw1xgTbKHfEgqdOfGuqOSkcs8dsWzAb9O/SlA0zZ2daP1jXXDkaAZcqb4gGCYmjfEi2R9a7COKr4nMHjwpllJeodNFTZ2tby9bEWg0FsuYA5RqTrB3cR51TYnphbyxaQvwzTAM8ixlqb2IHqZezQqJax6ZRLoDAkZwYMaiaFPyROiW2895+NAUG3nvopogDmhNJzUIogJuzLYLydw3d/Crh8TGgBPd86z3tMiyAeOog+m8+FVuJ6Q3BKhsonVgJMfGpyZ0Qjo02LZPtkAnhx8eVQb+y7LsJRSOHVzMf2t4HdVRY2xhralizXH5Gd/aaThNvqSWZwrHdyHZ3UllaLoYO1bYMkq66Bd4BIIJE67iePGqzae0TqoBSZnXee/lUXHbeVpOYBxujUedVgxr33CCGfs3955Cg2ZIT0i2gtqyiDrMzAlQY0jieHGqhb1u8RmU8yA5V1PLLvYdoB860q7Jt2iTiCjMeBYR2QJknw0qh2ltHB5yio8jeSOqO4nrVHIpfCkHHpkuzbbVRetXU4WrxKuB2MwAn92ivupbK0o24rcOoH4L2+O+RVTb23h4g3coH2LillPdIj1qxw7B5ZgPZnQGDctnnxzLuGtS9jWpFOCe0NnAlWlGKHhm6k9ze43jFPNt+9Zn2i543gCH8FEhvCp5wkKDbHUIMhIuIe9NG8RUHEXR7NoDRB6q9dJHAiZtE8NRv306lFitSRDxW37WJtsuGRnun3kUZWA4sQYGlVWH6MWiua672iNy3omOYAkAdhNZ82X+kqwuEO0ZspOmgOUlTqNI38K1b7aurDNbLAaSrAHxXLE9ojxqORLtFIN9MmL0QsWwtwX7iSAwuBGCQdxFxVE+BNWGF2DccZrONsXwNSB7NnganVoYGPGq63+k3IMns7gUADRuXfTw6e4W9CvbBaCFzojEMxEHMdQZA3Vouu0Bpgv7JxajODbCNLLmW4vVJkdZTG486hsmOG5VbuckeRbWp+G27hioQYvF2Lg0Ps7l3Lm4whld/ACm8fhSy5xtG24Bj+8WkUgncGbKCD309pi9dlVYsNbbPfs5Ruze+w36KrSQCd+/hupeL2mHcBUzFT1eqUXXcesZJjTfGtKt7DxZuFS1uMph7TgwY+0syoI0kc99T9gMmLtKEUo09Z0OqlSMw1IzA6QdSJEiqwWyc3osrfRNoE3QDAn6v+dHVymzVAAz3NNPfNFXTw/Rx8v2SydT3mizUG3nvoqoKHQmioRWFE4i8Qu94/BAJ8TurP43EDctsjmzuCT/XZV9eHrTK7J1mEHaRJ9d1TfZ1QejI3S7e6pP6qk+p0qFiM40MA8pk+SzFaDa2PRTkUvdbglvRfEj51SbYwFxFl8q6SUQQB2E8TSMdMb2fg3vNGaAN+oGnfwq5sO1lGVLTlBml1bIdxPWHvE7hGu+s/hL6W7YN1wguEhYDO7RoSqoNAIIkkcas7WwMI6hyjx95g1qe2bxHpXPOTRVJMPCdIrI96x3lmafPL/UVOxnSDCWULZLZZz1QWDjQDTlM9nGolrZeBA6ti27awHdn14SLeYVMF72RVrdpLf2YW1Ak66ZlGvbvpLf7GKLEdJs4k24WdCttVXu1ta6cJqTszG2dSly3bbiCptT2aQp8VNT9q7VN5cl3M6yDAJB05HWKpcYmGKwbRHb9a7DxZwBQasZOi3faltVL9ZGGrNa1G/eyDU95XyqIuxrmPt+1Di0FdvrIYs4XiV3mNRqewVn9oKtsfVMNCbZBLZxO8ezaeAPE+8a6F0SXJaVc4bMM41mDorKTzHU86rhxLtkc2VrSM22xkRVK+0NyGJktZa5J0gIQVXf1QdeM0rGbUVoVz7AAABFtwggR92T3zVnt8m/ch7ZVLZIDHQ68Qc0EVV3tnBYFu7dQdt5CsdiwTQc+LoaMbVkG/hLTmfpCfuIPSNfGguwFMMDafLrKoQdNfsaedHc2O0yL6MZ4Kvwyimkw19G6wBXWSUAMa6g6+lb2p/BuD/JHbormYkgiSTILIddf8xcvrTl7oxcC++zKPs3bbFfAqGHlFT12vejq4YqFPWNq+6k8NFZtNY4GpFjpJeXrC28AHMLltWIj8agNu7TR5w+i8Z/DNrs5kYLl0BkQogHlL65TxAPwradHtosht2yEACmYGVQXeSfNYFUe0OlKEDIiFmEmLYt5dftNOvhVr0Lu275c3cr3FjLMxl1JKqdNJ31aNJ6I5LraNrNCkZqKug4w2bU95oZqaZ9T30YagMOUoCmwaWtEAHJAkKWPZAjtJOgHbVXjb7N1QZJ4D3R3k6v4wOzjVvibTNCJ4/zpzB7IynM8QNYqb7OmKpEDZWxlsqXYDMd1UPSW0Su6WYiABmJ13BePdWyvWTcMtoorn/S7H9cFCQA0CDwgzr20j6HXYS7TNsAZ/ouTUj2bFSexWIieROnM1HxHSO2R9cWv3JOVtLIgxAAE+eaqrBbPBV3Fy+q5guW3LszEEiVG4b9TPHvqQ3QXMcxtX2n72VPMkTUGq7Kf6LGx0gtkE+ztiB9q61zwy5yJ8Kfwu0vbt7NThrROokBd2vvBdD3mqZei62zrasgc7l78pI9Klh8Mg616wp4hF08CqgnvpHkigpNl3i7N820KPbus/wBhGeVA354dVUTA38dKzO0tsFQ9p0RLs5TFx3gniuXWeRBNIxeOQda2zuv4QVHGNXC+hqZgrtp0zMrFoPvBQNdwzFizaclNFySimFJtmTxAZB7uUt26nmTOs8YOtbToRtG0ttQZ9pml2+yVbKm+dIJHD7NZjHWAwZVILLoTuXmWLHUcBHfoOMIBkU9YxxMQSOOUfZBGmZvTdV8b1bIZI7pG82ptW4LxFnXUDPmCgE5tFQMCdAZ1Mxup/D4XFv710ncYN23/AAmT51nbAy2kNhWCsW/y0BEOQssstOUL7xmpwvYpVXKWg7ot23gT+FNDXPKrOiKdFpfw10CGS45/AbUeeXXxqNeQZOsbyN9xrdtp7mQTHyqG+IxUaveA7UC+IkT5ClJtO6qEC85Ghhs0TIIkFeBoUhtiL+KaB1jc3+9hmt5Y+9AikYfawUa2UL8CrsndIII9amW9uXd7XrTE6nOsH0K1HxW1nb/PtJ+rkPfqzMfAClcUwqTRU43DuSIUTGpLKSD3KoE9sVquhmyVt2LjKYunMMx4QuhE8J+FUFllIDs69rFVt+JHVnjB9OWm6MXhlLrJQsVZju36Hu1FdeNUcmV2U/tX43Ls8dbm/wAKFaplws77f7386Om4/sXmvwSWOp7zSgaabee8/GlBqscw7NSMCJdR21D9pULa+2vo9prmkj3e1uHz8Kxl2bdMOq7t9IvOBvrlq/plgddcjRyLKTzEajuqpb9KLXrmRrgyHcQuQDsJIBPjU2dJ0HpB0iEFFPea5/t27LIO801d2qH91g3cZpq62cg8hU27K0NYTGX0bLh7ns2Y6nqjQAne3LU/OrhUvsoGJxIj8dwszduQCDWdFv2l1EBEuwVQeJOgroF7oZhzayZYYhczxLGBrBJhZ7IpXj5bBzUXszFzB4VWANw3WYwFUgyeQW2W9QKu8HsBVUwqox3QNR3kbz3ULOy7WDJFu0xaPfyToeHtGYKO6aq9obQsmTcuOxP2Fc5fAI2U+bVCkuy6bfQzjtnNaJN27aE7guVSeWrEsT4UlWw7MPaWndV0hRdMn8TEKp86VhMQBratZPxQE9YHwNA2bm7Ox4gW0LwDrHtCQPSiq+Izv6x27bUgm1aFtJGVbgjXiYt5vCW0qvxePewRcyLdaTlDBfZrvJYWpJmPtXOtx0qS+zNJdXI//bcyjyXLVtgNmYcJmW1hp6okXcx94SGBuSF56buIprfQNIv7t24lq05GRrihmUJm6xAb7LZj1d8LoZg8KodoXbV49dNfw3VjyZlYftU9tnpNdUEezw/GInj90JcNZb/inEK2kjs9rejyL0tWZF2mzF3i3d56XLZ07va7vCmcSABJFwR95bZEeBmqs9J77Hl/3HP8Rpb7cusBOsHNGmpHChQbJtrD5icpVuw4Zj62nzVGxFm4DCrhifu/XIx46C41I/4lUiLtth2jIY/ZmTU/ZXSizYBVVS8mhKXEck/qs85T5CjsBD2XiHvX0tHD/hJYm57P8QDbgJ48xrW72dspktNauEFSerE+fYZ1jnVF0HxyNcuwoQtDQNwGYwgbkAR1e/urZV1440jjyytlBb6LGBN+4TAkgIBPGBlMUKvOtyHn/KhT8UT5P8lcW1PefjShTbbz3n40oUwgvNWF/SHiT7S2g3BCfFm/+orcBq5307uf3ojki/An86w0ezIYkTvqDcsVYXDNNsoigMV6kruJHdpTv0+4Ptt50u7b076YoGsvuhfSP6NiluXDKt1LhOpCsRqJ5EA9013NWBEjWePMcK84DdXeOidtlwWHV5DC2szv3aA+EURWL6SMvsoYoJ4tAgbiVJIAbWshYXD2oCW0uOZlmuwo1O8oCTpG+K2O2rFu5aYXCIGusgDsJAj1rC4jFWrZAEMRvGZm9Par8K5MjuWjtwqo7LRdqGDkW2v/APKwX/1ufWo1/EO3vH9+7Hlas5D5g0xY2w89TC22H4kuMO8yrD/VSl2tjgIUogO8DLa070ZGqfEpaJqbDvMMyiSP+nhyT43LygD96p93ad+3aCO1ohWDgE2/akqZ1SyTpzJis61rFXPeNs96td/iD1KXB4lVObKEjXLYS3I/WCg76NUYl4jat++0m+1vScutpB2D2yCe6TVc1suT/eSTx+ssR5Fh6VIXZN+4AXvM5/Gc3xu09/Y1+IEHvQkeSvQoNkZLbEQMQD/2kc+aTNBVZf8A8hSeRw5n0tmpluxeXQ2LDdrW7g/ODTtvaOWM2EsHuePQ6ihTNaK2/aZ+qbmHPH3WtnuIaPSDVVibCWveUJrEjNBMbsr6+U1ocVtW2x/5W6DrP0dkbxJaY8KosW1oAZbF62xJPXeGKidSzqf9Md9GKaA6J3Ru2fpaqrZQTvAkxBmCdxMad9dLG7T51z3o0mfEW2hLYAYAAE8t2YkljO810EGuvH0cWXsWDQpGnZ50KqTKhm6x/rjypU1GN0Se8/Gja520AD6vP+wrnHTm5/e2/UX+GugG7p2f1pXNumLzi7n6qfwCsFFBmonfSh7KkXRFYYjud9Ng06aZYa0DCpr0PYbqr3D4CuBbKwntL1tB9t0XzYCu/ezoisLELKEKxU6QVIB7gToKp02NbAZ798ASczPcBnshHPdBkmKvbJIzQANIkyYHGYrF7Vu2bgy3MToCRAw0buEsT61zZU7OrC1xJ9/auAtGADcI4xb+DNm8xUZumNr/ACrQnv0/dUa+dZ4pg13XL7d3srY+dPWcZhuFq9c/Wvt8LS1Ki1l/Z6R4hictkbtNHPjOZZpjEY/FFSty2gU7yUAYdxkx58ahWyzH6vA6dtm9dP7zwPSnbl26FIfChJHvZFtEDsXP1vKlpjckScHjMUQWL8RoWAWAIEKsAadlPXNqtuYZhvMOsz3/AJVGs465lEWwogai7ZBOm8h7xjyofS7n3R+1fwnzrcWbkh+5t1QI9lensvEfBKSnSPTW1if/ADXD/wC0aS16432V/wDLhT+Zpa2bhMZLJ7zhfyijxYLQzd27fYxbF1RxD2jeBM9ttYHgarSLgJEvJBOVlZRGurKwBIGvCKvyHBOW3YA/7RPiVuAVSYvbrK0JYsgyc2a2ra9hnTzNbizclQ50dxgN5GuEiA2vZoBPZ/Kt/aETv1rn+z9nXsTdz9UR1maIEmIAWNwAGlby2COMxE6b9K68ekceV2yTm/qaFM+276KqkSivJ12PATx8aStzT+vOqq5tK/LD2SASdS/Cf1aTb2o0da13BWB8OtEVHmW9bLlmkRvrnXSz/mrncv8AAtbCxtNtzWyD2Mp/MVi+lbE4m4TyX+BaMZWwONFSp0pm6acQ6UzeaqCjLU1OtOMaaSgY0nQTD5sbaJ3JL/ugx/qiuwHGDmAJA1IFcj6C3ct9jB/wzuIH2l5g10DCYhWkgkncQ0GOwQBwpXKg8bNLhXzmNN0mW39gO6qXEbOyls2GYtvAt2kuEjiS7gHj93jQsXgs8o93h4cqa2qt4e47oGGqgyvkT3cKlN3stj1oie3vgwuEdR+JkT0W3+dKS9iiesAn/fb8j+VRbdzEJxzd4I9Vg+tKTauKadTAJETcI9WNKVF3maYf2Xibtw+RuKKr8Xi0VT1rI7ktqf4S3+oUeMwl29o27fAUATzIWJ8ai4XYM4hFcZgAWylYA4AwDrJMU8Ic3Qk58VZZ4DaqhF+st/8App8msz5nxNTre0C3usx/Vw+FufwwfSm8TsLDhBKMrTqFUFSOw8NO2ov9jWisey14EAg9nGuj/E3VnMvJpWywG1CDBusn6+CSP9AND+2hOuJteOFj/wBk1U4PD3Q2VWvKN0B2jcY3nuo2GK+9P6y2yfMrNCXhyT00NHy4tbRZnbyCf7xYPdhwD4TYqltWbtxidFtTMPGvcBlgdm7spnF4O44+sAIEnqhV8woFMWMTAyp41l4z+gl5K+I2+woVI05k8+3Xuq03qQNJnUb+8VjLuJ6g1gKCSf67KsuiW0WfDgkTLvHZLSB4Cs6TpCK2rZoFECOWlCoT4wSd2/n/ACo61hoq2xiXA2gOpkDSIJ4x2VEVVB49nE+dRcPjgrt3nfznnUpscraiIHHl5VzHWLIXnWG6Wf8AMtG6F/hFbW7tRcsCPFY+NYnpTcm9PNV4RukU+PsTJ0UiGmLh1p0GkOKsQGXNItml39B300DQAaboTaDYnKSOsjb9N0H8q3l7YqnUkGOOfy41zbotc/vVrtaOe9SK6Q5AOgGnOPT/AGqM+zox9CkwbEdW4/L35+NbG8qgAM5XQaso1PE68N2nrWe2Qjt9YeqgmCefMDjr/RNOLdvqSc0+gPlFTtIql+CzbDKRpctH9kfk1RdnbLbICAnW628g666x303e2xdCMCgMqRIJ0kRPGnbfSEKoDYbQQJ3/AJUW0amSDs5xrlHgzf8Axqm2diP70zORKW8pTIWjOZkkhc3u6aCBzmp17pPZA/wXU/haPLX0rO9CriJib5DM85ZB3T1jlltQACPWunxaczn8nUDZptK1zX9yKBv2j90+EfE1HxO0mnq2o/VAfXhvqXaxcrqp7iCtekpXJqjgapJ2RbFhMzGIBO+Z4ROlAWF5evzo7BDSSiLqeJJPbuoyEHBZ/EdPIVT9k+lRUdJLipYaNGOgIIJ8AKyfR3Z/tbmSd8k+AJrVdJsMWtZjDRyO4eBNZTo1cy3yV0kN6D/eoZtRsfHuVB9LrhtN9HUaZQzE79ZhfQGrDoptFEw4UsAwYtB5bpHbrVP0nJa+7HflX4VM2BgrT2ZdFJzHUgHSBpr/AFrXmN0rPQUbdGlOPnWB5UdU30C190eQ+VChyDwIbqJP6x85p9E6vVbKe3+VRLr9dv1jy50YuGY8KQqPtaM6NI8PlWb6VW4de1fz/nWhW/B7fTwrP9Kmk2+4/lTQ7En0Z2jajdqSd1XIES+daCGkv7xoxQAWvR4f3m3+t+Rrrey9hG4ntbkZNMoBBLHuBkCuV9FEnEA8gx9I/Out7O2w4sqtprikACUtpqd56zEz6d1RyNXs6MfRb2haEKQFgaBhCmOAJMKat8JjFtWwvspXU5swMkkk66z5xWbfG4lh12Lj8dpD6oaoto7Jtkf4ZQkjW2WXjr1d26eNSSSdplm21TNXtza9rIwBtqY1GUz5gxupr6AW/wAxN05YI05847azn/D+H3TfUd7Ef6Gap2AxS4ZSLd9mUa+zulykfhLAMrfq+tTlBvd7GUkgY+0rH2bGyQd/1kmO7T86PZuBXD3GawNGA46TxJMknTnWf2p0+xGHcumFS2jsIBXUgCW6wOpO+Ypjoj03vYjaNtbjRbb2kK0uBIJUa+Ars8VOM07OXyZKUGjolrHud4HmR6r8qW10/wDTPeHzCpr3h9prfjp8dabd43ZPAmvZ0zytrsqrLDWVO8/HtNLN1f8Apue4j4UqxfZi0hfeI1149lSAOar6j86ZirSM70gxKezaFcHiB8T1R+dY/YBBumPxaRBGg3iukbTANphAOh0GuvnXPNl2ovtpB1+H8q58/wDRlsX9kM7fX6xv1R8Kd2G49kRH2j+VJ26Os36o+FN7GbqEQTrw8K8l9HprstZHP1oU0L3ZRUDES5a6zTzbs4mhngR3xrw8qO8wLNPM8e08BSFFAcdttI4+VUPSdf8AD59b8uNXJuGONUXSc9VD2kfCmj2JPopHpNCZoLVyBDue8aNWoXz1jRAUAGt6B7Pa5cusB1UQS3AZm0k/smt7gbl5/q7QzKm8soJE6wo3ieU67zWZ/Rxi8lm4hUEF8xYLJEADrRrl18NTxNbJuj85b0MqkEk220YEadZdDv7DXBn589dHp+N61B33+/8AuxCi+tsQbBaB1XCIyzrDBlJ9ag3r2JkZrayNfqy27UTPWHpV/wDTrzqDaYqNwJ6rmJHW95Tz3Cqs3bpdywRzIDZ0Xh2qFjfvFGmT0RV29GjBweMoj/wlDTl3HWm3m2QRuZbiHuMqwHnU61qoD2dPwFnHk5OncKbfZdhzCwG4qCQ37vV08KzZij2zZsG0RbyG6QFBDEqs7zJEnTkdSRWb2Pkw2MtgEs2smNzGI89fOthjtghAWLgAa9ZgoHiVj1qm2PsJGxd8e1V/qkZbkhk9ox1Utqsxp47qpinxdoTJBSVG7wu37B1JKnkEH8QqXe23by6XAOWYx+dYPF7ExFrRFLD7wht3ZbkCqTFYq6D1g08wDPhKmvVxeXjW2tnm5fFyPUXo6bsvalrKZuA6k7yfiTUltv4dTq48ga49/aLj7TDtKT6wakNjTcEG8in8QdPM5YqkvMxvdMlj8XLHTaOoX+mWEAIzyeeRfSs6luw03Ld5GYmAgPWgTqRvGh37qxuI2SoQ3Dew7gRMXAzb+UTVj0dvIzwkARrrrPapAgeffXDLyXLXw7o4FHf0XtgE3WUCSVEDwqPsp+r4/lUnajFcSCN8KQBv3mnbLLeZyVyOXVYB03at5A+NRqyl0Pq+lFUg2FGgGgoVqNZXPZ6zGNMza8N54xRLZ7Aew/yo8XjCWOvE8o38qSmJIkQOG8TSFAMhJ/30qv21s83LRgjqdbloAZ9PhU/OYqt29dy24G46b9dRRj2CXRkyYNKB1oN3SO+KZa8J4iug5hq6JNGulNlq6B0C6B+1y4jEL9XvRCPf/E34ezj3bwAl9Aej15V9sWyq4BQAkEiPePIfKtEcLiLTMyNE/cLKTzzAdUntIJ7a0i2uVK9jStWUjKjGY6/cJm5aUnnA88yEGmMBtbK5BDLzyXSp/deQa272Rymm22ep3qPEUvBD+xlOmKHvK91T97Jm8yuX86du45Dbzu9t0BALSAQZjVWAI103Dvqd/Ytr/prPMCD5ioWK6JWLnvJr3nj40vAPsG8TbuOhaywOWD1m6oEGTDglCBxkjWntnLaxFnOttsrSvUEqTJlbiBj1gdM0CYmNQaZtdFQg+ruXFGumbMBIjQHdUHDdEzYINh2QjiGInvG40vrG9iHLuzHBgJbaI3kWz2bxM+NOWdk3Y0Xw9o5HmHinkfG5gPbECY+sysI5+4R4TU/CtfO84e4OeSD5yvpUt9FNMq22fdkg2CeIOYnd+03woLsdycwtZd/uMwH7pBHhV2cTeQf4cgcbVxh/pZWX1pVnbC3QUa5iEB94BVIiI961OUeVC2FIz9zAFdXUqeBZLTAeJCfGobWrXtQSGN2SAfZhFgLqFIJzDfx361dbT2gGUrhcQtsJrleyBmgHqqWEHhqAZ08c9YF4XU9sqS+ZgVAEABo6oUZeXH408W7BLoqekJ/vAHNR8TUjYtnrtpokKD+IgF/TKPOpe1rADG4VnKojTeZ0A7yQPGpeycB7O2F3neTzY6sfMmuhHMxLrqaFOuup76FAJn75GZhu6x+NFbH9cqO6Os36x+NLQAb6mWQKqduglQBw103+XGrdm0qHisJm13Hgd/hRQGrRnsPhJguQqnjx8qXjLFmMttWn7zD8uHjU17LqYjNxMb+QIHdUe6Q25gvDWfKrJ2QaooHwhrQ9HziXDBcRcTKFjrsRxG7NwAqFdyKfezacK0XRq2JY81Hx/nSybRopMNLuPUkLjbmnPX406Nq7TXdiQ3eq/wDxq0W31j3D86c9nS8mPSKsdKtqLxtP3qv5RT6dP8evvYa23dP5NU32dF7IVuTBxGrf6ULw/wATBn9ksPipqQn6WrP28PeX90/GKQbIpLYUGjzBxJ1v9KuCO/2q96A/wsal2v0h4Bv84r3o4/KKz77NQ71B7wKYfo/ZO+2vkK3M3E2VrppgW3Ym34kj4ipNrauEPu3rHhcUdu4GueP0UsH7EdxPzph+hdk7sw8fmKPJGpnUfZWGM/VsTxzAk8tZo22PaZg+UZxuYGGHcw1HnXJn6EL9m4w8AflSP+Ebq+5fYeY+DVribZ2IYeFZTJVpnMSx136tJHnURdl2xIChZ5CK5Suysenu4lv/ACXBThxm1Le6+5j8YP8AFWXE1s3uM2YpvpbBMIPavPOStseeZv2BU8YAdhHEHdWK2H0qv27bG/aNy4zSXzqCRlAWAoiAB8as7f6Q7f2rNwdxU/KhoYvWwCfc9f50KpP+PsP927+6PnQoUYj3MCmc6faPE8z205bwSTEep+dHQrBsMYFNNOXE/Ok/QU5c+J7O3toUKDDYl9lWyNV3btWB8wZrK4rCKWMifOfOhQoxEl0RLmBTTT1PzrXdHtmW1Gi8DxPMdtChTsWJbjBJmOnAcTzPbS/oacvU/OhQpAg+hry9T86H0NeXqfnQoVjBjBry9T86H0NOXqfnQoVjBHBpy9T86AwacvU/OhQrGD+hpy9T86H0NOXqfnRUKIQ/oacvU/Oh9DTl6n50KFYAk4NeXqfnTdzZ6MCCsg6EEnUHxoUKxhhtl2wAoWANAATAHnUS5sy3931PzoUKwRn+y7f3fU/OhQoVj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078" name="AutoShape 6" descr="data:image/jpeg;base64,/9j/4AAQSkZJRgABAQAAAQABAAD/2wCEAAkGBxQTEhUUExQWFhQXGSEbGBgYGSAgIBsfIh8gIB8hIh0hHyggHx0lIR0gJDEiJikrLi4uHh8zODMsNygtLisBCgoKDg0OGxAQGzQkICQsLC8sLCwsLCwsLDA0LCwsLCwsNC8sLCwsNCwsLCwsLCwsLCwsLCwsLCwsLCwsLCwsLP/AABEIAMIBAwMBIgACEQEDEQH/xAAbAAADAQEBAQEAAAAAAAAAAAAEBQYDAAIBB//EAD4QAAIBAgQEBQIEBAUDBAMAAAECEQMhAAQSMQUiQVEGEzJhcYGRFCNCoVJisfAVcsHR4Qcz8RaCssIkRJL/xAAaAQADAQEBAQAAAAAAAAAAAAABAgMEAAUG/8QAMxEAAgIBAwIDBwIFBQAAAAAAAAECEQMSITFBUQQiMhMzYXGBofCRwTRCUrHRFCNE4fH/2gAMAwEAAhEDEQA/ALTM+KPKQHMp5el1gsYBIBkHsd/tjLLZseUC0BkZyAGDBwSwHMLDcHEVxHP0c3TqrUpXo1AUUVWTXPKQTJggWkiDq6Y95POGqgC0jSWQCzMCFWYEMoiDEA+2GUlddztL3ZvmeCMCtSmRVV1ABXpCKLz/AJTf6fMl4jpg5mnqBZNDqw2/QIE9JNp6YsMqTl20K4NKs7DWdpte09zG0wfnFDmczlizLWVHRjpVzFjcteJSFEg+2Ct7Otn5dwjiGlFV0JhYMnc/Yk26++NszxUqVKLKj9N+4/l9sVHE+AgVAtAFtQlVJFxe4J3FsTxybpy1EZWkkAjpJj6Y62dsH5TjavII0yIubj5BAt74KbP1EF6YIJJB1G4P/tOJ3O5HVDqIddjGD+GZ8OmllkDdT0PcdjjrYKQTR4kzOSEHWwLe3dB2OPuZ4m5iKW3ufY/w+2OzHDiUZkBZV5mMekAyZnbHqjllYjQuqdtIn+mDuGkeq3E6hQ/kRII9R+P4ceKXFK670OU31Fu/wD/QYJTINJApsWESNN7kAb7XIvjR/COcqAk5dkWSNMrqaPrtgWzqQg/xWtUrMFQKJ5mJIAsosdP8u998E1MzEQu87hrn4AMD6369hR5LwjVUKhpLSUCTqItAuT1LCP6bY9ZLg9SoSEpmQ0MCIK9i07AiCD2Ix1s6hHV40xUjQtxAu3W38GJjxHxCtH/b5ZJnm/2x+nf+n6shToB92/4ws474SzD6RNMAkA806RJkkAbXBteAcNbAkiW/6YKWzFV5BmlEQbc47/H74R+OeJZqnnswiVKyoHsFZgPSNo6Y/WvDXhh8uratBBB5gbWcDrFz0GB+MeBjXredTqrUVoZlmCABcAXm4/uMc1tQLVgnghfM4Ur1mbXoqTUZm1DmN9U6rDrviEJzDOwp5vMlNXKXrNJBgrYPvBx+yVODIcu+XQ6RVRlAabFwbFo/ffE7X8DJSVj5YIBEQxJN4sPbubbY5o5MgdGcH/7db481+/8AnxhmBmrf/lV/fmfv/nxQcV4atOp5Yy9TXFhD332Ox26YyyvhSvVqeWaRQ7c5ttNr3sZt9Ywm42xO1czXAj8ZUB6TUef/AJ4pOBeF89WIarmqqUzc876/oC0D5P2xW8D8J0MqDUhXf1MSRK7iQv6Rbpf3ws8Rf9QqFAFaZ1v2H92xWEFyxG3wkNOKcHpjJ1KAquhIlajVGJDjYs0zHQ32Jtj8Tq5iuTBqsGFiA7TIPz/TDitns5xJ9PMEP6V2j/X64teB+C6dJdVTnIXmJFhH7n+nt1wJed+VDLyrciMlwzMOup3qBN7M0kCJvOw9vuMfqHgbgmX0htS1ag/STdfobzj6vE8rRDGs6liI0LzQP4YFvm/U+2E+X8WKoFNKOsgwr1DcDptew9+mAtMQO2frdLPEKFVQp6/+MDZzidKlPm1EWf4jf7b4/NK/iGuw0tWIHZSR++8fJwJS4fT3kyTvN8cmjq7llnPF9ESKQaofcaR+8n9sAZHieZ06ElE1EiN1kzAJvHYDYYXU3pIoCrc7nrjdc6sQJw2oHyNzkWbmZpJ3Jv8AvjsZ/i/nH3HWdbJziHDVbLGkiaWaTbq4JNyLwSJB6SMS+S4yiU2Q6lqeUppkGxqdQwnlNzFt8Wb8Or0WFSwRj6Swdoi8wqgGx2jtBxC+LaSpmNaen1WAO8Hbtf8AfGBNp0zc0mrRU+F80rUROsOzFmM9mGn4gEDb+uHWUzSsCQt5BPuCikgnoYbbeNJ6jAHDc1QakHyygCQWgxEKB6e/LuN5+/3iuWda9Z6JaalEmIka1UgEKbTCqCI7Y7ruFu1sOc9nOZKQ/MAUNTiQ4LEgAERfk/bHyhxxRWejUICUx5Zf1FJEyxM9bX7/AGByOdUuuYBJlVmBIGidhEn1H6npjDh+Qy5zGbfUxR2TVBKxKqX5gLgkA2iBY7kYunJszySUdkXfCaYBZmiruTqVQNukD2tA6434XwijTao4SQwBJN43MLHviLy/FKivmXVGepTaaYFUNSdSAReJU2iDPQA4Oq/mUyFRVIMtSkgrqALamNxpadgNhvivyIqLvcpaZeCgT8uWGt5Yc0wObmIBPUW9xjzn+LJSqJSqALqjlKmCCYBVhZpP6Rf9sJchQzOXpU+YH0hbmDrYlTuAAsxAuSY2wVxXOZgVlor5ZTmFQ6DPQDl1GxU2OreJ3wEmzlJJ8FJ57w2zAMAdVio3mLiR0sBjs0utbBtIJBkmYI3DW+sG174U0s+r2LkwskLziBaSRefY/XAWS4ujUnDEuwQmFvqHQEASoPYnve2FdHPIotJj+gBpZpR6enSjatQII5gd5lrdffrhLUz9Zlenl6SU3psA1OorgFD6xq2CxdSLdu2OocSSjSpRQNOmRYXCqLkCFkAlrQdydzOMc3xOs1VKK0GmpD1GcHT5Y3DEHl+IBx0Y2h5+Rpm3CcklEsMvTRmR4c6iCgkG4Ywpgk9JA9seqHiEBtLq4ZzFPzE0BwZMgWJkdL7/ADgzKZ2jAFPSrsSNN0sLAywkjaNxcYGrfmaaNRKTUG/7d5OpTIJAtIgQQB0x0WlHcEpW6Ww18yUtSUKsq3pIVQDFiQdwD9cYUKYSmr0tBcggkETpknqe5PycfcoGQOAjKbaQx1Qeuk7w2/aQdsTNKlW1VG8wJ+dCKqnYqJ5m2OoGfrGCqfU69uKHuTSjUrVagLa1fQ+skXgbDYrBnrJJwQnEUY1NS8wcLMxqmLj+W0AiRY3kYnFybK9J2rhkUiQwXmbaxC3Zpg2FwD1ODcgIkGuVhpHIFZ1MDm6MVJ6jrtN8FpJbMRbclPmcx+XzFQARBJWB2Mk+1tu2EXEHNNtdTS1MCNbFg7bGJC6JMHboMKeIZLy0qscwVIHll2ICCDIlSDeTMkzfA+Xyjska1eiACQqgmQCQyqQY5oMf0E4RyrjkZdijrZuk9FqlFRrIUaigJdZAMdDykx0v74A/wynUciomXqU1UlVampcP0gxpgDp74ARAiio+bqpZ9JqBBpECE0lBB1gbRuQcEZDNPUKVHQBVSWXSAamqIYgk6Yv239sdqfFAjT3b3AKtI+YaVR/L5VIWiUBXutR9pvAAGwmbjCni3h+q1bUtWp5dvyqjkabAn1WNrgfNxh/VrUqY0ikdRDMGVBpSTMWMlz3FpxK1sz5JqtVFTnOk1HJCMdUwGFwSpg2mexODKabGiqRM8XSpSM1AqhmIWD0/qdtxIwJks7pk9e+HniFEr0x5KUkJ9KMIYNNh5rG5CTIG5HXEI1Z1ZlZdJG4Nj/4wrVMKeofUc6xqMRMC0H9/rg+lxlxAkm/TEwvEWJJLKJ2H9jG1DNBTJM/I/wCcdZ1Fdks/Nyb+98H/AONXIHe8f3AxF0+IjZSf+MZHMipyiAi9bySPrtg6gUXI4iDcBz9T/vjsSVOk0CGj2jHYNnUUB4hmEK081WKtvThRDDaSNzP3374QcfoMzP5aDnXZL6tLAEjrIN7dPvj3lBVrzVzQGhVCrKgE6msFFtjeB3nBOeztJ2U0y9NtJQo+poYTzoxM9IKmJnEqV6i+9UAeFnalUpBjpR2BPW20ke0HFrna5iuhkuwqIpAjSpG8zawscQeRr+VU/ON6cqqRZjNhIMwZn4nF3V4yuWYU2XzKkq7UyCKbBqRcHrqGqoBtICn6jTe4dVbCZ83VpDKBRpdgoM7GNE/AIEzii/xNaKUWDpTSqWIVocEoYkMCDrv1tvtF4jKVmbO0xmW8pWWSWOldLAxcTC+15jFTncqy1kZlbUaAcL5Xl0gAAtjEu17zp94JxSCoSdy2QypVmVa2bLoMursNKLJI1aWYldwGBAsZUTIxV8EzDVqYqQoR4DArzG5Uzf8AYj3wmpZumwpoiK5ptanyjR6rkNYVJBt2a2NjxgUFIem9HQIZVAhp9MMOpn1GBvffFai1uSk5ttjPjFCjmSFrappMukBmVlIMqzXCm+wPUY+8Q05qpTA1QwbUSB6RBJFusERcWwmzHGPxCB6L16TJDOhRWuDMEhoZSP0g9pjqbxzMABFqjT5vVCRpsSoAueadzEEdejKMUtiU1qXmDahdF85KYBLsBoK6mBJNumkn564VZ3iDjM00MqtSS3l/lncDcj9Paeu+DMqXQUzrWmKQKtJmdQ3UaYieuNM9TyVRXB1l6khzLWXaDFlJ6G3tiUoN9diilFw0pc9fh2CXzdQ0fyxoAqAbggqd2J3Kkkj5v1wvoZmtV/KczTNydLaWMLI5SBE3IO4xnw3hbVaIpsGSgEIFVYkrNgRMhStoMHrynbPL5LMeYiZWvQq5UDmECVNojy+UgAjsRb2w0bewXpR5ztJzR82ovniZ1CoFDEdGB9EEAwJnqLY98AzNQE+caSqi+lahOmwiJAJAmDbsLxjDxFlK1ZHpuvmVAD6V5aIt0DXdhcEi1/qx4ZwgAKFpD0hXZSLixi5kAnm33jCSVOhVOT8zW3HxPOV4rTzSqKZYBmjzNJCk7Npaeh/0xhm895FZSzIKJb8xnPOWjqIiLCTbfG//AKOWlWlaxWmvoSoxOgkCWLdZAgD3743Tgyqpd6qliY1GQsE9BqgtEc3XHOO417Hlc6rKXpqpJ2Ui0MSLdFttO+Fo84v+YTS3ZW1KRpkWC3jbqQRq64oM7w5hSVcumsEcxqNAMDkJa5An+UiPiCh4l4Wq0alOsrNVRZQqANmjT0uBEQsDY2wm3Isk2qTD8rnVNRqFYMS8kNUPIYkwCLQBF7G18Z1M7l6UoGURCBQsA231Dffr74x4fx2pVAWvQqZdwSVfpUMTAXeSJMQbThAcxSqrVpaG56hVteuRzggC+pSWI0g9LR0w3PA0U+v+BzVqiT5i66Q/QQCVG9ryb9uw7YLrZumiDMPTfbSkKQWnaRBP3wrq0qnmfl0muVGp2UCmqSGUg3h9wy4KzvHfLgZ1qQU3RU5pBHKdUATE2iMCzqTPmbqVNLKE8tgusA25jEb72Jn+gwpXiTVEOqpFOBruVQzYqHKzNr2HbGFTiyly/ntWoQsVQGsoix0kwZ3MWja+N+O5ekiKHBYIQXVQpUhvgFnVdMyQPTc9xdnOhTwytTQMhfU9Ni1OADrWbkqbArJJbrIxCeLMnorNUSTSc8rEgz8dh/tj9No8PFVDWDUzSAN0pBWZSLKCptbqO1wDhZlaINGprVXBpN5aBRIUSH9RAZ9Q9XYKZnFEu4u6do/KZx7FTG3E8qtNyqPrWAQxUgmR2/2nAyjClAlK5EgdcEUK5AgWHtgNJ+mCKYO0/Qdf3wAjSjWfSLjbHYCp0jHT98djjixYowFKs6u4gkQAI9htfuMK34aBmQS0kDUAZuAevcgEX6xgMcNqpV11XRyCysmvnCgHmiLCASD1+uGdMLWiqWPIOVgYnfpvcf0xGVwVMvGpE3xH/vOTOksNP0jb4xfLxo6KB1lmNKmhdkkqFZ7A+mSgA1b+q4xFcYoO7wqMwVr6QYEgQCYscWPDUenlxQ0hdBDF3XVpJuIPQAj1TG03xfCk0myWTmkOeIZenmH86mVU0YTyHWFJUypOm8tIgi+xw6z3iajUYUcyqmkk+YVhlBjSym06b7xBt2xIjhtah5bKWqa30q3NqkAEkhf077j69jOKZE1GFEJpFVFRWAWSonUCwuvSJnBlNuVdAKCq7HmWNJWamKSIjEBavlGdIPKpqRy+lhE9fjHnPCma5BeooUlnaWIZ/wBAEjl0gxAJmD9V/wCHroKdJYRQyh2qSSFMg+zMIEReb9cOMrw0UabNUqGsHdYUCfYQoMysk2+Tgrdi6qO4Plkp0xp1KiNoZShLVJPqAiAJPQXAiLY+LwWi7EhUgNzU2UrJW8NdSEvsLX+RigOUAoFRTZSyxMbd5gqQBOwM3OFJz9NHakFp0rXBEAtYAbSWI7np7YXHr1JUdJwUG3dlCteqykRpqGNRC2/rMWscTudzeZRq3llZQT5LUh+a3XUwYkgjYpEdQ1xjxlfFLjNFXYkso9dlUDeNm22M/O4it/xWiAtTUml19RYenckdx7/GOlqTpB0pK+6FHD+KirRZ6yrTAiAoPKVIgDudUiY7ThhSqL5OX8sQhEhhABtb6EnC3PZZKoSrl2psrEVEYeltTEgkn3t8dNsF5LLU0KsSWqJCyCyLYAQFnTAEwI3v1wU+gGqVgtTPVMvmNLqTSrDUQssANi0QTckAj62wr4bl8wmYLOxek8jywhBaWQgEi0CCY2i074L4lx386ykqikeWELO11IKkGAoaJt27Y3y2czFE848ymZIqQYpmJEETKyCsRMkROGUmlS6iKpPV24CeK5YAivDlkSFDVDouZhlnS3sTMbgSMa8JD1gGNOlSIcM2mmIYXBBnmD/P9DiZyXF+INmGQUlNEm9PyyGCmeYMW3AhtJHce+H6VadKmoUmdeolnO9tRYd4GxsMQftMbamtuncrFxyJOHJ743xWlRXRUWoArqF0htzbUCo2WZ3t0vGN+G5EBdNTNVaugAKCdEARvHr23buRhdU4wKj/AJgIRrIwIuAJN17iST9BBtgmjU1OPw8VKZUBmkGCptJJvILe5Ix0sqW8dw/6acW9ar87hOYbQ6KSqorSVWeaFtZR6p6X+uPOYyeWrPrNJGq+rcBgb3IsQdzMCfe2B6tYqoq0qoak0xCxBA3J63mTbAClG0Zmt5aVGbShpq3MFaQCWtqDDcD9sUiLykmzVeDmijkurVG2BPKLz1EqIIHXofbCrNeH6T0YoqKR1DRq5kNRtmCtqNgSIMKZFrYM43xdnNPygXpHVrg3BABHYkMbWHT3xo9d6NDVUIiBGmWKk9DESQd/7OC0m6oWqjdiRuEGrT8taoKoxLKvIrNFrABdBJmDIxOUWzTOKmaoQtI+WRpEGSAg0jp7+kAE2nF83D0pUjqJNWooeo8gFj/EQLAdIAFsQtHNVczVlIYugVVemQadzs8dyYMbCT2wJKnqXAjk64NuGrmULo9IAKqimkaVMi5Qz8H27Y98U42KdGn6S9IMssdIKkyAJ+LR3mL4fZbIFUC6uZIk3IAI9Q6x7dumFHGOB+cwpHQQQR5pUxLQbek/W3qAnCwjFO+42qTjufnmd4NUq0GrRfXYWmD+k/z9Qvz1IxN1qLIxVgQw3Bx+v+Hsu4mhKqVBJBa28cov0Amdp3xE8R8KZirXcqFEvpAZgDH8Rm4HucWavgSMiWV46YIo1o98bZzgOZpRrouJMC0yfpgIBri9t7bfOEaKJjNc1a5P3x2FgbHzC0NZa5jNLUougHMlJVpqOkQCS3WZe3uPrplaKACgdXnutiB6Sblj7CDAw4yPhqnUenXOYLPVXzGXygVQ7DU0zPQCL3OD6PAzl6YsfLeZVgWE7yANtrXtiMvNKrLJVGzGhwStTPIxdtCsg9JPKdWzWMmbyLDvhxwXILVovTrVH1OQKiggEWEIXi4+2Ba/GqaGjZlBVpNSBYn0jr2j436Y8Usu71KhVFXXBDljBtAe3pBj1R6QLY0JUrM7e9FPVyaKiUqJdHjSuoyAdrmbr3Bg9jhdk1KflVHU1GGrVO8723EbdemA8nxKtl4qZqirqTBeidYAFuYEAgdmE/SMUC8ZoMdSqabMOZGkEDpH6gP9xhdG7Zym3sLqVNF5V8xmZ5DVG1TBlypI9C7Cb7dxg7N5uoz0mWoEQf8AcZVEqQJBAa0E2IEG++E9Ou1Wq4KpqpzOjYq8xqP8cBev6j3x64PDF6bSUMgmCse3LtB+u3bHK2xnVB3FOJFnWmC61Hkqq27DUQRsJ3JwJmciularodVQ/m00BY1B6Va15EXvabzvgjhtXywwpueadRJm992a59gfbGvEc4Eq0zSD2I86mxCrJESSQSLmeXcqMHJjnCcXGSq9xceZTi4aX+gzoUFqgsoEJO63BIuAei22wj45mEZqa0w3ljlZwJAFjbsttx16HFVTz9PW2hiZ5SoXcj3+LR89sT/FMoY0KQKYYSlS4YSCVP2sb9MK26Gh6txVwziTGsUolhlydKBokNTEOwBuF2P1B+WGXy1fNhlp5g0NNSKqaZlYEFGtGoT0tt0Mi5w1a1QrQUDTTfSgnlJGpY0ggEsBfe89MF+GuAVaCM2aqCrmGWDAAhRtJMamBJIYAHeTfAlLU+dxHFNaXwAp4eqI1VtRWGKKZOpVHoYRI63JF8VXh3LsmX0Kz1AJgsoEHcAg9ge2BsiGXLVzqnlOiQ1oBBlTEzfcdMJvCXFsxTr0QwcZWpIIYLysQSpI9Ykr173xbFic46k1sCbjFrYraWbdPWE842Q+mR+kgfaY626glbV1Uq61jSWorqwq1FOlluIN/VABi0nDPN5mkIZw0MQA0cpMhgC29yoI6WF8AcZ45prCAGSmkuqiTqPp2Fvv1wrlezDCoy2JHxVlTmKorpVp5fLukan1BWgkkghbTb5IM4pslw6HFQVmK6FEjSFb6xcW/fCTh1Z66szVK6k1A5SoBESQyLYSosAdxOCeGlgh8+oPNVQaauQocKSWU3IBiNM7x9MKsUFLUap+LyTx+zv8/EPKdPyglJENSS0sVXTTgauaO945TgHhPHqy1atDVRKKs0yQZReaJAnUZHYdMfOE5jMPQNRmNJGMp15IkAzsCOsE9BjTguaoVS9GpUCsgDKLwykDoZBMnoZ2wNT1EoY9Ubj057r5inP8Frmu2YNdiBTJZEGkAQ0BZIAANzIJnqMO8llk0KxqOxAB1NA6dRtbphTn1NSnUVKj06lI6dTAhXj9IvIjbVG/TCWimaq0RTpDnW2l0I0qSLq0BSTJsegF74M5tSUWvqPjwKWJ5FLjldR0lTLBmqCoTOpdbaiABGpZmG0mJgmAdrYUVqeVoqrpWdQSXZFJJhpmADIgmZ6RtinrL5cOjvM31EgSI5ipM9OmFmb4Kz0mc3rgE2ADTcjvKC5iSdsLOorb7kJTn6l+IXKmsg+U5UmQWc9CIMTta8n6Y2zVTUaetzSQt6dJbVf0zNpPa59sSH+MleSs5YjdunL1Ije3T/TBHhzxJ51cqZIkEE35RMiNhuDaNscpqwxhcbQ8zVQAN5bBmaRouLWBkC5tFzYAYEo0PMepr1HVTDEKTf5g7Cbe5PthlnM9lqdUuWYq8FTBAUxExIB+TMc284G4hnPw7eYiatazqpxMC86Yge5+22HU3ezO07brkAqcTKNzGDTXSDuCNo77dcbVqIqhzzPS66AOsGxgkgE/1xlXzoz9NfOINQEFSEYkAj0zG/U7D4wwzLVqNEilXVGRNIU09JAiBeY1e8Y7RqfmG9ooxqPJ+fZ7wPm/MfyqNR6cnSwAuP8A+sdiiyXjcUUFJmR2QkFiWkmTJspG/XrjsM3ECxzrp+q/yVK8SimCplySV0hSQgMwRHaRI9u2PlTOyQ2aYJQuQCTrHsRfVIMwOtseK3BaaVab0z5ZEghhqlYNgxuP9Yx7VAWUItN7nUCQrBSSNjGr3+MM4xbUmkInp2T+5jlQGPnCmjTcFlBYqdt77fp+mBeI5mkKa01UUQpEOggFdV1Nxe8CPcdcP/Dnh3cfiIoCSqabpN71TYrvEjb4xhx6vlqaMiPTHlt+ajS4IInXJiTtAWZkRGFyy28o0EuZfUmsu7/iabqtVcqqzysx1wL2ZtjYx1w+FJHrOzjUSeVhaotgGGoREntIx54DmqThtKBEO2oubd1JtO1pthbxWmwUMjMHLaSJswE3LCwnv8z7LijPI6Qc0sUMepfdlBmqvl0tK02KzB0iQgAAm+57kmcAvmylEVHYkkkkadJpgOV5oPUCZ2jGHDs8uYy4pNqR1ChwGg6xEcw3BjfqJ74bf4dTC6EY1K9RTr1DUft1H8oAFzhdDT2YupJq0ZcHzVGtTjL0kUNuUQFibbs15+MNqnBwtRahI1gAlpNpvMG316D5wtirlqyKlLSlMAwVsWPcmI+2MuLNWzjkJV8rUNMqDDEbjfaSRO8j2wsavd2Vl8FRvm6q+c1Q1IMxTIidJABYr3JvLdMbZqhCqCzXJIYsvNFwDINu3wMDcO4KtBNNTndySSpnTtMxcjtPttjY5R/LFQ0i4BJp3JBiw0gyBI7wJBibY7I3JaYsphcIO5KxL+KzNF2/DKpqECQCYYtJUhpGmQ0QTG0Yd09GTojLvVY1QjMHeWc2lipuSoJtfoML14hmEU6MtU8wSC2nW7qsFhqgBdUgaQJ3iNwbWpNWIzFMUyzKPMqAHzApN0IiAAAAR0A3w0VSdsnPTPJ5VSfSzTw5+HFHlq1bqCz1dZ1mTeZ0nmJsI7bYyyJQ1lgMymVLAMpBP6hc8vSDtAPw5bh4GmoIAE61Yi4Ig9gZ3M3xotCnTHmUguoiAZgX6RsJMD4nE2uvUt7VxTgtkzlzdJymXNbUoYEC12HOo1H1bTEdBgscMpUWeoikartLEqCdzBJAJm8fthFxLP0MoHq6ZZFZxEaVOmRGo/qmw2BOPXBOL06lBaj5lagqKGJZQmmd1uQDHxhXjm8l/wAtde/wM+qNfENSqWY09dNRTuoUagA5JAMn1nr0AjCDM8OOlczr1UPNPmUzTHKoEjSFnVzXI6XtIjB+TzlN6pfKOlaegIjUtvaVseuPqJXpU3FMo0uKgpVJJXVciAQQZMAgx98aNTiweVxbfI4y/EGanKq2nTykpEW9wOmAc9w8VEqSCXZQv5YAYSZWCR0vPsTjbMtXWmCPy6jLyhwzS0eklWie4+2FHCM275fydXl1XVi2ixDEXKkyQQdp6YO3+Ab18OoV/hKgCapVw+xUXM6iTBmSSdjtGPX4uqatQU2Q0TK+mSCWlh9tp22wHww16TEZir5hZDoFUSdQAUaWUC7AiZk9ZwTlcktNoUqrPLssd45ovqPuMKoDynSo+cb4lTRym9QjSdUiCbx2mDf2bC1KiioVZtdMmQBurLpEKANUXJM9hhdxFKuVp1Klc0ypqArUtqO/6SJBO0QRAwXlc4oy5qos1aimqYMzyggDooI6T16nCv1OL3O9pjkqSafXsxfxPKZJqrmqyrUKheZiDc2+WvucTlLgNfKlnpBChLAAveLgXuJ2tfFfk+H5atRp1M2hqlVlWLEAFjImIkdRM7fXG2fy2uiEBEm4KjYkiJ2X7D64NKticoyI2hw+pUdUepKRfUNUkCbCRabQO4xS8O8qpmCtJwUUaXeo0AXIAjZWOnVf6dcfODcIqo+jyiHI0zVIEKNtIBMD3v2xP+M+CeWrCnSWm7gs2jmV4PcTpYg2Fp5sCMZNbiQ1RWmQ54nwfLGo3lVzTZTLinVEE9SIJv7CJm+FtbhRSsD5o8tlIqEw+mxjVMSdiD74++HfCdGmaFV4ZW0uyuGhoBgSBa/YwSADOKN8lqzTVHpKabCAEcQr9G0xAIj7jD6QTinTCMvlqGkGNUiZ0C8/FsdgnKeHW0LGmI/iH+x/rjsPq/NjtKI7xR4jDWphSAxC6pOmLESSNQBBIJH0tjx4NqefrYu8GA0woBENIiT0iOuG9Xg1BYcu/mGm0FSpDgxIuBt1tImJwLXJpGcqDpqQdFMEA36QeU/SLn3xLT/MxpQWvVZSU8wjFlLPEXN1X7gj6x74BXiWWarSy9CkYUAsql4hiSzHcm0772xKVKWZd3XWxBWCJMKYPqJ2IMffBeTD5Al1PmMTzMy+ptpjp7GYxWMbvcLfBecUak9LytaoYMJNiF3GmfSOp6ftiF46NVan+HmXDS4FmEiRpG5iTcSBJw8yGZotVZh5dV9JYlgAYbdSw6jcj4wZ4e4ZTYu6pPKVkk2A67/P7dsJrceBtKa3BqGVKhCoZeQeYGAVuh02iw3AMG3ucY8GrmpmnzFJBCNpD6tO0GIJfrvbB78GNO4YsjMJYgjSh/lJJY6vcE9t8Z1my2WPlKXBrnUTpLEmwOn+CwEjtOOjqkvMgZGo+liLxD41rpnfLrVDoEANAvMEExpAEk9OmH2WyrUPLbUwYkEFACh2MlTJAHcEY2TgdGowarTGtTyM6XXsRbpuMe+JyhCKzsV1fqu8wYPfb9z3xPQot0MsjlGmaZRChZlcy0FjpZptESLADeB1m/TG9XiWkevTHpV9Sj2HS22F/CWrwSeRFMlSQCurpG89DfB2azTOjLDaoOghtMNuL7jaPg4WF69+B3JqNI9eH6eZP5dcKxqEuXuLMZswv8W2MThhlsoaJcKXAJLMd1BJk3i/1++APDvEXd2bMM6qgACgXMm1up/rhqc+lVSKI02kOSb/ACBuPacWe2wlN7kt4r4JXrhfw9YUqaFndwxLSF9Kib7nrhf4do1/w+p6lOpUqbMtoA79DEH+zh9wVammpSqxzNIZWMFdiIHQ9/phhwujTVFCIoVBEDbfr1n5nfC22NUdPxv7CPMeE0Zy1NySx5xV50A3DKhEagQIkkdZ6ltmckx1KWlXEEJs3S6wYHfHji+dpwApXXqNpMC/tgfhuacsXqsi1IgKrEiJJANhJwzbfJKq3NuH5daPllzpdAA+kgg3i1usn7YJfNO1Q6wiaQYS5kHcye0YkPGGZapVpItXkqNC06anVJtLHYHt2g4quKU0o0aYD64bRzmdMeog7iO2MmSU9V9DXBYXDZ2xd4q4nU8kimUAiRrJk/FuUxYHvGAPCFVnV3q2alGg350Nzc7m+4t98D+JMlTrZZOZjNTWVXqoDCCb9wcA8Cy2qmeVlWmumQ5IVejC/KZmQLHti8acqbMcsnn0lhUanmda0vMCqSC8EXsTB6RA5h1FtsI+IhJFCs1UeUJpuHjUJtzAAkR72jD/AIZVhF0srUQZRtwQQDB9tx9MYcTy1VlkaggebEHTF9jci/8AXthnF82XU4+mhPmMrSqeTUdaVUMvorNqmxuFO8e/c++CkzCimyJppI6lkKggNdYjpF2sMZcE8MtRqLWqsCHEpTQAhQwnVJi50xpAjFHxXLipTCqwDHaSABb36d+044FJPYmqmXSkEViSDBmOoBiF/wAvbp2wLmK9IK5asS2nSqU0BPNZTB372O2DcpmiKLLURRUDEAM4KveAbbj27xhbwhVWu9Vjr8srYDbofcx0wY6b3ZWWGehSTW7MOB8Wes4NOt5tReV6ZVkJW8BT1mDc7QcN+HcSbMUqqGkiuDE6DqpxsOckGRF+x67481MrUruamX8tAGYAG7G1za0TFiO/a4L8VzADMjhayyKgKkzIIOq9h2M9MGOZtPYKwuLpU7/UNTUR5bAiQNLsx5Y+B6eon7YZUc2HMBqhBhZ8u3YktoCjpfr84W8P4vUdHSu6KVsGiN7gbnV+22Bq/H6qGnQMlHZSHHp3JiRIB1AdbzimNOTMeZbjZ6tGTozVYLsANMW3398fcMcpQy5QFtcnflx2GpdiW5+e56lVbTSVkDXIOhifgm5DewAF7naSMvmq9NQjMFJMFnEwQCGMCbme4GGnA+G1ndajtfSQwYgllJB1BVlRBHW5BM7DBuU4XlFqEVWaoSYVASS52veFgbxHfGWVzWplFjjLJG/sKctl/KSs6uTUYh3YpuTAFpPt0wz4blalfUGWKamH1rpDEG+nqx+1o+BQZbKimFNOmtEGzK0XjqR+okWvtIwm4pRZa4FFy61ICprGmmSSHIabDtJgHbfDwtOykoqtKMV4dSoBGoAK6sdPIDEnYgDeCf6dMeOGcJLIzUKpMNzU1AXTeYIgkr2gdfnDivlXy8LUIhrhlJK/HQ6hsTee42H2lmSIKyp1BW2JiDJ2ubWmSJwabToPpabEniOjWq1EanmGDLDGkxZQQpvp/SW9iy4c8Dak1GVrqmsnmEAiZi7MCYjrhg51gPSVaZi5ZdbHseaQDeYAJnrid8RcMcoKoqVAQSXRAFD3NwoiCeoiD95Op3uwtKmh5UzNPVUpyzEAKpmSQQLzNj98D0alNUZwFeFZlHYxa97G95xMUKrJl9FGjU8zQSWIsZMWYW22v9bYVZZjTyzKtNgASAguw6RAJktPa5x0YprkEm0Gp4gqVKTeZoVxpNNAADBgzeWJE3IPXHjKZmtVZKZq1FcsNMsYcE8w3jVBJHxHbG2S4NTKUiVY1ShYJe6oYcteReN+uGeYp5dKiCko5AKigA2Mhr7yR07RjK4T3XKr8aN/h54Y40m/Nbp8/R97PXCGBzjZd6wZS7aQfUNCnSrTHNpPTqDioqNSpCMuFZupB1Qe0CRO5i25OJLO061RnKmmHYg3GohpBmLDptNjNwcU9DILRUKj+bUb+FdCluthP2w8E63+5DxE05Wq+nBkUNSmDHOBAaR06RB++EuYV6aF0JRiRJqsbMSSwi4WSBuY2jDytnagAJWCSRC32tOwOAs15BWotZ51ITppkBjGxk3kd4+uHlC92Tx53BUv/QHOGlVRiaq06/pYwGJJMjTBhwY2m3QjCupm2VArKtUndFQgmPUSTyrpHQ7T0wg4rlmorSqySrCHJI1awsSbekwIMn9O+DMmlQ6dC+XT/iaBIG5MmTMxG0M1oJwrkvS+DBkzt5NLQ54F5DVkChhpcmomoxBU/YiIMGJJjrh3muEIwQ09dIiAFQ6lETZgd995GElGqKfNJVhe8cw2mRO3yTbvgfOeIKq1dCOYLjWVuWAtCju0zI2O+Ox8aTRFKO65DKfDXbMBWZtYMqBCqZPQ3BHtbD/NcMHlaKdXy31BnKqFBjcEx264Eq1ro06P1qjE6gLTqnYz126Y04fxTzZbQXQuV1IQZjfUsyACImIMYjkTinpV2Wxx31LpuaVBTyuUqeXBEEljG9h/p0x84AWeksmCQJGoNHtczG9jf53wRms0tQaVEhz97XBHSMdw/wAmmJ0UyVACmIk9SBsD7jF09rYr3exM+LvEDZQpTpRU1MUUEkyFAMA7iCYAg9seuBcbzGYA10mRWIB1rvMjrccwA3vfD/O6c4lamAEISzrKsszJW2507zeL4ms3R0URSXUzKo/MJBblj/UYa4ZItpnQcoTV7ow4qrlWqIBrRTKMBBgmQe3t7gHphr4a40c0upqYUqANTXZifkTHvJwV4b4nTzFEgAM1OQ6sBc3vfee/Q4XZbh2XpVGGXOm/Oq1DFM9Bc2HWAOuMiUscbbt9T1HkhmloSSj052/Ox7zVNKbnlUVG0kGQpImYDbjb23wySp5qFwCWCgMk331aT0FycT1Xh6vV8wsfyweXVIJ3nTudx/rNsBp45qpUBy+ghjBUqApVRZmMm8++Nfh4vLxsYfEP2T23a6/nwM63A61dqlZKVVSKpJWOVTElSTYggbqTvh5k58oa0AKtLIIJ2JgHYYPyPHTVWk4HlVDDPTYwpJBUiJMGTI67dsC/iXprpKKrFrlYIImVMkggHY/2cWbaWi9jL6nqNMznYYhaoUfwsXBHsRoN/rjsLsxmqbuzHMPOog6V5ZBixi4tY47CnaH2KnLB5deRdJOggjbtAFrYmOI5qarMYJXlp6ebVI3WOoi4/wDOGPHso9ZCquiagNQOsRI/iAPfe2DOEZI5WmqHSrMAUgeoHcgRYf1tjm9jktxXleNkBUFKo9VotUsAOp6yBvYfXG2R49l6vKKbsWby/MI0gt+oCZso3+gvjPxPxJFrU5Sm7AdWYEHUCslSCZvbrhD/AOoC+apmqYo0mhV0wFW6lgu9xzGe+MeSck3XFo9bwvhYZK6vS2127fr8S5GYFEFa5FSiRyyDyxAPfv3v79E+Tz2umxOoncfzAbSep0nffvj3xriQJ8pF8xpkKBaDHNJER79MLsnTT8SEDSiAK3NHT0qSLf8AHvjUp3Xc89Y+ei/sW2TKtSDipOpRafuO4I2+mF/G1VF0Akkg9Da19p/sHHus6IhfLmmQJ5WOkz2EC5Pe3U3xlw8JnKYcOFB5gsEwCNmNgP3wJJokpJ8AWTyroF/hURUKbhT+oCZI+huZ2x84v4fqENUpFS9OGBUSPbUO4E3G3bG3GlOWro1N9TMSBT03IieUzBBANrfXDzhWf5Zkq/S1yPjf2xydcBps/ITmTmMx5NYOCPW1OZUb7mYUkzI+2HPFcpTytWkKbVByGNT6jNuYn+xYYacWpxm65A01GCxSYQIEnWCNw3f5wOM4atJaZSmyiqW8zRcQAYEm6gdunTHJtu0Ubjpo98N41ynzFWVEpAglus9I6ltt8bcbz1UZVFLItQVQ5KMQxS4IJB7Qd8SnGs434o0kZYXTTAIBtHMejHc7RthyeGKwUS0AQSGJtvvM41Txez0yb5M2rWnFGHB6xOalq1QA03AEmxlIPMYnm698DrltNZRWbUENn2MMCZIjlsfg+2D6mUy9Nvy1bzJI5nJLWE+wHKMMcnwlSWrMQxIuCJI1QVBvzSsWtEgdMTnNa2zseN6KfITVzAr5d6S1FAAgDlMj3BFgR/xfAH+CVTTnWKmkXkaRYdL7iNjhrw3J+SgCEMRJNrkT99o69MKcxxR1q1MuA51tKlfeLG89d8ZZ6XyH2Orc0TJlKK0qtNVO4qAcwEyQCF6e+DsnlVo0a1OmupnPLqJkm/qO/Xvjzm6zggVV8ohiAW2mVMSLbFevX5griNVaTKrkFmHeIAIk+/qthcTt+UvPGoRUgI5BH8t8w2t0QDlOkNBvJntNu+CzxOhRcAOgVvSFII2m8WAjvj5nOFI2WAe4ZZItERJE/wB/TCzhXCqARKavTqKrgbcyiLQwgzth5Bi9XPA6zY06nQsrNLQCDb+UH4wr4VUL8zMygNcDeREzOwn674b8S4YPJJoswZBYHmmTedj1wp8jNZVmWuivTADa6ZLEHeCIBiB0ncHrh5vyULCPmsbpXZHhF9Sm0z3ife/7YB4HwyrntTaxT0tpcRdWi4095AkEjE9R42GdhSDFWlgDYAxPzAjY39sVvg/jYWmTEM511DFj01TabADp+2MeOT1NXsb54JKCmo/UaVfC5y0VUcMIh9Q07/qt1nfCfjXh2nW50Yq45WgWaJ0nvPTFVm+Mak0jRzg7kR+53xBHO5pkYGky7AaiACDuSDtf32Iv0GpVRicnYFk+A6Gaorq8kB0LESZsJ2hha1rjG1apTVo8gI2mVEcp6W+BE/Iw2zOcCIkL+WPUFIlQBdo6xHS8D2x9HBaD/mMXZSIUhyAoO8D9XT9sZ8Pi05ODjXZls3hWoqeq+4rylRyWYK0M2yg2IHNFp+mCfx6DVUejU0gQdSG1ttJuSfjrjerxPLZenU/D12FRFJKvquwG0NFtr4k/D/iJcyCzUmq10OuUJABkmy7TOxM41ppvkxOcZK0es1l8traco1Iz6PMK6f8A2yI7/XHYNzlZHdnYMzMZJYBiZ7mMdjYp4+xjby/1FG2UZqgAKFCAAfLYHUBeSGjqIgd8CZmsWqBPy20rBqszcmmwCqqEyYv8b4ueLZlEIUEB5hVFhJE79z/rhNRpCSx5Wi4Ai59+87/XGR3wbVzdiJ+G1XqoztTJWRSNOfSYmVIBkECSR1+uNa3D1pOHKu1SygBRJ1NCC3S89YHzjbOVCacKT5tMlldZ1gmZvMMNzpO9sR75/M1VqeYriqdwp06QVjUrbTubTGojCON7lX4icIeUoOI1DSePL8pnCli6gEQTtuGEk4T8SYZZW0ENVfmUNe8bWjSeh5oww8I1/MYUay6qNanqCOPTUWJKk3UlT0jYHvj7lOGUnUF1LEyUL2YL+kEDZgNz/pg45R6maOSbVkrU49VqKRUYoSoBAuAYE2nYme++HdLiCU305culEKBM69XNbS1iikASYDdpAElDw+MwGQOaemwFgP2F4wjreHczl6RYMhVWILA7Qd9yI+JwmS03JMzSjngno6hnFeKeUaYpqGgszvLcpaoxIHW0xJvYWE4eeFvFPn1aiIgeqCFKnbTE6okH59/piCpUnr1gGfShtC2mBJv1LG+rf7YfVGTLlK1OKVWmYBUAHoT/AJgQSDM/eDiyarjc1R1V5i04/kZpipV5qibRMKDbSoBkiTN7nfEFnuBV61Om9NkQz5nl3UjtF4Bg3sN+sTigyniV2L/iApQr+Wep+m09RMxgupnKagal9XeAZ9/b4w0NUQycZOyJypqlSBpetqsxEEEmAd4dQbSL7W3xR8Orvp8rdzAMQZmOneevx0xrTpUqbFKbWCGCQDoBuQJnqB7++GlCKKpVQaw1gGaNMXsB1JJMfToAJ3KU/gaUsaxbp6mH5nwfQJXyy62OpmhrzbYADcz9MS+do16OaOTWo8q42AZTZYB1CQpWIgwCDY4/SKObikoanUDRLchje4tePpgChRy71/MmCsGCZMgaZ+i2wOu5Npo9PwOqgGlk1GDMkbde8D2ws4ijAa3VfxEHy2IHbvaR2xepQp1SjwG0+k+xG3uIxD+LeJGnXNNhKhuWB6QVBv8AU4nKOtU+AqlwDZWoc1SK5gMj0/Qyk80qJn1aQRErcbROJvivC0EDXUqomykAGLTzW3IBH1xRcLzdZ0kUijqYJ7xsQR7dowu4xw+vUIWmACQTB2JMG95Ef64WOPRK0NPJJw0XaAMlxQ1laiqsgCCkuszbpad4tPWBjzw7hqJXp+hlQr5mvTqiSCQAu0XjoRGKGpwyiopmodTL/wBxlEsxtAjoAb8o9sE5zh6tBDAqdjawP+kb4urW7RHnZMXDiLwxg6ASoPQw0SBHpIwDk/FjIHRlCtTc9hKMZRrW2t8jD7NcRokMFpPURRGtBpgdYYkarmbSB1jE7W4BrKZkK1amZinYNNgVaLWIHtf3xFyp6SyT5H2Q4dlnKuMvS0MAZ0iZG9jtMdOuAM9w5fNmpWVdJLIpbUepkqtlA+kARGD6mUr0l9al1WQixpjoJ/8AGFS8BNKjqDeY7kksrGDJGoSNheIPb3xOWG1Zuh4zJFeV/uAcKrvWqFVRiFLc1rjT6heQRvB72xRVKREbiAJtM/YxhDw7hNRqmpL3kFjaIHaxA+uLLL0ZQMsE7Ejblsf3HxisODFkdsifEmSo16wSpV/DgQbcwtfUUiJg2+uHGfrBKQooECU1AjVCtaOUgQRf+4x58Q8Lp81RxzABVYbr3uLH64G/w38g3DA32/eNp9sUUIfUjLJkb0v0knk+JrVZmqKPMWE1Eho08traSTEgna31YVKqpl6qU1YFoY1PMcNqsJIU3HTeRNtoxhlOE30KgKavVAU7AXUWI64WZVWohzUWq1PcWMdhI+2EdxflMHiPaY2tC/7CqfG8wABUy2XqMBd6kMzdizCJMRJjHYocrlUCDVAaJIJWRN+/vjsN7OP9JdO1wMsxTzWYqyypT0Kt5mIAHQ3YwLggfOGlbPiwYyDJ+Y3+x6Yw4hSq0+WrT0CJB3uPe4kdvr0wAcwSnMs2gwY6WI+fr++NCaaKNNM+ZziAb0tAG1oPyCTB/bcYzaoTRDO0QACSIv2tF+ke2PNHh7OHaoFKMpRUO41dSw9R/wCcJsw7ppR4CkatJuZIiwMW+++wthEFx25Dcx4hqrXDV3ACrKAAaWMGIgahMab7HfBvA+KtWq1HUsUMRTYA6D10tYkE7TtfC3O+FKldS4rU6SpTJCtdj1mTEAzvg7wfkqaU6lKHqGz6ldCD2UQGvbEY4nrbRCKlGXOww/EKGkKLm8b2kk9p29r48NUBWmqJpIUs57je/wCw+2PBz1BG01Vq80gEQNOomel4Ag/OCeLSi1EB1GyJ79fvbD2aEiLPDi1dqjaVQtyxFxAFgNtzeOox94vkpADDUgbkgxq9iQZNwCTPQd8aZzIuoFQiXDFCogwTbYTPqF+lsNMnV1UwttQXmBuQegjeSL7HHQk5Mksq3sR5WgBqlwAoIaQWBvIUXkexx2Vr18zScIVZVBAqPPLG8EjsDtEWwDxHKOhKehWIkkmenYwT9MMMpQFBqamTIJMTzNECwkEj6bdMWnsuSkXqCPD9N3pnLZl2bUdYKxJFxuR7GbWxW8DyVML+Y0UaZ0qCSSxBuAOp5gIj7zeKzPE6yMChDsTA1ptPsIt89sV//T3NxT15kgVCTpgWWQNR63Jm/aO5xO63HW6psuqHGWLaTl6o6zpiPcy0ge1j7YS+MzTdNWtqdSnzarqYAJtIEj73w8p8Ro+o1FgDuP8AfEn424gtWmyBSUGkkElNUERcAkW9j74nbH8q4RpkfEbZeS0wN5iH6A2Fj7j7Ym87x12FSq9WmNR1Rv8AQGOm24xqeIKBFaQgfTUETpPQEzvP27WumzGWXzYpDWlQypLARy6pBNifY9TE4FauBoyUUxxxnjD5VPM8tWWpTQAk8pbmIAItqBudrRhjwqrUq0UaYJHKxvHY73BF46YkG4KalFiSalJTqYBwVVjDEEq3KNO+oe84oOC5jTTTLBWFQKulCbgEA37RPt8YVJLkz+189Lj+59qcSYUkL05fXHOI2aJMbqbiQD098OKRydWn5eXB9RVkdmIUAGwLEgAGDOJ7i/BCaimpLhjsHIVD722NrmfjGmdWnw1KlcqSSQAL3nYAwOXqTvAxX2qf+2gpO3KhPxQZulmKmToVpBRqoqNpAVCLjUY2iCZvvBJw/wDAFJqNGotR3di8k7KLfp7T1622xP5HjAZy+YKHX6agSCltrmwEmJOxIk74Jy2dNQxSYmjq9YOnUeoUdY6n4+cL7KSkXWaMoXZR+JM+rfk0YaqbPoI5Vi8sTAb23ibYJ8NpVIcNp0TBpqLKRaZ3m5Hv74QcGyal6lFZ8sky8aSp6MJnm374a8V4S2VZa9HXWqOQlBhA0sRCqwGlTTAB+1xIk6semcXG6/cSeacFpS2+4/z2XVWCo82mwj5EYwq5lEGvXyL6xMgDqbWt17Ce2OoubFhE+odrdD9MCV1qAVCjrIBUMblL2MCxgHc9r4zqO9Ct9Rrn4akugqS5g2IIBMdPnt27YDo5amEVm/7fpDqbkWGvtc3nAnCctVREWo61dNlIXSVB6NBgjYC3S89Nah06qb62paNSHlnVfUpHwLFR1IsROKJRg3YjlqpfHkD4nwwOammpAEim9MKLbDpH2wgocBqVJdfL8ylS0r5k8xAIib+q/wC18Osrw11I01FSkCSwgtIbbcgC/wA9e+O4jwmoUMwyDUZBMHVAMxcRE/J+cR1Uy0cTnwiXbgxqc9RKZcgSfOW/747DDK1M3TUJ5aW/n98djvasH+lfY/R3pivRgONVamAgbcN3YC1vrIwHlPD/AJT0y4AAJnSeV7GOU39yI3wp4NxhqTvTqyGpjkgWqECA0QNxeBtME43zfG6KshqjVvsNiRuQdhstsRxLJFuFUrv8fWyk1FrVd7FLmaaFG5RIBgx/zGI3xnQprSSoaa+bScQoNzI07Cx3kADcY1fxipC6V0i5RFInlkHUJ+w+Osx54znBmKB8o/mkBdRsVBNzIMyD9bY3Sw5IwujJLPC6+BOeHc1UeoaVRPLF2XWD2iZjbpg/N8Wy1FBRq01cVNR2PPG5sDthTVRqdWiFUESJcEyYvcnYnt1wv4vlEqVUesbkhQ6NNpEqRuAdW8dcZ1lak0jNDOpetdRhwXJs11KCkHPlc1xEjTDL2md/3wVxnKVCgam35mrUdQ5WvI29J/bpboxy+Wqk6Bp0DlVbwO1z73+mH+TGXdxl2E1NMlhtImR9IP74M8ijuzdjhKS2E/hfiqZdKorODUDTITTMqBAHtGJXiebShnBzMSKhY8uysJEmT6Li3SO2N/EPhKrRzDVNR0nm0/pf2H8JIi3cj5wXwDw0w82tUeijVIEuX20qNJOkEdSZ3Mb74Lk27XBnjCeunwE8eSk+TUtqNUgHSZ3N7DtMGbzjbgPDkrUnaoWQrykDcR0H83x98ZvlGavNVYFJIqLcgHoR3BmR8YPyubogqTI1WVIkg7Gewtvgyj5dXQ0Rfm0r5iIJlxmmQ06zimIRUsCSYksYnvvbBtDimWy9JqdVxScN+WjGSVIABFjJmQe0DvimocQpenUpPQC28bf0wDxbg/mFWWS6uGQAAmV5rA9QO18LewTsrllZT36Anb598eGpjmDQysYMzFhsI/VYnCzglbM1qjo1WmY3JBDX2BHQyDuOmPeWpvJ/MLozyrdma0bAR7/PfAvscwfjWUHlPSpiXdg0TcnWto+CZPz74X5vgOaVPy0DgASFFhP6ZMSepjpj1/jaZd6q1AheR5Zi6qQNmPcz26jGQ4zmIBFVjq2TcXOxG3QQD/vhJZHF2lfzMubPHGkn1NuCZitTRaVSm9Kk93BETp9SXAgtpuDuCYOM+B0qrVGzSI3l1NQUiNyxBKqSOTqB7mMfPFOjN5Y0zFKujr5jDZiYW3frYyQR2Iw84TXCBKSqCiAIs3kAADr7HFVk9rHdUxlpkk1wS+f8Ssh0NJ5gardIuLAyVAkE9tr4bcT4otfIeTmIrAuWDCJVC5IgddAI+gP1UZjitSvVzDJSTyRUKgxzEDlabzpsT8x8Y0ymRVkJANJSYCC+k7FR0idth98QzYJ7Sh+I2+Hy4W2snbau564F4WQmq1SqahBGhFHpXoTa5A6bWvvGNs9RZHp0Vg0607WiJNxuG3II3JJ3Ax9o5R6NWm7QQpJ1CRInZh9e9xikqLRqV1KU1amAGVnEkECzexFxAxqjkkt3yQcFvXB74ZpEU1PNMb7wAYMnfG+fzrBlp6GiNa2MOI/SQCI9/wCuA8txKnRz6+atR3glYUQgPquTfpsCYON84xqDKrTcA0KIV4WQY0yRJG/Qx1GEU1qspLDk0X07nrN8dpGmRLCrcQBJnpcWI9x2O2McpxACqA40+aIT9WokCQGEjuZ7HBb5OjShmB1uhIa5giJ9r/3OBGoU0Um7AxpBuD8/pm9ib4ZyXQTTKrY/zA0gqDqNgCNrnb+7YWZ6i60yzK2oCQFNjtP/AI/fBbVaQRHS6Em43pnra50TM/wmTEEkTvFPExrHy1p8pPLzQ1ryR1GObI5Jxg92FZPOCqiqjEISJ723HUCD/TFNkMvQWtoFMIugPqP8UgDr7YlBTbTMKE02K2iNxsD9cNV48BTaaRqU20KApBs0AmN7GSetjhFicpbKzXDxDUFFvb4FcuXdrhEb+Zok/tt29ox2I6jwnLkA08xmqSHZBVYBfYAgkD2x2J60U0flAXGKYavWVgCDR1QRI1BVgx3HfCbgrToBv+Qxv31C/wA47HY9bF6kebLgS8SQfiGsNxi64LTHkEwJv09hjsdj0PF+4PJxfxIBx+mGR5ANgbjrIvj8tz9Vigkk8rbnHY7Hz0j1Mp+o+EazGghLEkZUMCTcHSL/AD74/P8AjNQrVpFSQTUKkgxy6Rb49sdjsTfq+h6GH3f1R+w5By/CZYliENzc2JjfDDw+gfLUdYDTc6r3ne/XHY7A8N7tgz+9/X9j888W1WUZrSxWGUCDFtot0jpgFmIKxb07f5MdjsbPEfw0fmS8P79/Ieuu56hUIPUEkz98OOMVCCkEj8l9j7jHY7GNdQ5fQfnHiXOVErUdFR11Uxq0sRquu8G+Krw2JyrTeKo3+uOx2OiSwe7Qn8YZdCtRiqlg0AkCRcbHE7w6s0DmNltc9CYx2Owszz/HcDjhY1ZrLhrg1RINwYNpxUf9QlFPKu1MBGCtBWx9PcY7HYri9JXwHufq/wC7IulyeSE5Q1Ji2m2oytzG5ubnvil4QYo0o7//AGx2OxefpRoh7x/IP8TcofTblJtbHUxAEW5unwMdjsRRq6AuT5qiFrnWbm/Q4pOBiVqg7CIH2x8x2IP1Hqf8X6fuJP8AqBWYcOyxDEHXUFj/ACt/tgPwtVZtYZiwAWATIHJ0GOx2LLqefP0RMuPGDl4tOqY6/PfbDXNUlluUent/KuPmOwcnCPH8Xyh1k0Hk5WwvSM235Tvhdn1ClABA1Ha2Ox2NOE1x9K+htn/X9F/+Ix2Ox2PNPQ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6" name="Picture 2" descr="https://encrypted-tbn1.gstatic.com/images?q=tbn:ANd9GcRRyPAu22VmXpDXjeZGSTBcxsd7zkiimyxST3eL0V-2uiiM320wp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0"/>
            <a:ext cx="6072230" cy="3271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WordArt 1"/>
          <p:cNvSpPr>
            <a:spLocks noChangeArrowheads="1" noChangeShapeType="1" noTextEdit="1"/>
          </p:cNvSpPr>
          <p:nvPr/>
        </p:nvSpPr>
        <p:spPr bwMode="auto">
          <a:xfrm>
            <a:off x="1142976" y="214290"/>
            <a:ext cx="6015042" cy="30861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На 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Землі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, у 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домі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 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вселюдському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,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Протиріч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 і 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негараздів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 тьма.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Люди! Будьте 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пильними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 у 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ньому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: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Іншого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 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житла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/>
                <a:latin typeface="Arial Black"/>
              </a:rPr>
              <a:t> у нас нема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66FFFF"/>
              </a:solidFill>
              <a:effectLst/>
              <a:latin typeface="Arial Blac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82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</dc:creator>
  <cp:lastModifiedBy>11</cp:lastModifiedBy>
  <cp:revision>28</cp:revision>
  <dcterms:created xsi:type="dcterms:W3CDTF">2014-04-10T07:02:34Z</dcterms:created>
  <dcterms:modified xsi:type="dcterms:W3CDTF">2014-04-14T08:44:33Z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455948</vt:lpwstr>
  </property>
  <property fmtid="{D5CDD505-2E9C-101B-9397-08002B2CF9AE}" name="NXPowerLiteVersion" pid="3">
    <vt:lpwstr>D4.1.4</vt:lpwstr>
  </property>
</Properties>
</file>