
<file path=[Content_Types].xml><?xml version="1.0" encoding="utf-8"?>
<Types xmlns="http://schemas.openxmlformats.org/package/2006/content-types">
  <Override ContentType="application/vnd.openxmlformats-officedocument.presentationml.slideMaster+xml" PartName="/ppt/slideMasters/slideMaster3.xml"/>
  <Override ContentType="application/vnd.openxmlformats-officedocument.presentationml.slideLayout+xml" PartName="/ppt/slideLayouts/slideLayout39.xml"/>
  <Override ContentType="application/vnd.openxmlformats-officedocument.theme+xml" PartName="/ppt/theme/theme5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128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117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124.xml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131.xml"/>
  <Override ContentType="application/vnd.openxmlformats-officedocument.presentationml.slide+xml" PartName="/ppt/slides/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20.xml"/>
  <Override ContentType="application/vnd.openxmlformats-officedocument.presentationml.slideMaster+xml" PartName="/ppt/slideMasters/slideMaster8.xml"/>
  <Override ContentType="application/vnd.openxmlformats-officedocument.presentationml.slideMaster+xml" PartName="/ppt/slideMasters/slideMaster11.xml"/>
  <Override ContentType="application/vnd.openxmlformats-officedocument.presentationml.slideMaster+xml" PartName="/ppt/slideMasters/slideMaster4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theme+xml" PartName="/ppt/theme/theme6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8.xml"/>
  <Override ContentType="application/vnd.openxmlformats-officedocument.theme+xml" PartName="/ppt/theme/theme10.xml"/>
  <Override ContentType="application/vnd.openxmlformats-officedocument.presentationml.slide+xml" PartName="/ppt/slides/slide5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129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8.xml"/>
  <Override ContentType="application/vnd.openxmlformats-officedocument.theme+xml" PartName="/ppt/theme/theme2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07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25.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132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121.xml"/>
  <Override ContentType="application/vnd.openxmlformats-officedocument.presentationml.slideMaster+xml" PartName="/ppt/slideMasters/slideMaster9.xml"/>
  <Override ContentType="application/vnd.openxmlformats-officedocument.presentationml.slideMaster+xml" PartName="/ppt/slideMasters/slideMaster12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Layout+xml" PartName="/ppt/slideLayouts/slideLayout99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8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68.xml"/>
  <Override ContentType="application/vnd.openxmlformats-officedocument.theme+xml" PartName="/ppt/theme/theme7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97.xml"/>
  <Override ContentType="application/vnd.openxmlformats-officedocument.theme+xml" PartName="/ppt/theme/theme11.xml"/>
  <Override ContentType="application/vnd.openxmlformats-package.core-properties+xml" PartName="/docProps/core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19.xml"/>
  <Override ContentType="application/vnd.openxmlformats-officedocument.presentationml.slideMaster+xml" PartName="/ppt/slideMasters/slideMaster1.xml"/>
  <Override ContentType="application/vnd.openxmlformats-officedocument.presentationml.slideLayout+xml" PartName="/ppt/slideLayouts/slideLayout4.xml"/>
  <Override ContentType="application/vnd.openxmlformats-officedocument.theme+xml" PartName="/ppt/theme/theme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12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115.xml"/>
  <Default ContentType="image/x-wmf" Extension="wmf"/>
  <Default ContentType="application/vnd.openxmlformats-package.relationships+xml" Extension="rels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22.xml"/>
  <Override ContentType="application/vnd.openxmlformats-officedocument.presentationml.slide+xml" PartName="/ppt/slides/slide1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100.xml"/>
  <Override ContentType="application/vnd.openxmlformats-officedocument.presentationml.slideMaster+xml" PartName="/ppt/slideMasters/slideMaster6.xml"/>
  <Override ContentType="application/vnd.openxmlformats-officedocument.theme+xml" PartName="/ppt/theme/theme8.xml"/>
  <Override ContentType="application/vnd.openxmlformats-officedocument.presentationml.slideLayout+xml" PartName="/ppt/slideLayouts/slideLayout89.xml"/>
  <Override ContentType="application/vnd.openxmlformats-officedocument.theme+xml" PartName="/ppt/theme/theme12.xml"/>
  <Override ContentType="application/vnd.openxmlformats-officedocument.presentationml.slide+xml" PartName="/ppt/slides/slide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78.xml"/>
  <Override ContentType="application/vnd.openxmlformats-officedocument.presentationml.slideMaster+xml" PartName="/ppt/slideMasters/slideMaster2.xml"/>
  <Override ContentType="application/vnd.openxmlformats-officedocument.presentationml.slideLayout+xml" PartName="/ppt/slideLayouts/slideLayout38.xml"/>
  <Override ContentType="application/vnd.openxmlformats-officedocument.theme+xml" PartName="/ppt/theme/theme4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109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127.xml"/>
  <Override ContentType="application/vnd.openxmlformats-officedocument.presentationml.slideLayout+xml" PartName="/ppt/slideLayouts/slideLayout16.xml"/>
  <Default ContentType="image/jpeg" Extension="jpeg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105.xml"/>
  <Override ContentType="application/vnd.openxmlformats-officedocument.presentationml.slide+xml" PartName="/ppt/slides/slide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130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10.xml"/>
  <Override ContentType="application/vnd.openxmlformats-officedocument.theme+xml" PartName="/ppt/theme/theme9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708" r:id="rId5"/>
    <p:sldMasterId id="2147483720" r:id="rId6"/>
    <p:sldMasterId id="2147483732" r:id="rId7"/>
    <p:sldMasterId id="2147483744" r:id="rId8"/>
    <p:sldMasterId id="2147483756" r:id="rId9"/>
    <p:sldMasterId id="2147483768" r:id="rId10"/>
    <p:sldMasterId id="2147483780" r:id="rId11"/>
    <p:sldMasterId id="2147483792" r:id="rId12"/>
  </p:sldMasterIdLst>
  <p:sldIdLst>
    <p:sldId id="256" r:id="rId13"/>
    <p:sldId id="259" r:id="rId14"/>
    <p:sldId id="260" r:id="rId15"/>
    <p:sldId id="261" r:id="rId16"/>
    <p:sldId id="258" r:id="rId17"/>
    <p:sldId id="262" r:id="rId18"/>
    <p:sldId id="263" r:id="rId19"/>
    <p:sldId id="264" r:id="rId20"/>
    <p:sldId id="265" r:id="rId21"/>
    <p:sldId id="266" r:id="rId22"/>
    <p:sldId id="267" r:id="rId23"/>
    <p:sldId id="268" r:id="rId24"/>
    <p:sldId id="269" r:id="rId25"/>
    <p:sldId id="270" r:id="rId26"/>
    <p:sldId id="271" r:id="rId27"/>
    <p:sldId id="272" r:id="rId28"/>
    <p:sldId id="273" r:id="rId29"/>
    <p:sldId id="257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5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6678C12-F2F5-4405-8E34-B82B45007A56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B887D3C-A6E4-44D4-B3E2-75B854C824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90.xml"/><Relationship Id="rId5" Type="http://schemas.openxmlformats.org/officeDocument/2006/relationships/image" Target="../media/image26.jpeg"/><Relationship Id="rId4" Type="http://schemas.openxmlformats.org/officeDocument/2006/relationships/image" Target="../media/image25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0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0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12.xml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2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442354_9344c8007f59-150x1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7625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764704"/>
            <a:ext cx="7772400" cy="3024336"/>
          </a:xfrm>
        </p:spPr>
        <p:txBody>
          <a:bodyPr>
            <a:normAutofit/>
          </a:bodyPr>
          <a:lstStyle/>
          <a:p>
            <a:pPr algn="l"/>
            <a:r>
              <a:rPr lang="uk-UA" sz="54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  Закріплення знань </a:t>
            </a:r>
            <a:br>
              <a:rPr lang="uk-UA" sz="54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uk-UA" sz="54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     про букву</a:t>
            </a:r>
            <a:endParaRPr lang="ru-RU" sz="5400" b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3861048"/>
            <a:ext cx="6400800" cy="1752600"/>
          </a:xfrm>
        </p:spPr>
        <p:txBody>
          <a:bodyPr>
            <a:normAutofit/>
          </a:bodyPr>
          <a:lstStyle/>
          <a:p>
            <a:r>
              <a:rPr lang="uk-UA" sz="4400" b="1" i="1" dirty="0" smtClean="0">
                <a:solidFill>
                  <a:schemeClr val="accent2">
                    <a:lumMod val="50000"/>
                  </a:schemeClr>
                </a:solidFill>
              </a:rPr>
              <a:t>Урок - подорож</a:t>
            </a:r>
            <a:endParaRPr lang="ru-RU" sz="44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" name="Рисунок 6" descr="j0428161.wm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76256" y="4509120"/>
            <a:ext cx="1787525" cy="1866900"/>
          </a:xfrm>
          <a:prstGeom prst="rect">
            <a:avLst/>
          </a:prstGeom>
        </p:spPr>
      </p:pic>
      <p:pic>
        <p:nvPicPr>
          <p:cNvPr id="12292" name="Picture 4" descr="https://encrypted-tbn0.gstatic.com/images?q=tbn:ANd9GcQgcrxBWSGR9uPXcQkoP9VfuHYho04-bT2s_sdC3iiMSnw-m1a-K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2204864"/>
            <a:ext cx="1308745" cy="145621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4760" y="183778"/>
            <a:ext cx="7467600" cy="796950"/>
          </a:xfrm>
        </p:spPr>
        <p:txBody>
          <a:bodyPr>
            <a:normAutofit/>
          </a:bodyPr>
          <a:lstStyle/>
          <a:p>
            <a:r>
              <a:rPr lang="uk-UA" sz="36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Вправа </a:t>
            </a:r>
            <a:r>
              <a:rPr lang="uk-UA" sz="36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“Кут</a:t>
            </a:r>
            <a:r>
              <a:rPr lang="uk-UA" sz="36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зору”</a:t>
            </a:r>
            <a:endParaRPr lang="ru-RU" sz="36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6-конечная звезда 3"/>
          <p:cNvSpPr/>
          <p:nvPr/>
        </p:nvSpPr>
        <p:spPr>
          <a:xfrm>
            <a:off x="3851920" y="1268760"/>
            <a:ext cx="770384" cy="626368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6-конечная звезда 5"/>
          <p:cNvSpPr/>
          <p:nvPr/>
        </p:nvSpPr>
        <p:spPr>
          <a:xfrm>
            <a:off x="3851920" y="2060848"/>
            <a:ext cx="770384" cy="626368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6-конечная звезда 6"/>
          <p:cNvSpPr/>
          <p:nvPr/>
        </p:nvSpPr>
        <p:spPr>
          <a:xfrm>
            <a:off x="3851920" y="2924944"/>
            <a:ext cx="770384" cy="626368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6-конечная звезда 7"/>
          <p:cNvSpPr/>
          <p:nvPr/>
        </p:nvSpPr>
        <p:spPr>
          <a:xfrm>
            <a:off x="3851920" y="3789040"/>
            <a:ext cx="770384" cy="626368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6-конечная звезда 8"/>
          <p:cNvSpPr/>
          <p:nvPr/>
        </p:nvSpPr>
        <p:spPr>
          <a:xfrm>
            <a:off x="3851920" y="4725144"/>
            <a:ext cx="770384" cy="626368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6-конечная звезда 9"/>
          <p:cNvSpPr/>
          <p:nvPr/>
        </p:nvSpPr>
        <p:spPr>
          <a:xfrm>
            <a:off x="3851920" y="5661248"/>
            <a:ext cx="770384" cy="626368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691680" y="1052736"/>
            <a:ext cx="324036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4800" b="1" dirty="0" err="1" smtClean="0">
                <a:ln/>
                <a:solidFill>
                  <a:schemeClr val="accent3"/>
                </a:solidFill>
              </a:rPr>
              <a:t>Бу</a:t>
            </a:r>
            <a:endParaRPr lang="ru-RU" sz="48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44008" y="1052736"/>
            <a:ext cx="324036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uk-UA" sz="4800" b="1" dirty="0" err="1" smtClean="0">
                <a:ln/>
                <a:solidFill>
                  <a:schemeClr val="accent3"/>
                </a:solidFill>
              </a:rPr>
              <a:t>ряк</a:t>
            </a:r>
            <a:endParaRPr lang="ru-RU" sz="48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860032" y="1844824"/>
            <a:ext cx="324036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uk-UA" sz="4800" b="1" dirty="0" smtClean="0">
                <a:ln/>
                <a:solidFill>
                  <a:schemeClr val="accent3"/>
                </a:solidFill>
              </a:rPr>
              <a:t> ник</a:t>
            </a:r>
            <a:endParaRPr lang="ru-RU" sz="48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87624" y="1844824"/>
            <a:ext cx="324036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4800" b="1" dirty="0" err="1" smtClean="0">
                <a:ln/>
                <a:solidFill>
                  <a:schemeClr val="accent3"/>
                </a:solidFill>
              </a:rPr>
              <a:t>Пря</a:t>
            </a:r>
            <a:endParaRPr lang="ru-RU" sz="48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99592" y="2708920"/>
            <a:ext cx="324036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4800" b="1" dirty="0" err="1" smtClean="0">
                <a:ln/>
                <a:solidFill>
                  <a:schemeClr val="accent3"/>
                </a:solidFill>
              </a:rPr>
              <a:t>Зем</a:t>
            </a:r>
            <a:endParaRPr lang="ru-RU" sz="48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211960" y="2708920"/>
            <a:ext cx="324036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4800" b="1" cap="none" spc="0" dirty="0" smtClean="0">
                <a:ln/>
                <a:solidFill>
                  <a:schemeClr val="accent3"/>
                </a:solidFill>
                <a:effectLst/>
              </a:rPr>
              <a:t>ля</a:t>
            </a:r>
            <a:endParaRPr lang="ru-RU" sz="48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043608" y="3573016"/>
            <a:ext cx="324036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uk-UA" sz="4800" b="1" dirty="0" smtClean="0">
                <a:ln/>
                <a:solidFill>
                  <a:schemeClr val="accent3"/>
                </a:solidFill>
              </a:rPr>
              <a:t>  </a:t>
            </a:r>
            <a:r>
              <a:rPr lang="uk-UA" sz="4800" b="1" dirty="0" err="1" smtClean="0">
                <a:ln/>
                <a:solidFill>
                  <a:schemeClr val="accent3"/>
                </a:solidFill>
              </a:rPr>
              <a:t>Гля</a:t>
            </a:r>
            <a:endParaRPr lang="ru-RU" sz="48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716016" y="3573016"/>
            <a:ext cx="324036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4800" b="1" dirty="0" smtClean="0">
                <a:ln/>
                <a:solidFill>
                  <a:schemeClr val="accent3"/>
                </a:solidFill>
              </a:rPr>
              <a:t>дач</a:t>
            </a:r>
            <a:endParaRPr lang="ru-RU" sz="48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39552" y="4509120"/>
            <a:ext cx="324036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uk-UA" sz="4800" b="1" dirty="0" smtClean="0">
                <a:ln/>
                <a:solidFill>
                  <a:schemeClr val="accent3"/>
                </a:solidFill>
              </a:rPr>
              <a:t>  Сто</a:t>
            </a:r>
            <a:endParaRPr lang="ru-RU" sz="48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860032" y="4437112"/>
            <a:ext cx="324036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4800" b="1" dirty="0" smtClean="0">
                <a:ln/>
                <a:solidFill>
                  <a:schemeClr val="accent3"/>
                </a:solidFill>
              </a:rPr>
              <a:t>   </a:t>
            </a:r>
            <a:r>
              <a:rPr lang="uk-UA" sz="4800" b="1" dirty="0" err="1" smtClean="0">
                <a:ln/>
                <a:solidFill>
                  <a:schemeClr val="accent3"/>
                </a:solidFill>
              </a:rPr>
              <a:t>ляр</a:t>
            </a:r>
            <a:endParaRPr lang="ru-RU" sz="48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23528" y="5445224"/>
            <a:ext cx="324036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uk-UA" sz="4800" b="1" dirty="0" err="1" smtClean="0">
                <a:ln/>
                <a:solidFill>
                  <a:schemeClr val="accent3"/>
                </a:solidFill>
              </a:rPr>
              <a:t>Шко</a:t>
            </a:r>
            <a:endParaRPr lang="ru-RU" sz="48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148064" y="5517232"/>
            <a:ext cx="324036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4800" b="1" cap="none" spc="0" dirty="0" smtClean="0">
                <a:ln/>
                <a:solidFill>
                  <a:schemeClr val="accent3"/>
                </a:solidFill>
                <a:effectLst/>
              </a:rPr>
              <a:t>       </a:t>
            </a:r>
            <a:r>
              <a:rPr lang="uk-UA" sz="4800" b="1" cap="none" spc="0" dirty="0" err="1" smtClean="0">
                <a:ln/>
                <a:solidFill>
                  <a:schemeClr val="accent3"/>
                </a:solidFill>
                <a:effectLst/>
              </a:rPr>
              <a:t>ляр</a:t>
            </a:r>
            <a:endParaRPr lang="ru-RU" sz="48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зозул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1052736"/>
            <a:ext cx="7488832" cy="536935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980728"/>
            <a:ext cx="7571184" cy="1082384"/>
          </a:xfrm>
        </p:spPr>
        <p:txBody>
          <a:bodyPr>
            <a:noAutofit/>
          </a:bodyPr>
          <a:lstStyle/>
          <a:p>
            <a:r>
              <a:rPr lang="uk-UA" sz="72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  Зозуля</a:t>
            </a:r>
            <a:endParaRPr lang="ru-RU" sz="7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2632336" cy="4800600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</a:rPr>
              <a:t>Телятко</a:t>
            </a:r>
          </a:p>
          <a:p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</a:rPr>
              <a:t>Поросятко</a:t>
            </a:r>
          </a:p>
          <a:p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</a:rPr>
              <a:t>Ягнятко</a:t>
            </a:r>
          </a:p>
          <a:p>
            <a:pPr>
              <a:buNone/>
            </a:pPr>
            <a:endParaRPr lang="uk-UA" dirty="0" smtClean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027896" y="908720"/>
            <a:ext cx="2632336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kumimoji="0" lang="uk-U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Настя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Марта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lang="uk-UA" sz="3200" b="1" dirty="0" smtClean="0">
                <a:solidFill>
                  <a:schemeClr val="accent6">
                    <a:lumMod val="75000"/>
                  </a:schemeClr>
                </a:solidFill>
              </a:rPr>
              <a:t>Катря</a:t>
            </a:r>
            <a:endParaRPr kumimoji="0" lang="uk-UA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6228184" y="908720"/>
            <a:ext cx="2632336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kumimoji="0" lang="uk-U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Зоряна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Тамара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Уляна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Рисунок 5" descr="images (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44208" y="4005064"/>
            <a:ext cx="1701924" cy="2247412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ptici1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260648"/>
            <a:ext cx="6295557" cy="24482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869160"/>
            <a:ext cx="7498080" cy="1143000"/>
          </a:xfrm>
        </p:spPr>
        <p:txBody>
          <a:bodyPr/>
          <a:lstStyle/>
          <a:p>
            <a:r>
              <a:rPr lang="uk-UA" dirty="0" smtClean="0"/>
              <a:t>                 </a:t>
            </a:r>
            <a:r>
              <a:rPr lang="uk-UA" sz="5400" dirty="0" smtClean="0">
                <a:solidFill>
                  <a:srgbClr val="00B0F0"/>
                </a:solidFill>
              </a:rPr>
              <a:t>Маля Ясочка</a:t>
            </a:r>
            <a:endParaRPr lang="ru-RU" sz="5400" dirty="0">
              <a:solidFill>
                <a:srgbClr val="00B0F0"/>
              </a:solidFill>
            </a:endParaRPr>
          </a:p>
        </p:txBody>
      </p:sp>
      <p:pic>
        <p:nvPicPr>
          <p:cNvPr id="4" name="Содержимое 3" descr="дівчин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006388" y="1980059"/>
            <a:ext cx="4733964" cy="3249141"/>
          </a:xfrm>
        </p:spPr>
      </p:pic>
      <p:pic>
        <p:nvPicPr>
          <p:cNvPr id="6" name="Рисунок 5" descr="85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23728" y="5358814"/>
            <a:ext cx="1041447" cy="989375"/>
          </a:xfrm>
          <a:prstGeom prst="rect">
            <a:avLst/>
          </a:prstGeom>
        </p:spPr>
      </p:pic>
      <p:pic>
        <p:nvPicPr>
          <p:cNvPr id="8" name="Рисунок 7" descr="сонце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88224" y="1124744"/>
            <a:ext cx="2019300" cy="2085975"/>
          </a:xfrm>
          <a:prstGeom prst="ellipse">
            <a:avLst/>
          </a:prstGeom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Словникова робота:</a:t>
            </a:r>
            <a:endParaRPr lang="ru-RU" dirty="0"/>
          </a:p>
        </p:txBody>
      </p:sp>
      <p:pic>
        <p:nvPicPr>
          <p:cNvPr id="71682" name="Picture 2" descr="C:\Documents and Settings\User\Рабочий стол\загруженное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556792"/>
            <a:ext cx="5302229" cy="35283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771800" y="5229200"/>
            <a:ext cx="386672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</a:rPr>
              <a:t>мальовничі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43608" y="4005064"/>
            <a:ext cx="316835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</a:rPr>
              <a:t>порт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788024" y="5301208"/>
            <a:ext cx="386672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</a:rPr>
              <a:t>маяк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026" name="AutoShape 2" descr="data:image/jpeg;base64,/9j/4AAQSkZJRgABAQAAAQABAAD/2wCEAAkGBxQSEhQUEhQVFBQUFhUUFBUVGBQUFRQUFBcYFhUUFRQYHCggGBolHBQVITEhJSkrLi4uGCAzODMsNygtLisBCgoKDg0OGxAQGywkHCUvLCwsLCwsLCwsLCwsLCwtLCwsLCwsLCwsLCwsLCwsLCwsLCwsLCwsLCwsLCwsLCwsLP/AABEIAMIBAwMBIgACEQEDEQH/xAAbAAACAwEBAQAAAAAAAAAAAAAAAwECBAUGB//EAEEQAAEDAwIEBAQDBgMHBQEAAAEAAhEDEiEEMQVBUWETInHwBjKBkaGxwSNCUtHh8RQVYgckM1NykqI0Q5Oy0hb/xAAZAQADAQEBAAAAAAAAAAAAAAAAAQIDBAX/xAAtEQACAgICAQIDBwUAAAAAAAAAAQIREiEDMUEigTJRYQQTwdHh8PEjcZGhsf/aAAwDAQACEQMRAD8A3WqbVeEQvTs84rCmFaEQiwKwiFaEQiwKwohXhEIsRSEWq8IhFjKWohXhEIsRSEQrwiEWBSEWq8IhFjKQohMhRCLAXCITIRCLAXai1MhEIsBdqiE2EQixUKhFqbCi1Ox0KhFqbaiEWKhUItTbUWosKFWotTbVFqLAVahNsQiwobCkBMhELOyylqm1WhEJ2KitqiFY0wcHY4PbuhrdxvGJ2kciR6ZUZvPH6F4LDLzZWEQrwiFdkUUhRCZCIQFC4RCZCIQFC4RCZCIRYULhEJkIRYULhRCZCm1FhQqFNqYAphFhQq1EJkItSsdC7UWpsKIRYULtRamIRYULtRamQhFhQu1FqZCLUWFC7UQmQiE7FQuEJkISsKGwiE4N7ItWeRriJhEJ9qIRkGIgtU1hkHrg+pz79E0hS5oIj31H6rLklTUv3suEbtCbUWqwlwgGDtPfuOn6IYZHfn6rTP1URhqytiLUxEJ2KhdqLVeEQnYUUtUQmWoLErChcKITbFIYjIMRNqkBNsU2oyChMIhNtRCMgoVCi1OtUWoyChVqITbUWoyChVqLU21FqMgoVaiE2EQiwoVCLUyEQiwoXaptV4UQnYUUtUJkISsKNB7KtB9zWnqAfuJWirpntjAlxtEObvBPXaAVSjoqjWtBAkAA+Zm8eqxyRviyqFDpESIJAdEgkA7THoolNOyWqAqR29fsqOKlpyo5FlFocHUkysQ719hWjJ75/mqVcj09+/RBMtB5j+38lEeS1GXsW4VaGYRIVIRatzItci5VhQiwGSolQhAEypVVKAJlAKhCYEyglQhABKJVbxtz6en9wplICVEqJUSmBZQolVc6NhPXljqk3SsSVl4UQouVXvOIznM9OyG6VglZaEKJRKdiolQVBKWXm4CMEHPQiIEc5k/buhugoahVlCLCj02obVNRhAFjc9w+HCe4IctQqkAF4jaex/RZP8uqf893/wAdH/8ACwcZ01enSc6nWudiBUp0rdxPytB2nmuY6jbUptcG4BhoidwR0cea5+t0oaLhjbBHXGD/AHPdef8A/wCh1NIftqI3HnY4lrjn915JnH/MHotlD4v09QWvJpl2IfAH3dA+jbkJNbE2maC6QTESQY6TJhQmaOk0CC4QSCw7g5MCHZiM8lv1uhJaDTcyQchzWgEdJZBHr+CrMnA5pb23z/PP3VmM8sxGY5G7G/bl9ll114FpAaZtMGbeYIJAwdtuahtZ1oLzDAY/hE5aZz1jO2cLz+abjSXzX7/4dXHFPf0NDTyUqQ3fsJ37xEdP5Ksru4+ZSteUc0uNoEKY3QFamrohw1YIQoVZCxAlCq4bdj+eP1VlK5LbXy/IbhSQISqztsTkfnE/chMaULk20PDVkoUJdZ8NJ6D+ybnSsSjYiJcTALmxb3ibgDy3IWhlUHY8gfodvyWak6GjlBM8+5/VVowKrwOcffeP/In6lcvHyNU35799/p/g2lBPRrJVabpAPX3CrWeLCfUDpG0/cn7FV058o+v3krdz9S9zNQ0x0oVCVAcFU36WKMdouVSo8CJ6qXFZ6pz225bxJ/Afionyf07+hUYeujTTfIO25H2xJ+sq1yyaV2D1kE+pklOlHFyOUbYThTpDC5KqPyESl1iqm9Citmi5QleIhPIWJ7y4dVz+Mn9kdtx+YWv/AAw7rn8b0bTRcM/u/wD2CnRezJwtuHTtIwf5LjinSqte9lM/s3upuD7KbpBifK1w5gyn6ek5lKqWXEgEhswS4AEAGI/BcDhevdXFaGCjIBdc4vuyGyALQDmdjtlSyjV/k73iKLzTJcx3k6C4Ow0C4QZPorUtRraJIYRXtbc5pEGNg0OAgegHrvlOre2nRhxuBqUxLQHEOkvaSBj5mN3+66fD9ST4jyQ2kaM3Ohtsxc92SAACECFDiZe4f4im6gXwATBZIwRcMjYeb8kmtq6VtjHNqXQ4FrpZh8Zc0nM0nDHNU4jonuY0th9zLg5pkEim0EXPHyuEGe3PZeQ/wNR+oFLzMdUFMg03FjHGsQ6+bx/ERsYIdhc32jizqzo4JqPZ73QVC6nUeRMWgXebYVCJuHXP0TGVJE8jkei8N/mbtPTFO1wfVdSfDqjiwtpsrB37R5JLj49IwJHl3XpOEXW3PgF27YcC1wJDgbgCcg5hHDGUJV4/kfN93JWnv5HWvQXe/fqsep1jKbS6o9rGiAXOIABOBJPdJdxamWyyox4+XykO5g7t25LXkuNNGEFejpTgHkRI7j2FemCZABOOWcSMrls19xpgEHy5HTJ/WVsp8UZQcHVLoIcPKJ3EfbzBXlcbFh6qA1ckQRFvmgwcyQOuBv3UNcQ4zkHI7YAgfafrPNc+hxJr3AtLsiIgQYO/Xqm67WspBrnmBcORMxBjAMbBZ8b+KX1/A0nBpqLXg11OZ6DHWd9/oPspp123ESB5g0T+84xaGnmTIxukU9U1wBacOi3BkgzGPos+g4vTpuaS53kqS4AH5QGQQec2g781HLJxmq9/wHxwck1WzolyXWyDty3yN+ih9QEmNpJHpyWTVcUpMIpvda98FkjB8zYiNjuui7RjWyTVEkHEEwScElxMf+QWXW1ywgtFwcTP8TXNa0NAA3mB9yq6jXCnVcDMeSYAgF/lGZ/0D7rl6rXnxAMkCZGwnlAO+4P19VwTlJZL6/wdUIOVNI9HqqssGIloAbkxjH1mPxTqAxzOZ9FwqfEwRTBJL5J82JLGkkiMRtv1XR4bqGOq06hqWN8OoRVE+QljwHy2CBdE7Y3XTCdyX9jOfG42n8y3xHrXaegXtAlppt83V5BOAd4lYeH6l0GoRJbT8SNpNV7nwJ5WsYvpOkFKrSFN9RtdzQ0vOfMRLmmHOOPIcEnA7rzvxJwl9LS1H3t8rANnEAA7y4uMAGOZz6AaqWqMnDezkU9V+zp2sJcGNDw2Pmjq4jGN/wAFz26x9he4DDbrYky8+UfYFcnhnH2tLS6hWFO4F4uBlpmQBON+o3CV/mTW6R5yDdTMmXXZmLoOYafuuaKlSjWt/mdEor4r+R6nRV2va0txbTpsd0LgJkdcHfn2WmV574b1D6gENLGiSWucSXNEAQIgRI55W2nxNjGjxHBv7oJMkkTyHYStvs6qNGPN8V2dJr9+x++Af1WXi1Qik+0SYIAmPmxvBjdFPVtIcRO4IO0tIGRMcwfsuP8AFfFGtplgIc6WEs5uAe3y7YkBy2e0ZpUzu1OKMJkMnAzaM49ELx9Lij4H+7Tjm9+3LZsKV5/3da/Ffmd6cfn/AK/Q+s6SpWtAeK93mB8o6mDNhzEcylVtW57XNiocRlhw5rmyMNGcH7LMzVOe8xUqbYIkfZpFvPczy7LqcI0NzXCo95hwjzuaeeSWxEmcDHbC61yX4OSXHj2zzPEOIt07XiobXuaSxpvBcQRHytJG0SvPaO+5xdSbSZBy11VxOdvnGInIB29F9F4vw6kwNd4dxJgl3nMDIEvO2Vy/Bptk+ExozPlpj9VMm70OKXk8rr3U20CKYDialMuaXOBPzncyRlLocZogF5a691N1MU5dYBIDzBJnBdkxO2Jleg0Gupahxdp4e1ktqBjQJLi0sJHSGvg88xzXE4jQq1tU5rgGUwHtYQBEWvtvAqElxJ3tEGOhVO1pi0N+KNQx+i0pD3UW1Kby20btDKJy0u5TGQY/PPog4mmyk5ry1gxY4OY1rm+GJdvENO4ggAdT2dZwB+pZpKfzNB1BcYEEWUi0hhw2YOOUn0PR4b8EmgajtOW+M9rWuFS5jfDL2mD4f70NdEYlEoKXYJ06OJwT4RdUYa7q0up0sU30xUYA4v8AK0F+JFMZt2IieW/U6m1xl1NpBfPiupsxc602vi4EDnzG+F1aPw7rWuAH+FsBrtw7UgikGRpRGxcHPqX8oIjKZqPhI1HtdUDHkUmsewgOZfIJe0vJMTfAIRjfgeVdM8pr3MqaapRLtK5xp2tPj0yC8ZY47ZuGRP1yvA8GovY14LiwlxhsmBtkHlJkSCZj6r13xLwsM1TqTDTp2gAgWtAxdc4ABuZAx9unmTwB9Qz/AIikAAMh0gzvJxDoAVSa6ZCT7QGtVaL2zdjMAkzLSD2EjfskVtVXrNPilzg21+4AbmRtsZbsunpOE3PNN72hsfMHsg7HGCRgnf8Aons+G2yY1NMnpEH735KhSSK32YqLnipe0k1ALRb4ZxkOAA79vqu0eEV9TSqu1DrGMjykeZ5IcYpsY2J8sZ/iHVeO4zXZRdbTqOJB80NgAkHZ0mT6YTOHcbIz4lSdt5+hn6/grUV2GbR7GjQq3abwadfemHB7GmbXkG4losxnY4A6qvxtwdulNPIJqGoHFxZyDZcLektHXKw6L4mqhoa102mZNLTvdzyXvaTieZ7JXFdXU1VprzUtm0wxhY07hobAyYO3ITthKKXkb5G3aVCqfGam4cDjow/T5cBc/VcQqPcKnle6mSKZIpkR5XxERhy1VdA0NENIAGbnNOSeXQbYyq0+F9m/91P9ULFA3J/x+gj/ADh7731o8QhwhoYIaBgNHcyD/VJNZwhxeNhMvqDJbLoa0xjOMDHddA8JD+TenzNb3/dITRwpocJbTJJJy5xE7z88DdFxZNMy16xe75mgNYRJgEvm2DEGBDsTBV26w0QG+V3kPleCZZGTa4kiDaRmZK11eGgyS2hOZguG8k4nr+ak8MacnwceXc7GNsQBlJTih02Tw341qUQ40adJodhwY0tHluAPzbw52RH5KOJfHOqrtc11oY/ym1rAIkENDrbolrRv9VSjwqmGmDSExI25nlarN4cyQb6YMjNsn72oziFMz0dRc05bBuDvMQHUrp5jBMj8VztU17DZ5mtdk2/+5Bw4eUCJdMzmN8wu03SNJIviOrGwe4gpVTStG1Vgzzpz0zgd0Lkj0DgzCzVEsLWVLXsLvlLgSHRGP4sbbCFlq6p+GlxtgfM5pJxBnyiRJ6cgtOq0tMk3VW/SnbP2CfodDp4cCbzAAIHKTMAmQcDbqkppaQ8XVmejxKsJBtc0eYSSCImIO0jPKcpnF9e55YalMAkBrIIz/CYaBMXTn+IrTpeHEedlIhwPymrIiDk+XPpC112RU84Phxk35kgCPDiIwBv9FV/Qj3OK7XicXkcixz7Y/n17yhbHap7SQyjSc0EwXFtxE4n9mpR7B7n1/ho02pJFMVWxT5tDGuY7ILYGfmBx1WT4i4hU4f4TNPTDxXc6+pUP/CttDSGiAfnPMfKvlFLilU3WFzWkeYAmCBncnMDb0C2aNtR4INKZEglxbDxgPzg88d+yKit+SnJvro9BX+LqkMp6lzXlhH/DjAm3zFp3gTvz5LDR+NzQqNcxtz7XeV2WGSALml5O3Odz0wls4U8jzv8Axkdt/VW1PC9OwOqVGghrROwIAIcYjcyOfVRe+g3R0tR8d1a1rGMp05DD5GwCXtDhc4mRF0fVb9Prqb8k5GDLXbzjNucCcLx+q+J2Mok6ZtseHTEzBxL3XTk/NHaML0HAf9oemvJrNIaGAODWB4Li0SAOk3GekLRwctIlSS7PTaUV6lJh0rg6rScXQ61payp4Yt8zYy0PGcr13DRVhnikNIDQ4SHGp5YLiYFpuM4Xyf4b/wBpbLq79YxgpuF9EU2AkEfuGOUR5jzB64H/AO0qk5tJzqdQ1hb4jQ5vhlrXA3MefMSWjLYHzH60osTkj7B4FTw2gVJqNsueWgCoWwXAt2aHZ22lZ+I06g01QMcGVnMdDmkwKhEAiZwHEcl840P+1ZjWACgb7Wh9QuaAXDDnAW9jjlK7fFviDT64UBScSS2oYIhzXdCBs4WE+kHYhU4tditPo8n8RaKsyvNZ91djQ2o8GbslzSCAP3XtG24PqeJVbUGQXdPsvR8ZrPq67UvM2RRaz+F37NriQAdxMZCyV6AhZTWiovZzuGOPiB3UGfw/kurYZiTnusWkpQR9V1qW4Rj6QcvUeP41w/xHAHaf6LXovhlga49B+n9F1q1DzStbHYI6px8oUmjFoOEUrWy0Enf7rTxHhFOm5loGT0CbSMR2WjV1Li0nkk7RSo5tfQtMYGBHLqVmq6BoiAurVdkpFUrRLRm5bOTqNK0OIA5LiVqhBiea9RVAuJ7QuJqNGS7ksdqzVU6HFoLG+q38JpCRj75SmUvI0dFt4fDSOyau0J0kd+lQbb8o/wC0LmcU0rbDA/BdOlrBbCwcQrAsIVpEtnldPSzlXrtbadsJ2nowd1FWl5XDqpV0N0Y9BQa7kCuwzTNGzR9gsPD6Fvv+i6YeFfDdEcpdgjksvEWAtyFqbUWbWukLVmSOKNOOqFtZTxshc2zp0dOjow0yAJ6nJ+8p3m5fl/VXE9FDqjuykoAHLBx/QGtQfTDw2bcn/qGI5kicJ51gPMdB0cejYy89gvFfHHEiKlINcQWgvAP7smAY2nDt59BslF29A1rZHGNLZFFgbcw2WggtwPMS7ALiRk8/oAONoagLj3Hv81kGuc91zibjEn0AE/gmaJw8QfUfgY/RdXFpqzDk2mdDT6cNa7I/KRyAXU0TdGGNvFY1Gg7GmG3QY3zbt33XPqaeHHnEjY5nsfRMZpXdPzC7PTFbZzpSl0hmnptiMQZlfQeE8fpaahRFClTvFMtqP8xfebgTceUBpjY38rAD4FlCN95iOg7ro0iQIG5w0dT+q5+fkhLo24uOa7PTcNrXNcSZNxn7CB9BAWh+y5+komk40yI8rXkmJlwErZcsUrLboim1amOWQPV2uV46M8tl37qbkolRcpjHbKlLSHXJl0rLerB6HHYKWh73ZS3uSy5VLldaIsq926w1W5WpxSCMrnxN7HDYJumKUdlai6FrXRnZ0rsLJqdlZ1TCRVfhVQrEMaq1BhXacJdR2FMU8SpNWGlEp5phJpFMvT4k6FytWXDAk124Vril1itH0Zoo0e8oUj0ULKjWzc/UOf8AIGNaIlz3kgyARAtbvdsJ6ZWanxFt1RhBmxzpeAGm0tNopg7gtBztBxkrl6fWzXayXPqNc4EnygMgg28gI5DcgrmVNWzT1a58tZ9QkMb/AABxuJLuXTHRcuF/Eb5V0a9fqP8Ad6tRhazzN8J7nQYEXtAgWgdAM57LyXxFrG1XtsaWsawMaTMuAJzn1TajCaVxMlvlY391ku37nfK1DhxrVGmDYG5wBtmN5WqVEN2ecaIg9Vv4dU/aM/6m/mncboW1AAIAaBHLc7LHSZkeoVCTPd1REl0Dbf7c1gr6hg3cTHITH8iufUqZWdzu6xjBm8uSPhG7/HgfIAPxP8l6H4N0LtRWc8nFNpeT3GGx75Lx7CF9N+Bmmhp3PId+0z8r3ANGAYaD15wtlCjGXJZp464eN6MaPw7Ln3JnFtRdVJ6gci2YEbFYvEW8Y6OaT2aLlIqLP4ijxfeSrJs1X+8qviBZvFHsBT4qVDyNPie/YR4iz3+wCUeJ72/RFCs0X+5VS71SPEHb7oNT3lOgsYSgHKQXqRV95WSiaORoL1DHpF57Iv8AeVpWyMjQavb81BekGoo8X0RWhJ7NBcqOSjV9FHiKVH00U5eqx7UXJIreijxU4RpCnK2PuVKjkvxFDqnuVTWhJ7HhyEnxkJYoMjyes1fi1i6mDTu3M5OIJ7SkaWLntHQifzkqdJTc+riP6DGF6bScAbTlxy93Ii6BOcRhctHUcrhHCbpDj5ZERBz9JhdXXCyk8sFpAwIAgY3G4K10/LtFpwYGCex2PJJ14LqbgWzI5tGT0xuPqE0rJb0eG17ptJ3tCyUtwtuufkAi2AARt+EmD9ViZumgNtWrn+/RVaCeqUtmlJtlrSTsC2JHfAk4WipEOyKZhe04XWb4FPyMPliT4v1wIErzPC+HucSfKYnyk/TMYHZd2iIAA5cht9FcVZEnRtc70PoCPzCr4nb8lmvKL1pRnZqNQe5UeIOv5rNef7ov9hFAafFHf7fzUeIOp/ALNf6/ki7sPqUUBpvHb6n+SA8dvoP6rNf6e/qo8UdUAa7x/YQguHT7kLL4vb9P0QKh7fdAD5Hb7BWv95/mst7veUXlKh2aS9R4g9ys5eou9mUUI1Ct79hHjD3/AGWWe4QHdgfw/BFBZq8Ye4Rf7j+qzT/pA+oUF3chFDs1F/qov9mVmBPcqbvZToRov9Ppn9FHiLPI7IM+/wCyKA0eKhZs9B9/6IQBt4boGUgOTjB5yT1F0A/RbKuuaRaHGdybSI+ywP1LnZDTnPmLI+5YPzUmoMF1VrSOTQ58H02C58ToyH1nYAMgcjIaDOefPusld/8A0z1uu/JKqaluwc4+loGfoCs/ig/uz33VwgZykec4lpzJNm5m4k/qVjpUHTsRiZMAQedxwB3K9Fr9Pe0wXT0ugHtmY+yvwzQjxW2ta3EFxtqGCM4c3J5Y/qokqZcZWqOHw3R+JUtvY3BNxMjHKRz/AAXU0OjtbHiSC448hbcMSCHEz2xMrs6fSeG+o9uGgmmAC9p8x7v8oJE229dt0mpU5ep3JOepuMpwVhJ0O0n7MOt5ggi3GcEY35dFQvPv+6S2p7x/JQag6fktkqMWx4qo8Q9Pf2We9Rd3TEaL+yPF/wBULPKL+gQA/wAT/VP0KJ/0g+uFnNQ+/wCqPE7osDTd/pA9+qnxFklFw9/2QBq8Qdff0VS8e5WefeUSe3vsiwNF3RqC89P1WdVmOaQGrxo5kfRR4w6/cLOKnT3+CsC5FgOFT0R4iQQfX6rs6nhFNlk1DBBJcYLXAU31C6mAZgWBuQfnETiSx0czxB7/ALoFQch+YXRbwYH5a1Mg+GWzeCRUdANsbgbicGRyKYPh5znNArUfM0HcmDYXuBidod62uPIoyQUzl3dj9D/VR4xHM/gtmn4Leym4VKbS6bmuJBbD7Bgb7t75Th8OumBUo/KHZc4SCAcSO8xyBb/EEWgpnNOo9lHjDsugOBeV7vFpFrad/lmSS0lrACBn5fueiihwJzg39rTbcGnzF2Lm3Qcb8vo7+FGSDFmDxe4/FCTqqJY9zZBtJEjYxzCE7ELc4ncyop7oQgZvd8oPOTlZTUJ3JPqZQhTEb6KArRpdz6IQlyfCxw+JG4f+nqHmHCO3mZsuYVCEuMJ9jWD8lB5oQr8kCwqjdCEICwUlCEPoBZUtUoSAZCUSpQgAGyU45UIQMurhCEAVcUt6hCYESnU2johCBF3NCq/Bxj077oQgCkIqGffTAQhAFnBUpDKEIGMQhCQ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data:image/jpeg;base64,/9j/4AAQSkZJRgABAQAAAQABAAD/2wCEAAkGBxQSEhQUEhQVFBQUFhUUFBUVGBQUFRQUFBcYFhUUFRQYHCggGBolHBQVITEhJSkrLi4uGCAzODMsNygtLisBCgoKDg0OGxAQGywkHCUvLCwsLCwsLCwsLCwsLCwtLCwsLCwsLCwsLCwsLCwsLCwsLCwsLCwsLCwsLCwsLCwsLP/AABEIAMIBAwMBIgACEQEDEQH/xAAbAAACAwEBAQAAAAAAAAAAAAAAAwECBAUGB//EAEEQAAEDAwIEBAQDBgMHBQEAAAEAAhEDEiEEMQVBUWETInHwBjKBkaGxwSNCUtHh8RQVYgckM1NykqI0Q5Oy0hb/xAAZAQADAQEBAAAAAAAAAAAAAAAAAQIDBAX/xAAtEQACAgICAQIDBwUAAAAAAAAAAQIREiEDMUEigTJRYQQTwdHh8PEjcZGhsf/aAAwDAQACEQMRAD8A3WqbVeEQvTs84rCmFaEQiwKwiFaEQiwKwohXhEIsRSEWq8IhFjKWohXhEIsRSEQrwiEWBSEWq8IhFjKQohMhRCLAXCITIRCLAXai1MhEIsBdqiE2EQixUKhFqbCi1Ox0KhFqbaiEWKhUItTbUWosKFWotTbVFqLAVahNsQiwobCkBMhELOyylqm1WhEJ2KitqiFY0wcHY4PbuhrdxvGJ2kciR6ZUZvPH6F4LDLzZWEQrwiFdkUUhRCZCIQFC4RCZCIQFC4RCZCIRYULhEJkIRYULhRCZCm1FhQqFNqYAphFhQq1EJkItSsdC7UWpsKIRYULtRamIRYULtRamQhFhQu1FqZCLUWFC7UQmQiE7FQuEJkISsKGwiE4N7ItWeRriJhEJ9qIRkGIgtU1hkHrg+pz79E0hS5oIj31H6rLklTUv3suEbtCbUWqwlwgGDtPfuOn6IYZHfn6rTP1URhqytiLUxEJ2KhdqLVeEQnYUUtUQmWoLErChcKITbFIYjIMRNqkBNsU2oyChMIhNtRCMgoVCi1OtUWoyChVqITbUWoyChVqLU21FqMgoVaiE2EQiwoVCLUyEQiwoXaptV4UQnYUUtUJkISsKNB7KtB9zWnqAfuJWirpntjAlxtEObvBPXaAVSjoqjWtBAkAA+Zm8eqxyRviyqFDpESIJAdEgkA7THoolNOyWqAqR29fsqOKlpyo5FlFocHUkysQ719hWjJ75/mqVcj09+/RBMtB5j+38lEeS1GXsW4VaGYRIVIRatzItci5VhQiwGSolQhAEypVVKAJlAKhCYEyglQhABKJVbxtz6en9wplICVEqJUSmBZQolVc6NhPXljqk3SsSVl4UQouVXvOIznM9OyG6VglZaEKJRKdiolQVBKWXm4CMEHPQiIEc5k/buhugoahVlCLCj02obVNRhAFjc9w+HCe4IctQqkAF4jaex/RZP8uqf893/wAdH/8ACwcZ01enSc6nWudiBUp0rdxPytB2nmuY6jbUptcG4BhoidwR0cea5+t0oaLhjbBHXGD/AHPdef8A/wCh1NIftqI3HnY4lrjn915JnH/MHotlD4v09QWvJpl2IfAH3dA+jbkJNbE2maC6QTESQY6TJhQmaOk0CC4QSCw7g5MCHZiM8lv1uhJaDTcyQchzWgEdJZBHr+CrMnA5pb23z/PP3VmM8sxGY5G7G/bl9ll114FpAaZtMGbeYIJAwdtuahtZ1oLzDAY/hE5aZz1jO2cLz+abjSXzX7/4dXHFPf0NDTyUqQ3fsJ37xEdP5Ksru4+ZSteUc0uNoEKY3QFamrohw1YIQoVZCxAlCq4bdj+eP1VlK5LbXy/IbhSQISqztsTkfnE/chMaULk20PDVkoUJdZ8NJ6D+ybnSsSjYiJcTALmxb3ibgDy3IWhlUHY8gfodvyWak6GjlBM8+5/VVowKrwOcffeP/In6lcvHyNU35799/p/g2lBPRrJVabpAPX3CrWeLCfUDpG0/cn7FV058o+v3krdz9S9zNQ0x0oVCVAcFU36WKMdouVSo8CJ6qXFZ6pz225bxJ/Afionyf07+hUYeujTTfIO25H2xJ+sq1yyaV2D1kE+pklOlHFyOUbYThTpDC5KqPyESl1iqm9Citmi5QleIhPIWJ7y4dVz+Mn9kdtx+YWv/AAw7rn8b0bTRcM/u/wD2CnRezJwtuHTtIwf5LjinSqte9lM/s3upuD7KbpBifK1w5gyn6ek5lKqWXEgEhswS4AEAGI/BcDhevdXFaGCjIBdc4vuyGyALQDmdjtlSyjV/k73iKLzTJcx3k6C4Ow0C4QZPorUtRraJIYRXtbc5pEGNg0OAgegHrvlOre2nRhxuBqUxLQHEOkvaSBj5mN3+66fD9ST4jyQ2kaM3Ohtsxc92SAACECFDiZe4f4im6gXwATBZIwRcMjYeb8kmtq6VtjHNqXQ4FrpZh8Zc0nM0nDHNU4jonuY0th9zLg5pkEim0EXPHyuEGe3PZeQ/wNR+oFLzMdUFMg03FjHGsQ6+bx/ERsYIdhc32jizqzo4JqPZ73QVC6nUeRMWgXebYVCJuHXP0TGVJE8jkei8N/mbtPTFO1wfVdSfDqjiwtpsrB37R5JLj49IwJHl3XpOEXW3PgF27YcC1wJDgbgCcg5hHDGUJV4/kfN93JWnv5HWvQXe/fqsep1jKbS6o9rGiAXOIABOBJPdJdxamWyyox4+XykO5g7t25LXkuNNGEFejpTgHkRI7j2FemCZABOOWcSMrls19xpgEHy5HTJ/WVsp8UZQcHVLoIcPKJ3EfbzBXlcbFh6qA1ckQRFvmgwcyQOuBv3UNcQ4zkHI7YAgfafrPNc+hxJr3AtLsiIgQYO/Xqm67WspBrnmBcORMxBjAMbBZ8b+KX1/A0nBpqLXg11OZ6DHWd9/oPspp123ESB5g0T+84xaGnmTIxukU9U1wBacOi3BkgzGPos+g4vTpuaS53kqS4AH5QGQQec2g781HLJxmq9/wHxwck1WzolyXWyDty3yN+ih9QEmNpJHpyWTVcUpMIpvda98FkjB8zYiNjuui7RjWyTVEkHEEwScElxMf+QWXW1ywgtFwcTP8TXNa0NAA3mB9yq6jXCnVcDMeSYAgF/lGZ/0D7rl6rXnxAMkCZGwnlAO+4P19VwTlJZL6/wdUIOVNI9HqqssGIloAbkxjH1mPxTqAxzOZ9FwqfEwRTBJL5J82JLGkkiMRtv1XR4bqGOq06hqWN8OoRVE+QljwHy2CBdE7Y3XTCdyX9jOfG42n8y3xHrXaegXtAlppt83V5BOAd4lYeH6l0GoRJbT8SNpNV7nwJ5WsYvpOkFKrSFN9RtdzQ0vOfMRLmmHOOPIcEnA7rzvxJwl9LS1H3t8rANnEAA7y4uMAGOZz6AaqWqMnDezkU9V+zp2sJcGNDw2Pmjq4jGN/wAFz26x9he4DDbrYky8+UfYFcnhnH2tLS6hWFO4F4uBlpmQBON+o3CV/mTW6R5yDdTMmXXZmLoOYafuuaKlSjWt/mdEor4r+R6nRV2va0txbTpsd0LgJkdcHfn2WmV574b1D6gENLGiSWucSXNEAQIgRI55W2nxNjGjxHBv7oJMkkTyHYStvs6qNGPN8V2dJr9+x++Af1WXi1Qik+0SYIAmPmxvBjdFPVtIcRO4IO0tIGRMcwfsuP8AFfFGtplgIc6WEs5uAe3y7YkBy2e0ZpUzu1OKMJkMnAzaM49ELx9Lij4H+7Tjm9+3LZsKV5/3da/Ffmd6cfn/AK/Q+s6SpWtAeK93mB8o6mDNhzEcylVtW57XNiocRlhw5rmyMNGcH7LMzVOe8xUqbYIkfZpFvPczy7LqcI0NzXCo95hwjzuaeeSWxEmcDHbC61yX4OSXHj2zzPEOIt07XiobXuaSxpvBcQRHytJG0SvPaO+5xdSbSZBy11VxOdvnGInIB29F9F4vw6kwNd4dxJgl3nMDIEvO2Vy/Bptk+ExozPlpj9VMm70OKXk8rr3U20CKYDialMuaXOBPzncyRlLocZogF5a691N1MU5dYBIDzBJnBdkxO2Jleg0Gupahxdp4e1ktqBjQJLi0sJHSGvg88xzXE4jQq1tU5rgGUwHtYQBEWvtvAqElxJ3tEGOhVO1pi0N+KNQx+i0pD3UW1Kby20btDKJy0u5TGQY/PPog4mmyk5ry1gxY4OY1rm+GJdvENO4ggAdT2dZwB+pZpKfzNB1BcYEEWUi0hhw2YOOUn0PR4b8EmgajtOW+M9rWuFS5jfDL2mD4f70NdEYlEoKXYJ06OJwT4RdUYa7q0up0sU30xUYA4v8AK0F+JFMZt2IieW/U6m1xl1NpBfPiupsxc602vi4EDnzG+F1aPw7rWuAH+FsBrtw7UgikGRpRGxcHPqX8oIjKZqPhI1HtdUDHkUmsewgOZfIJe0vJMTfAIRjfgeVdM8pr3MqaapRLtK5xp2tPj0yC8ZY47ZuGRP1yvA8GovY14LiwlxhsmBtkHlJkSCZj6r13xLwsM1TqTDTp2gAgWtAxdc4ABuZAx9unmTwB9Qz/AIikAAMh0gzvJxDoAVSa6ZCT7QGtVaL2zdjMAkzLSD2EjfskVtVXrNPilzg21+4AbmRtsZbsunpOE3PNN72hsfMHsg7HGCRgnf8Aons+G2yY1NMnpEH735KhSSK32YqLnipe0k1ALRb4ZxkOAA79vqu0eEV9TSqu1DrGMjykeZ5IcYpsY2J8sZ/iHVeO4zXZRdbTqOJB80NgAkHZ0mT6YTOHcbIz4lSdt5+hn6/grUV2GbR7GjQq3abwadfemHB7GmbXkG4losxnY4A6qvxtwdulNPIJqGoHFxZyDZcLektHXKw6L4mqhoa102mZNLTvdzyXvaTieZ7JXFdXU1VprzUtm0wxhY07hobAyYO3ITthKKXkb5G3aVCqfGam4cDjow/T5cBc/VcQqPcKnle6mSKZIpkR5XxERhy1VdA0NENIAGbnNOSeXQbYyq0+F9m/91P9ULFA3J/x+gj/ADh7731o8QhwhoYIaBgNHcyD/VJNZwhxeNhMvqDJbLoa0xjOMDHddA8JD+TenzNb3/dITRwpocJbTJJJy5xE7z88DdFxZNMy16xe75mgNYRJgEvm2DEGBDsTBV26w0QG+V3kPleCZZGTa4kiDaRmZK11eGgyS2hOZguG8k4nr+ak8MacnwceXc7GNsQBlJTih02Tw341qUQ40adJodhwY0tHluAPzbw52RH5KOJfHOqrtc11oY/ym1rAIkENDrbolrRv9VSjwqmGmDSExI25nlarN4cyQb6YMjNsn72oziFMz0dRc05bBuDvMQHUrp5jBMj8VztU17DZ5mtdk2/+5Bw4eUCJdMzmN8wu03SNJIviOrGwe4gpVTStG1Vgzzpz0zgd0Lkj0DgzCzVEsLWVLXsLvlLgSHRGP4sbbCFlq6p+GlxtgfM5pJxBnyiRJ6cgtOq0tMk3VW/SnbP2CfodDp4cCbzAAIHKTMAmQcDbqkppaQ8XVmejxKsJBtc0eYSSCImIO0jPKcpnF9e55YalMAkBrIIz/CYaBMXTn+IrTpeHEedlIhwPymrIiDk+XPpC112RU84Phxk35kgCPDiIwBv9FV/Qj3OK7XicXkcixz7Y/n17yhbHap7SQyjSc0EwXFtxE4n9mpR7B7n1/ho02pJFMVWxT5tDGuY7ILYGfmBx1WT4i4hU4f4TNPTDxXc6+pUP/CttDSGiAfnPMfKvlFLilU3WFzWkeYAmCBncnMDb0C2aNtR4INKZEglxbDxgPzg88d+yKit+SnJvro9BX+LqkMp6lzXlhH/DjAm3zFp3gTvz5LDR+NzQqNcxtz7XeV2WGSALml5O3Odz0wls4U8jzv8Axkdt/VW1PC9OwOqVGghrROwIAIcYjcyOfVRe+g3R0tR8d1a1rGMp05DD5GwCXtDhc4mRF0fVb9Prqb8k5GDLXbzjNucCcLx+q+J2Mok6ZtseHTEzBxL3XTk/NHaML0HAf9oemvJrNIaGAODWB4Li0SAOk3GekLRwctIlSS7PTaUV6lJh0rg6rScXQ61payp4Yt8zYy0PGcr13DRVhnikNIDQ4SHGp5YLiYFpuM4Xyf4b/wBpbLq79YxgpuF9EU2AkEfuGOUR5jzB64H/AO0qk5tJzqdQ1hb4jQ5vhlrXA3MefMSWjLYHzH60osTkj7B4FTw2gVJqNsueWgCoWwXAt2aHZ22lZ+I06g01QMcGVnMdDmkwKhEAiZwHEcl840P+1ZjWACgb7Wh9QuaAXDDnAW9jjlK7fFviDT64UBScSS2oYIhzXdCBs4WE+kHYhU4tditPo8n8RaKsyvNZ91djQ2o8GbslzSCAP3XtG24PqeJVbUGQXdPsvR8ZrPq67UvM2RRaz+F37NriQAdxMZCyV6AhZTWiovZzuGOPiB3UGfw/kurYZiTnusWkpQR9V1qW4Rj6QcvUeP41w/xHAHaf6LXovhlga49B+n9F1q1DzStbHYI6px8oUmjFoOEUrWy0Enf7rTxHhFOm5loGT0CbSMR2WjV1Li0nkk7RSo5tfQtMYGBHLqVmq6BoiAurVdkpFUrRLRm5bOTqNK0OIA5LiVqhBiea9RVAuJ7QuJqNGS7ksdqzVU6HFoLG+q38JpCRj75SmUvI0dFt4fDSOyau0J0kd+lQbb8o/wC0LmcU0rbDA/BdOlrBbCwcQrAsIVpEtnldPSzlXrtbadsJ2nowd1FWl5XDqpV0N0Y9BQa7kCuwzTNGzR9gsPD6Fvv+i6YeFfDdEcpdgjksvEWAtyFqbUWbWukLVmSOKNOOqFtZTxshc2zp0dOjow0yAJ6nJ+8p3m5fl/VXE9FDqjuykoAHLBx/QGtQfTDw2bcn/qGI5kicJ51gPMdB0cejYy89gvFfHHEiKlINcQWgvAP7smAY2nDt59BslF29A1rZHGNLZFFgbcw2WggtwPMS7ALiRk8/oAONoagLj3Hv81kGuc91zibjEn0AE/gmaJw8QfUfgY/RdXFpqzDk2mdDT6cNa7I/KRyAXU0TdGGNvFY1Gg7GmG3QY3zbt33XPqaeHHnEjY5nsfRMZpXdPzC7PTFbZzpSl0hmnptiMQZlfQeE8fpaahRFClTvFMtqP8xfebgTceUBpjY38rAD4FlCN95iOg7ro0iQIG5w0dT+q5+fkhLo24uOa7PTcNrXNcSZNxn7CB9BAWh+y5+komk40yI8rXkmJlwErZcsUrLboim1amOWQPV2uV46M8tl37qbkolRcpjHbKlLSHXJl0rLerB6HHYKWh73ZS3uSy5VLldaIsq926w1W5WpxSCMrnxN7HDYJumKUdlai6FrXRnZ0rsLJqdlZ1TCRVfhVQrEMaq1BhXacJdR2FMU8SpNWGlEp5phJpFMvT4k6FytWXDAk124Vril1itH0Zoo0e8oUj0ULKjWzc/UOf8AIGNaIlz3kgyARAtbvdsJ6ZWanxFt1RhBmxzpeAGm0tNopg7gtBztBxkrl6fWzXayXPqNc4EnygMgg28gI5DcgrmVNWzT1a58tZ9QkMb/AABxuJLuXTHRcuF/Eb5V0a9fqP8Ad6tRhazzN8J7nQYEXtAgWgdAM57LyXxFrG1XtsaWsawMaTMuAJzn1TajCaVxMlvlY391ku37nfK1DhxrVGmDYG5wBtmN5WqVEN2ecaIg9Vv4dU/aM/6m/mncboW1AAIAaBHLc7LHSZkeoVCTPd1REl0Dbf7c1gr6hg3cTHITH8iufUqZWdzu6xjBm8uSPhG7/HgfIAPxP8l6H4N0LtRWc8nFNpeT3GGx75Lx7CF9N+Bmmhp3PId+0z8r3ANGAYaD15wtlCjGXJZp464eN6MaPw7Ln3JnFtRdVJ6gci2YEbFYvEW8Y6OaT2aLlIqLP4ijxfeSrJs1X+8qviBZvFHsBT4qVDyNPie/YR4iz3+wCUeJ72/RFCs0X+5VS71SPEHb7oNT3lOgsYSgHKQXqRV95WSiaORoL1DHpF57Iv8AeVpWyMjQavb81BekGoo8X0RWhJ7NBcqOSjV9FHiKVH00U5eqx7UXJIreijxU4RpCnK2PuVKjkvxFDqnuVTWhJ7HhyEnxkJYoMjyes1fi1i6mDTu3M5OIJ7SkaWLntHQifzkqdJTc+riP6DGF6bScAbTlxy93Ii6BOcRhctHUcrhHCbpDj5ZERBz9JhdXXCyk8sFpAwIAgY3G4K10/LtFpwYGCex2PJJ14LqbgWzI5tGT0xuPqE0rJb0eG17ptJ3tCyUtwtuufkAi2AARt+EmD9ViZumgNtWrn+/RVaCeqUtmlJtlrSTsC2JHfAk4WipEOyKZhe04XWb4FPyMPliT4v1wIErzPC+HucSfKYnyk/TMYHZd2iIAA5cht9FcVZEnRtc70PoCPzCr4nb8lmvKL1pRnZqNQe5UeIOv5rNef7ov9hFAafFHf7fzUeIOp/ALNf6/ki7sPqUUBpvHb6n+SA8dvoP6rNf6e/qo8UdUAa7x/YQguHT7kLL4vb9P0QKh7fdAD5Hb7BWv95/mst7veUXlKh2aS9R4g9ys5eou9mUUI1Ct79hHjD3/AGWWe4QHdgfw/BFBZq8Ye4Rf7j+qzT/pA+oUF3chFDs1F/qov9mVmBPcqbvZToRov9Ppn9FHiLPI7IM+/wCyKA0eKhZs9B9/6IQBt4boGUgOTjB5yT1F0A/RbKuuaRaHGdybSI+ywP1LnZDTnPmLI+5YPzUmoMF1VrSOTQ58H02C58ToyH1nYAMgcjIaDOefPusld/8A0z1uu/JKqaluwc4+loGfoCs/ig/uz33VwgZykec4lpzJNm5m4k/qVjpUHTsRiZMAQedxwB3K9Fr9Pe0wXT0ugHtmY+yvwzQjxW2ta3EFxtqGCM4c3J5Y/qokqZcZWqOHw3R+JUtvY3BNxMjHKRz/AAXU0OjtbHiSC448hbcMSCHEz2xMrs6fSeG+o9uGgmmAC9p8x7v8oJE229dt0mpU5ep3JOepuMpwVhJ0O0n7MOt5ggi3GcEY35dFQvPv+6S2p7x/JQag6fktkqMWx4qo8Q9Pf2We9Rd3TEaL+yPF/wBULPKL+gQA/wAT/VP0KJ/0g+uFnNQ+/wCqPE7osDTd/pA9+qnxFklFw9/2QBq8Qdff0VS8e5WefeUSe3vsiwNF3RqC89P1WdVmOaQGrxo5kfRR4w6/cLOKnT3+CsC5FgOFT0R4iQQfX6rs6nhFNlk1DBBJcYLXAU31C6mAZgWBuQfnETiSx0czxB7/ALoFQch+YXRbwYH5a1Mg+GWzeCRUdANsbgbicGRyKYPh5znNArUfM0HcmDYXuBidod62uPIoyQUzl3dj9D/VR4xHM/gtmn4Leym4VKbS6bmuJBbD7Bgb7t75Th8OumBUo/KHZc4SCAcSO8xyBb/EEWgpnNOo9lHjDsugOBeV7vFpFrad/lmSS0lrACBn5fueiihwJzg39rTbcGnzF2Lm3Qcb8vo7+FGSDFmDxe4/FCTqqJY9zZBtJEjYxzCE7ELc4ncyop7oQgZvd8oPOTlZTUJ3JPqZQhTEb6KArRpdz6IQlyfCxw+JG4f+nqHmHCO3mZsuYVCEuMJ9jWD8lB5oQr8kCwqjdCEICwUlCEPoBZUtUoSAZCUSpQgAGyU45UIQMurhCEAVcUt6hCYESnU2johCBF3NCq/Bxj077oQgCkIqGffTAQhAFnBUpDKEIGMQhCQ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data:image/jpeg;base64,/9j/4AAQSkZJRgABAQAAAQABAAD/2wCEAAkGBxQSEhQUEhQVFBQUFhUUFBUVGBQUFRQUFBcYFhUUFRQYHCggGBolHBQVITEhJSkrLi4uGCAzODMsNygtLisBCgoKDg0OGxAQGywkHCUvLCwsLCwsLCwsLCwsLCwtLCwsLCwsLCwsLCwsLCwsLCwsLCwsLCwsLCwsLCwsLCwsLP/AABEIAMIBAwMBIgACEQEDEQH/xAAbAAACAwEBAQAAAAAAAAAAAAAAAwECBAUGB//EAEEQAAEDAwIEBAQDBgMHBQEAAAEAAhEDEiEEMQVBUWETInHwBjKBkaGxwSNCUtHh8RQVYgckM1NykqI0Q5Oy0hb/xAAZAQADAQEBAAAAAAAAAAAAAAAAAQIDBAX/xAAtEQACAgICAQIDBwUAAAAAAAAAAQIREiEDMUEigTJRYQQTwdHh8PEjcZGhsf/aAAwDAQACEQMRAD8A3WqbVeEQvTs84rCmFaEQiwKwiFaEQiwKwohXhEIsRSEWq8IhFjKWohXhEIsRSEQrwiEWBSEWq8IhFjKQohMhRCLAXCITIRCLAXai1MhEIsBdqiE2EQixUKhFqbCi1Ox0KhFqbaiEWKhUItTbUWosKFWotTbVFqLAVahNsQiwobCkBMhELOyylqm1WhEJ2KitqiFY0wcHY4PbuhrdxvGJ2kciR6ZUZvPH6F4LDLzZWEQrwiFdkUUhRCZCIQFC4RCZCIQFC4RCZCIRYULhEJkIRYULhRCZCm1FhQqFNqYAphFhQq1EJkItSsdC7UWpsKIRYULtRamIRYULtRamQhFhQu1FqZCLUWFC7UQmQiE7FQuEJkISsKGwiE4N7ItWeRriJhEJ9qIRkGIgtU1hkHrg+pz79E0hS5oIj31H6rLklTUv3suEbtCbUWqwlwgGDtPfuOn6IYZHfn6rTP1URhqytiLUxEJ2KhdqLVeEQnYUUtUQmWoLErChcKITbFIYjIMRNqkBNsU2oyChMIhNtRCMgoVCi1OtUWoyChVqITbUWoyChVqLU21FqMgoVaiE2EQiwoVCLUyEQiwoXaptV4UQnYUUtUJkISsKNB7KtB9zWnqAfuJWirpntjAlxtEObvBPXaAVSjoqjWtBAkAA+Zm8eqxyRviyqFDpESIJAdEgkA7THoolNOyWqAqR29fsqOKlpyo5FlFocHUkysQ719hWjJ75/mqVcj09+/RBMtB5j+38lEeS1GXsW4VaGYRIVIRatzItci5VhQiwGSolQhAEypVVKAJlAKhCYEyglQhABKJVbxtz6en9wplICVEqJUSmBZQolVc6NhPXljqk3SsSVl4UQouVXvOIznM9OyG6VglZaEKJRKdiolQVBKWXm4CMEHPQiIEc5k/buhugoahVlCLCj02obVNRhAFjc9w+HCe4IctQqkAF4jaex/RZP8uqf893/wAdH/8ACwcZ01enSc6nWudiBUp0rdxPytB2nmuY6jbUptcG4BhoidwR0cea5+t0oaLhjbBHXGD/AHPdef8A/wCh1NIftqI3HnY4lrjn915JnH/MHotlD4v09QWvJpl2IfAH3dA+jbkJNbE2maC6QTESQY6TJhQmaOk0CC4QSCw7g5MCHZiM8lv1uhJaDTcyQchzWgEdJZBHr+CrMnA5pb23z/PP3VmM8sxGY5G7G/bl9ll114FpAaZtMGbeYIJAwdtuahtZ1oLzDAY/hE5aZz1jO2cLz+abjSXzX7/4dXHFPf0NDTyUqQ3fsJ37xEdP5Ksru4+ZSteUc0uNoEKY3QFamrohw1YIQoVZCxAlCq4bdj+eP1VlK5LbXy/IbhSQISqztsTkfnE/chMaULk20PDVkoUJdZ8NJ6D+ybnSsSjYiJcTALmxb3ibgDy3IWhlUHY8gfodvyWak6GjlBM8+5/VVowKrwOcffeP/In6lcvHyNU35799/p/g2lBPRrJVabpAPX3CrWeLCfUDpG0/cn7FV058o+v3krdz9S9zNQ0x0oVCVAcFU36WKMdouVSo8CJ6qXFZ6pz225bxJ/Afionyf07+hUYeujTTfIO25H2xJ+sq1yyaV2D1kE+pklOlHFyOUbYThTpDC5KqPyESl1iqm9Citmi5QleIhPIWJ7y4dVz+Mn9kdtx+YWv/AAw7rn8b0bTRcM/u/wD2CnRezJwtuHTtIwf5LjinSqte9lM/s3upuD7KbpBifK1w5gyn6ek5lKqWXEgEhswS4AEAGI/BcDhevdXFaGCjIBdc4vuyGyALQDmdjtlSyjV/k73iKLzTJcx3k6C4Ow0C4QZPorUtRraJIYRXtbc5pEGNg0OAgegHrvlOre2nRhxuBqUxLQHEOkvaSBj5mN3+66fD9ST4jyQ2kaM3Ohtsxc92SAACECFDiZe4f4im6gXwATBZIwRcMjYeb8kmtq6VtjHNqXQ4FrpZh8Zc0nM0nDHNU4jonuY0th9zLg5pkEim0EXPHyuEGe3PZeQ/wNR+oFLzMdUFMg03FjHGsQ6+bx/ERsYIdhc32jizqzo4JqPZ73QVC6nUeRMWgXebYVCJuHXP0TGVJE8jkei8N/mbtPTFO1wfVdSfDqjiwtpsrB37R5JLj49IwJHl3XpOEXW3PgF27YcC1wJDgbgCcg5hHDGUJV4/kfN93JWnv5HWvQXe/fqsep1jKbS6o9rGiAXOIABOBJPdJdxamWyyox4+XykO5g7t25LXkuNNGEFejpTgHkRI7j2FemCZABOOWcSMrls19xpgEHy5HTJ/WVsp8UZQcHVLoIcPKJ3EfbzBXlcbFh6qA1ckQRFvmgwcyQOuBv3UNcQ4zkHI7YAgfafrPNc+hxJr3AtLsiIgQYO/Xqm67WspBrnmBcORMxBjAMbBZ8b+KX1/A0nBpqLXg11OZ6DHWd9/oPspp123ESB5g0T+84xaGnmTIxukU9U1wBacOi3BkgzGPos+g4vTpuaS53kqS4AH5QGQQec2g781HLJxmq9/wHxwck1WzolyXWyDty3yN+ih9QEmNpJHpyWTVcUpMIpvda98FkjB8zYiNjuui7RjWyTVEkHEEwScElxMf+QWXW1ywgtFwcTP8TXNa0NAA3mB9yq6jXCnVcDMeSYAgF/lGZ/0D7rl6rXnxAMkCZGwnlAO+4P19VwTlJZL6/wdUIOVNI9HqqssGIloAbkxjH1mPxTqAxzOZ9FwqfEwRTBJL5J82JLGkkiMRtv1XR4bqGOq06hqWN8OoRVE+QljwHy2CBdE7Y3XTCdyX9jOfG42n8y3xHrXaegXtAlppt83V5BOAd4lYeH6l0GoRJbT8SNpNV7nwJ5WsYvpOkFKrSFN9RtdzQ0vOfMRLmmHOOPIcEnA7rzvxJwl9LS1H3t8rANnEAA7y4uMAGOZz6AaqWqMnDezkU9V+zp2sJcGNDw2Pmjq4jGN/wAFz26x9he4DDbrYky8+UfYFcnhnH2tLS6hWFO4F4uBlpmQBON+o3CV/mTW6R5yDdTMmXXZmLoOYafuuaKlSjWt/mdEor4r+R6nRV2va0txbTpsd0LgJkdcHfn2WmV574b1D6gENLGiSWucSXNEAQIgRI55W2nxNjGjxHBv7oJMkkTyHYStvs6qNGPN8V2dJr9+x++Af1WXi1Qik+0SYIAmPmxvBjdFPVtIcRO4IO0tIGRMcwfsuP8AFfFGtplgIc6WEs5uAe3y7YkBy2e0ZpUzu1OKMJkMnAzaM49ELx9Lij4H+7Tjm9+3LZsKV5/3da/Ffmd6cfn/AK/Q+s6SpWtAeK93mB8o6mDNhzEcylVtW57XNiocRlhw5rmyMNGcH7LMzVOe8xUqbYIkfZpFvPczy7LqcI0NzXCo95hwjzuaeeSWxEmcDHbC61yX4OSXHj2zzPEOIt07XiobXuaSxpvBcQRHytJG0SvPaO+5xdSbSZBy11VxOdvnGInIB29F9F4vw6kwNd4dxJgl3nMDIEvO2Vy/Bptk+ExozPlpj9VMm70OKXk8rr3U20CKYDialMuaXOBPzncyRlLocZogF5a691N1MU5dYBIDzBJnBdkxO2Jleg0Gupahxdp4e1ktqBjQJLi0sJHSGvg88xzXE4jQq1tU5rgGUwHtYQBEWvtvAqElxJ3tEGOhVO1pi0N+KNQx+i0pD3UW1Kby20btDKJy0u5TGQY/PPog4mmyk5ry1gxY4OY1rm+GJdvENO4ggAdT2dZwB+pZpKfzNB1BcYEEWUi0hhw2YOOUn0PR4b8EmgajtOW+M9rWuFS5jfDL2mD4f70NdEYlEoKXYJ06OJwT4RdUYa7q0up0sU30xUYA4v8AK0F+JFMZt2IieW/U6m1xl1NpBfPiupsxc602vi4EDnzG+F1aPw7rWuAH+FsBrtw7UgikGRpRGxcHPqX8oIjKZqPhI1HtdUDHkUmsewgOZfIJe0vJMTfAIRjfgeVdM8pr3MqaapRLtK5xp2tPj0yC8ZY47ZuGRP1yvA8GovY14LiwlxhsmBtkHlJkSCZj6r13xLwsM1TqTDTp2gAgWtAxdc4ABuZAx9unmTwB9Qz/AIikAAMh0gzvJxDoAVSa6ZCT7QGtVaL2zdjMAkzLSD2EjfskVtVXrNPilzg21+4AbmRtsZbsunpOE3PNN72hsfMHsg7HGCRgnf8Aons+G2yY1NMnpEH735KhSSK32YqLnipe0k1ALRb4ZxkOAA79vqu0eEV9TSqu1DrGMjykeZ5IcYpsY2J8sZ/iHVeO4zXZRdbTqOJB80NgAkHZ0mT6YTOHcbIz4lSdt5+hn6/grUV2GbR7GjQq3abwadfemHB7GmbXkG4losxnY4A6qvxtwdulNPIJqGoHFxZyDZcLektHXKw6L4mqhoa102mZNLTvdzyXvaTieZ7JXFdXU1VprzUtm0wxhY07hobAyYO3ITthKKXkb5G3aVCqfGam4cDjow/T5cBc/VcQqPcKnle6mSKZIpkR5XxERhy1VdA0NENIAGbnNOSeXQbYyq0+F9m/91P9ULFA3J/x+gj/ADh7731o8QhwhoYIaBgNHcyD/VJNZwhxeNhMvqDJbLoa0xjOMDHddA8JD+TenzNb3/dITRwpocJbTJJJy5xE7z88DdFxZNMy16xe75mgNYRJgEvm2DEGBDsTBV26w0QG+V3kPleCZZGTa4kiDaRmZK11eGgyS2hOZguG8k4nr+ak8MacnwceXc7GNsQBlJTih02Tw341qUQ40adJodhwY0tHluAPzbw52RH5KOJfHOqrtc11oY/ym1rAIkENDrbolrRv9VSjwqmGmDSExI25nlarN4cyQb6YMjNsn72oziFMz0dRc05bBuDvMQHUrp5jBMj8VztU17DZ5mtdk2/+5Bw4eUCJdMzmN8wu03SNJIviOrGwe4gpVTStG1Vgzzpz0zgd0Lkj0DgzCzVEsLWVLXsLvlLgSHRGP4sbbCFlq6p+GlxtgfM5pJxBnyiRJ6cgtOq0tMk3VW/SnbP2CfodDp4cCbzAAIHKTMAmQcDbqkppaQ8XVmejxKsJBtc0eYSSCImIO0jPKcpnF9e55YalMAkBrIIz/CYaBMXTn+IrTpeHEedlIhwPymrIiDk+XPpC112RU84Phxk35kgCPDiIwBv9FV/Qj3OK7XicXkcixz7Y/n17yhbHap7SQyjSc0EwXFtxE4n9mpR7B7n1/ho02pJFMVWxT5tDGuY7ILYGfmBx1WT4i4hU4f4TNPTDxXc6+pUP/CttDSGiAfnPMfKvlFLilU3WFzWkeYAmCBncnMDb0C2aNtR4INKZEglxbDxgPzg88d+yKit+SnJvro9BX+LqkMp6lzXlhH/DjAm3zFp3gTvz5LDR+NzQqNcxtz7XeV2WGSALml5O3Odz0wls4U8jzv8Axkdt/VW1PC9OwOqVGghrROwIAIcYjcyOfVRe+g3R0tR8d1a1rGMp05DD5GwCXtDhc4mRF0fVb9Prqb8k5GDLXbzjNucCcLx+q+J2Mok6ZtseHTEzBxL3XTk/NHaML0HAf9oemvJrNIaGAODWB4Li0SAOk3GekLRwctIlSS7PTaUV6lJh0rg6rScXQ61payp4Yt8zYy0PGcr13DRVhnikNIDQ4SHGp5YLiYFpuM4Xyf4b/wBpbLq79YxgpuF9EU2AkEfuGOUR5jzB64H/AO0qk5tJzqdQ1hb4jQ5vhlrXA3MefMSWjLYHzH60osTkj7B4FTw2gVJqNsueWgCoWwXAt2aHZ22lZ+I06g01QMcGVnMdDmkwKhEAiZwHEcl840P+1ZjWACgb7Wh9QuaAXDDnAW9jjlK7fFviDT64UBScSS2oYIhzXdCBs4WE+kHYhU4tditPo8n8RaKsyvNZ91djQ2o8GbslzSCAP3XtG24PqeJVbUGQXdPsvR8ZrPq67UvM2RRaz+F37NriQAdxMZCyV6AhZTWiovZzuGOPiB3UGfw/kurYZiTnusWkpQR9V1qW4Rj6QcvUeP41w/xHAHaf6LXovhlga49B+n9F1q1DzStbHYI6px8oUmjFoOEUrWy0Enf7rTxHhFOm5loGT0CbSMR2WjV1Li0nkk7RSo5tfQtMYGBHLqVmq6BoiAurVdkpFUrRLRm5bOTqNK0OIA5LiVqhBiea9RVAuJ7QuJqNGS7ksdqzVU6HFoLG+q38JpCRj75SmUvI0dFt4fDSOyau0J0kd+lQbb8o/wC0LmcU0rbDA/BdOlrBbCwcQrAsIVpEtnldPSzlXrtbadsJ2nowd1FWl5XDqpV0N0Y9BQa7kCuwzTNGzR9gsPD6Fvv+i6YeFfDdEcpdgjksvEWAtyFqbUWbWukLVmSOKNOOqFtZTxshc2zp0dOjow0yAJ6nJ+8p3m5fl/VXE9FDqjuykoAHLBx/QGtQfTDw2bcn/qGI5kicJ51gPMdB0cejYy89gvFfHHEiKlINcQWgvAP7smAY2nDt59BslF29A1rZHGNLZFFgbcw2WggtwPMS7ALiRk8/oAONoagLj3Hv81kGuc91zibjEn0AE/gmaJw8QfUfgY/RdXFpqzDk2mdDT6cNa7I/KRyAXU0TdGGNvFY1Gg7GmG3QY3zbt33XPqaeHHnEjY5nsfRMZpXdPzC7PTFbZzpSl0hmnptiMQZlfQeE8fpaahRFClTvFMtqP8xfebgTceUBpjY38rAD4FlCN95iOg7ro0iQIG5w0dT+q5+fkhLo24uOa7PTcNrXNcSZNxn7CB9BAWh+y5+komk40yI8rXkmJlwErZcsUrLboim1amOWQPV2uV46M8tl37qbkolRcpjHbKlLSHXJl0rLerB6HHYKWh73ZS3uSy5VLldaIsq926w1W5WpxSCMrnxN7HDYJumKUdlai6FrXRnZ0rsLJqdlZ1TCRVfhVQrEMaq1BhXacJdR2FMU8SpNWGlEp5phJpFMvT4k6FytWXDAk124Vril1itH0Zoo0e8oUj0ULKjWzc/UOf8AIGNaIlz3kgyARAtbvdsJ6ZWanxFt1RhBmxzpeAGm0tNopg7gtBztBxkrl6fWzXayXPqNc4EnygMgg28gI5DcgrmVNWzT1a58tZ9QkMb/AABxuJLuXTHRcuF/Eb5V0a9fqP8Ad6tRhazzN8J7nQYEXtAgWgdAM57LyXxFrG1XtsaWsawMaTMuAJzn1TajCaVxMlvlY391ku37nfK1DhxrVGmDYG5wBtmN5WqVEN2ecaIg9Vv4dU/aM/6m/mncboW1AAIAaBHLc7LHSZkeoVCTPd1REl0Dbf7c1gr6hg3cTHITH8iufUqZWdzu6xjBm8uSPhG7/HgfIAPxP8l6H4N0LtRWc8nFNpeT3GGx75Lx7CF9N+Bmmhp3PId+0z8r3ANGAYaD15wtlCjGXJZp464eN6MaPw7Ln3JnFtRdVJ6gci2YEbFYvEW8Y6OaT2aLlIqLP4ijxfeSrJs1X+8qviBZvFHsBT4qVDyNPie/YR4iz3+wCUeJ72/RFCs0X+5VS71SPEHb7oNT3lOgsYSgHKQXqRV95WSiaORoL1DHpF57Iv8AeVpWyMjQavb81BekGoo8X0RWhJ7NBcqOSjV9FHiKVH00U5eqx7UXJIreijxU4RpCnK2PuVKjkvxFDqnuVTWhJ7HhyEnxkJYoMjyes1fi1i6mDTu3M5OIJ7SkaWLntHQifzkqdJTc+riP6DGF6bScAbTlxy93Ii6BOcRhctHUcrhHCbpDj5ZERBz9JhdXXCyk8sFpAwIAgY3G4K10/LtFpwYGCex2PJJ14LqbgWzI5tGT0xuPqE0rJb0eG17ptJ3tCyUtwtuufkAi2AARt+EmD9ViZumgNtWrn+/RVaCeqUtmlJtlrSTsC2JHfAk4WipEOyKZhe04XWb4FPyMPliT4v1wIErzPC+HucSfKYnyk/TMYHZd2iIAA5cht9FcVZEnRtc70PoCPzCr4nb8lmvKL1pRnZqNQe5UeIOv5rNef7ov9hFAafFHf7fzUeIOp/ALNf6/ki7sPqUUBpvHb6n+SA8dvoP6rNf6e/qo8UdUAa7x/YQguHT7kLL4vb9P0QKh7fdAD5Hb7BWv95/mst7veUXlKh2aS9R4g9ys5eou9mUUI1Ct79hHjD3/AGWWe4QHdgfw/BFBZq8Ye4Rf7j+qzT/pA+oUF3chFDs1F/qov9mVmBPcqbvZToRov9Ppn9FHiLPI7IM+/wCyKA0eKhZs9B9/6IQBt4boGUgOTjB5yT1F0A/RbKuuaRaHGdybSI+ywP1LnZDTnPmLI+5YPzUmoMF1VrSOTQ58H02C58ToyH1nYAMgcjIaDOefPusld/8A0z1uu/JKqaluwc4+loGfoCs/ig/uz33VwgZykec4lpzJNm5m4k/qVjpUHTsRiZMAQedxwB3K9Fr9Pe0wXT0ugHtmY+yvwzQjxW2ta3EFxtqGCM4c3J5Y/qokqZcZWqOHw3R+JUtvY3BNxMjHKRz/AAXU0OjtbHiSC448hbcMSCHEz2xMrs6fSeG+o9uGgmmAC9p8x7v8oJE229dt0mpU5ep3JOepuMpwVhJ0O0n7MOt5ggi3GcEY35dFQvPv+6S2p7x/JQag6fktkqMWx4qo8Q9Pf2We9Rd3TEaL+yPF/wBULPKL+gQA/wAT/VP0KJ/0g+uFnNQ+/wCqPE7osDTd/pA9+qnxFklFw9/2QBq8Qdff0VS8e5WefeUSe3vsiwNF3RqC89P1WdVmOaQGrxo5kfRR4w6/cLOKnT3+CsC5FgOFT0R4iQQfX6rs6nhFNlk1DBBJcYLXAU31C6mAZgWBuQfnETiSx0czxB7/ALoFQch+YXRbwYH5a1Mg+GWzeCRUdANsbgbicGRyKYPh5znNArUfM0HcmDYXuBidod62uPIoyQUzl3dj9D/VR4xHM/gtmn4Leym4VKbS6bmuJBbD7Bgb7t75Th8OumBUo/KHZc4SCAcSO8xyBb/EEWgpnNOo9lHjDsugOBeV7vFpFrad/lmSS0lrACBn5fueiihwJzg39rTbcGnzF2Lm3Qcb8vo7+FGSDFmDxe4/FCTqqJY9zZBtJEjYxzCE7ELc4ncyop7oQgZvd8oPOTlZTUJ3JPqZQhTEb6KArRpdz6IQlyfCxw+JG4f+nqHmHCO3mZsuYVCEuMJ9jWD8lB5oQr8kCwqjdCEICwUlCEPoBZUtUoSAZCUSpQgAGyU45UIQMurhCEAVcUt6hCYESnU2johCBF3NCq/Bxj077oQgCkIqGffTAQhAFnBUpDKEIGMQhCQ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data:image/jpeg;base64,/9j/4AAQSkZJRgABAQAAAQABAAD/2wCEAAkGBxQSEhUUExQVFRUXFBUWFxcXGBcUFxQVFRUWFxUWFRQYHSggGBolHBUUITEhJSkrLi4uGB8zODMsNygtLisBCgoKDg0OGxAQGywkHyQvLCw0LC0sLDQsLCwvLCwsLDQsLCwsLCwsLCwsLywsLCwsLCwsLCwsLCwsLCwsLCwsLP/AABEIALQBGAMBIgACEQEDEQH/xAAbAAABBQEBAAAAAAAAAAAAAAAEAAIDBQYBB//EAEEQAAIBAgQDBgMFBgQFBQAAAAECEQADBBIhMQVBUQYTImFxgTKRoRRCUrHRI5LB4fDxFWJyggcWM6KyQ1ODwuL/xAAZAQADAQEBAAAAAAAAAAAAAAAAAQIDBAX/xAAtEQACAgIBAwMDAgcBAAAAAAAAAQIRAxIhBDFBE1FhcaHwIsEFMlKBkbHhQv/aAAwDAQACEQMRAD8AGS3UypUqJUq269VM8iiFUqRUqZLdSrap2FA4t04JRK2TTxZpbBQKEroSi+6pwsUbBQGLdPFuihYp4w9LYeoF3ddyUb9nNd+zGjZCoC7unrYov7OelLujRsOhlm0OdSBF6V3Ka4LdSMdm6CkPMim93SyUuB8nCgpuUdKOvYSEV1nK0bwCpP3WA0kbaaUKVNTjyRmriypwcHTISlOa0BuVmYAkSdJOnlI+Yp3qYHMnkOpoXEYmwbpK+FsvxZWXMqzBgrObQ6dMtc/UdR6c4R93+f5NsGH1IylXYnyVzIKeNRTSldZy2Nimk1J3dNNumFkbNTGapu7pvd0+AB2NRsDRZtU02qLFQE6momSj2t1E1qnYqK9rdQvbq0GFJ5U04Tyo2Q9WVLW6VWD4eKVGwahCJUy26lt2alW3WaZbRGtupVSpFtVMlmk5AkRIgp2SiFs+VSC1U7Fagq2qkFqihbp6oKlyKUQQW6eLVFi2K7lFLceoOLVdFuiCtNNKwojFqu93T5roQmix0Qtb8qb3flRXcmuix6UbBqB91TLlrl7/AN6sThq5h7Pik7DU+QGp/h8qmeVRi2VHG3JIqeG3Lly5jLLAZU7sLlJP7VUDmJGm6adQd6MW0CJ60N2anuu9OjXbly8f/kYlf+3LR4A1AOgJAjaOX0Irj6WLxuv6lf8Afz+xvne6+jogSwJHqPzpNZBQ6QO9ugc9zI/jU7XFTxMYC6knoDSw8dyY1jKw8/MVn1vMlL+mn90X0vC19+PsVqp/X5/xpd15UUV125/Q07IeleqpnnuPIILJpww9FLbPSpBZNJzBRAfs9c7irFLXWn936VPqF6FUcOK4cMKs3jyoe4PMU1NsTikB9yvSuEKOVTsBTHiqskGa90FC3bp6UczioLjDlVITZXXnPSuVNdNKrJssLdmiEsgVJat+tSi361zKZ0OJGEqVUpwFPVqTYKJwWzT1t9aWelmHWlbHwLIK6FFdkV1SKAFFNPpTzc8q4bxo5DgaLZNPFg1zvTTWc9afIrRKLQFOCgc6GNdy0qDb4CCw560s/QVEtupRh/OlwNNsa9w0LxRyuGu+IBnHdKSY8Vw5dD11JA50Vk8x/W361X8bGa7hLPLO+Ib0tLCT/udflXN1TuKgvLo6MHD2fgLw1pQihD4VAUf7QBTMPgVUuVUKWILECMxAgT7UVNJDqa6EqRi6bIns+VQLwzvMwuXLjeEwAe7UHyCQT/uJo9qlw48VYdRFTxtM1wvWaorLaRHORBPUjSY9qkzmpsgEgnUE/nXcgn61XTzUscX8EZoNTZBnNLMetEZR0rhQVvZnqwV2PWo2olkqI26pMhpkDxTCKINumlapMmmDGmMKJK0wiqsmgV0qB0o5lqF1ppioAdaVT3EpVViosLdwdKmD0PaAipgtcqaOtpjs9LNXABTlAp2RTFTgKeqCpVRaHIagwcCpAtTBBypwSlsNQZDkpZKIFsU4KKW5Xpg2Wu5aJyimlaNg9MgrtTZRTStGwtWMpZetPVDUWHdbi5lMqZAPoSDt6Gk5pOhqDqyWyqkjTf8Ar8vzqrtt3mOxD8rSWrC+pBu3P/JB7VcWYSXY6KpJPQDU/QH5VR9j0LYfvW0a/du3j/vc5f8AtC1ybKedfC+5vq1i+pbRTV3PtU+SgsPhGF+6xdirLbyqfhUjMGj1gfOuvY59GTu21S2n1HqKExjur2lVQVZiGMxlAWRA57H5edFhKTaaaKUWnZHibYDtpvBM661xX+lc4kxF+3qApRzqYkrECYjYnmNudS27Rny3/t7Vw9JmUcbT8WdOfG3NNeRZqaTQ+CdmDFpBzvoY0XOQu3kBv1qciuzFkWSKkjnyQcZOJwmmzXctKK0szpjTTYp5ppp2KhhSmG3Us1wmiw1RAyVE1uiWFRMKqxagtxKVPuClTsVENpqnDVWWr1TreqEjVtB6tTw1AC/T1v06YrQerU8GgBiKeL9KmFoPDU4PQAxFOGIpaj2Qdnroegu/NOW/RQ9g3NSzUGMRXO+o1FaDQ1dzUD31NvYsKpY6AAk+gooaYddxIRSxk6aACSZIGi896zeG4zbwsWSWKxmFx1yLlLMMqiBPwj3zUHj+1WGW4jvdyuFdF0ZoDRmhY38/Oo+9wuLuCxfuNcbvmgOLpNt8wCqlwKF7sxBBPPqK8zJHJ6u/j6noY4x01pl1254p3ODKLrdxP7JB5No5jkIMerCrnB2RbtpbGyIqj/aAP4V57d4+uPx9u2tvwW7gZX1B7uzrBHQkTH+ZelbsXq6OmxNXJruc2aaVIOzUzvBPsPTc/rQhvUy7d8J9D+VdLi/BipoNZgSPcj5R/GnFhVXhjCr1CAfQT+VTG9QovyDkifiRdrttVIClGLEjUHQprOgjPPoKBDXle0bpRED3BAgFz3bqp+MllMzoJECQOQfanjdq2ER83iCsRkW4rgSMpBddis/u1i+0XFbV0qwUvltBFB/ZZWzMzOCpJzZtdNNa8aWCbbj2TPVhyk6s33C7gs2yHZObGFykEuxYnLoQQQZIneSasxcBEg6HX2O1eXcI7VpYtjvO+u3NczE5xvplzMOXlWr7P9pUxYbJII3DCCPkSK9DpIOMdWzj6pO9qNLmpZhQRvVw3q69Tk2DC1NJoQ3aabtOhWGZqYWoQ3aY12ihWGF6jZ6EN2mNep6isndqVBvdpVVBZTW+IjoalTiS9D9KoVusOSn5r5+dS28ZG6sPSCPoZqVIpxZeDia9DThxRehqm+2L+KPWR+dSLenYz7zTsmi3HFF6GnjiqdD9KqBcpy3fT5CnYFv/AIqvnXRxZPP6VUreI2j5D9KbiseiIXv2RfsiAyZUglpySSORg+1S2xpJsvX4ogjfUA8v1p1viKkrIMF8vuMs/wDkKp+wCpes3SYS0l0ZR3YcLbe9cbuwQQRA8M7CQfKtJxDAJcvWlSzYuw/ef9W2GtOCgkLBnwljp+GOlZSy1xRtHDfNgK8TXTfX015da7/iief0/WmY8MlzwW8KuVx4S4lfCMwAAiQ+aPKKqUxhaQUtjL4ZCgho0kNzGgq4zvwRPHr3ZdDiief0/Wh+J8SQ2rgE6oRy6etV/eeS/uj9K4SD91flH5U3yqIi6aZ5/wAZTvLtoKM3pruyxMbVqXwF1MfaXKQWxSOII/6a4gOWJB0GQNod6v7HeMT3dvM2XWFzNlE6Sx5nz507hWHwp7xWwDPcLE5TYtDIo2VQzCAPzNcU6i9W+x6cczncku4HhmtYS1b8Fv7Ubjo5CA3srEFPGNMkRuenOtB/iVvqflWGe/h0xZNrDZPDlgjuxqRrmDCQYq/lP/bX95/1rfAlFNLk4+ok5O2Xf+JJ1+lcbiCQdeXSqbNb/wDbH7z/AK013twf2f8A3NW9/Bz18l0nEEganYcq6OIJ1+hqhVrcDwHYfeNK49tQSVf2b/8AJov4Cue5H/xBRjcssF8JtRIHhzSTAbn13rOtg7jICttmGslVJGnmBWtwljBYhD3uKuISIynFFco2ByEhQd+VZbjnZ0YSThcccuphMSVb90Pr7fKvOcee57EczjFLUoMTbKGHQg7wwKmPf0rT/wDD+6qPcaYDIPmG12orh2Iw+IRO9U3nVApd7guOYPMtJjXmaPsWMOghUZR0UqB8orowwlHlnL1OeORV2Lz7en4voa4ccn4vof0qom10ufNf0ppNro/0rp2+Dh1+S4+3J+L86dfxKKxXMJBI58tKprfckicwEiSQIHypmK7suxJaSxMjKRqeRDRRtz2DXjuW5x6fj/OmnHJ+IVRuLfU/ugfkaYyp1Py/nVbCovTjE/EKjbGp+IVSFV/Efl/OojbUfeJ9v50KQNfJdtjF/EKVZ1lG0n150qdiGqf69qeGqp/xmwP/AFbf7wPIVw9oMON7q7DaT+QrnOouwagv3UtkM2VdYBMDUjQTVT/zThR/6h5/cf8ASguK8ctXkAtFic4M5CBoNfERpvRdA1ZaXe0VuYz5d9wATGmmbT+1WwxluARcXbZlefnGteaY29cDhgw06sukiPnBqW1xW7ouaSSYYkHKCB8I6eE/0KVyfZhrFeD0PEYtlUMuRwTsGJbnqRAIGn1FBcU4m13DPYjLmdHJzSDkByjLHUnnTOBYL7XicGy23Ng96LrW00TW4ELQCAJXn0o/j/ZdcO8WsS9wwCQwtsIOfSVCiYRtP5Vm5vbVsPTeu0SLhnaW/hrSYey+RYlv2asz/CHYDNAJJ2nnWps9scKMOytbdLp0zJbVZGcEAlGkkAa7bbV57iWsgh0a+xCsDnQIDquYIAJPUbc6gxV98/gAy5gDmk7iREROhHr7VOtmqyzqnXH57GmxGPs3CMsSfxAqzHUnRpPT50rDmNTGm07eQNZ1wDeR1cFVIZRoCRcUqs66S09elWljiGUglFYDcMSAdxBiDv51oopIhNyfNFrZxQBKkmd5IMegbnVtwmwt0sWuJbRAC7EiYOwAPPSssMaCdgDO06AT16VRYrCs86aZyRPIZp9tKuV61FkqC35PW7vG7Sr3eGdLa83IcsxjUiFMep16RUXZwj7QIuK5KvMB5+GZllHTrXld+02viVk0LAM9sWxrOULvz3q/7O8RXC3AwnIBcEAzBe2wVvEepH1rkniccbUfP3N46uSbfYuHPiBGQ5DmDOpdGjUgplLEESNt60jixiwDbZEvETAzBLnSCQNfr61jODYfvbQJvnOIDgIhCtG4AWYMGKIwfA2tX7d9L7TbhghnuzAIAZQRprTyPnZcSX5zwQlGqu19P+hdxoJB3Bg+oNRs4g1neJdnr9tbl37ZehQzkZjrAzQJo/B4C+qKGYXMwnMzQToNAIj610evFIxWC33Ra2tSFUEk6ADUnyArR4PhVuwou4pgOib6+g+I+W1VHBsW+FtYm86CbdnOuzbEzEe1BXeKYt2zHvJjqoAB6BZ6dK5MueWV6R4Xn3f09jox9PGHLabAe3uJs3LbPbsokkJIADMXO7RpOh/U1c4Xgtm7wzuzbt57SiXCjMGWCTm32Jqov8ZxAKC672hnmSc85R0ABOp2o/sf2m+0PirJllWxdaWgFivhbQa/e5ms5wqNxXEWi1d033sg7E8Ps3A9t7pS4GKhIATMOck6kiDGmh58iuJYK5YbK4joR8LDqD/CsRge0WLB7pH7s5VYBi+kHdWY6annppNbHDcexAweM+2XLdzuu67twswztl0Zfi1jlO/Kum54ZX/5tKvKt1wYOMci+fcin8ifYCTUj2XCZyrBZInTcTPPyPyqgxPEn+zXWUZi9llTIryS5CHlpoT51rsfxCyMK65oZtljWCxaI6gNXRPM9qiRHB+naRW8LxlvvUzLmGYHeIC6nyO1D4W+Li5lmNR8tJqqfGARk0PUjX86eVdSFW9YEKYIvIBEwfEp1J3g7itljyLlmDnj7ItM1NJrL8RxFxCP2oaZ+B8wHrHrUXD8TevXQmc5R4mgAaA7SBOp0rRwklfH5/Yz2i3X5/s1ZamF6a1REGpsKOs9KmhJpVm80U6OiPSZJK0jzDDWc/dpIGa7lk8pyCT5a1dDswAYa4ZgHRQNDsdzQvA8HmNvOjFM1xp1A0QEGR5gfStpi2kd8BnLLaOWCIDhhOvKV+tceSbTpHZCNozq9l7f4n+g/wDrUWMwS4ZRDNlJPmcxiNIGnhq2+1tmyi2mb8IhmA9AKG4jg3vqQQqldRIiCBzjlUrI75Y3BPsjM37smfFrO8ayP6+dK3iP8q+/8jp0qe9wa6nxCAYAI1naNIn6VF9lymGLK34SpWdY0JGo9hW6mn2MXBo0nZ3C/aEvA37tsWrOdVRoDHNCoR01P1riYzIQyPevEPkKRJGhJO07jaaCwPDstm4Xfu7bopJIDd5BzAKTqpGmkVb8Nd2tpal7ADakqVzruDIjfmNxBqMuaNcIrHhl5ZJhsUlxspRg0bMCIjQwCZH0p1+2oGg1lN+e8D6VQcTe13jeK4pBUFoXKRMMxA1YCZ84qxwQbvMveL3eRXEgq2RfvZQDpB2JmsrdXZoqvsRYvHFJWFH3dSRJ0bUQfKoMTxmwDAVjJJkADRj4xvzIqbHYUYgr3VxSblwlQcy7LBGo02pcT7MKqqw71ogOSAgUwTlhgCSf41pHIvJEoMrruNQG3cFxiQdU0+HQEeciPrVtfbwQrMogDMZcZVBcMNY1BIzHpFT8E4ZbRG/ZsGnRrignbQqCIq0s2VClW/aE7lwpMdIAjrv51e6I0ZQ3uFLaKqXuv3tlnMnL8ILRoJIkDnQX25O7tpkfMwAhWBLL9yH9SfCdq2dzD51VWkhdtY0K5YPMrHLahPsdtXCraM/iCgKo20NHqcAsfIFgbeQEA3VkAk525811iRtUQ4vfWcuIu+ESc6oQEmBuu+o031ou9cFtz458uQiNgRr/ADpmNt5grE3EAEglGUaiZ18jWPqX3Ru8MF/Kyf8Axi5cQjMLsgB1IaCGG/hbLrB+Rp3DeKYokHcKSFULIEGIzHcaDlR/ZyyVXvTdukJn8KJo0AAKvhMmS2k8uVU97HMFhdP2jwBEiXbSD6VHqKTaSLWKlbYZiO0tzJctXEZFuobZUrLFTuUCsTOn8qZwztez3FDi4EEh9DJEaEmDrtppvVJxTijLAzMSxAALFYMiCRHL+NM4eXKmCzHMRILTv61cUkroxnHmjTcRxL3Lb27mZ76nNayr4cjHUEqIYxl036UfbxpS33di0hNzD37dzKAjAtaeFNzkxYJq0/EfbKnE3Rpnb3n5ajejuHtiLqkpDBYmQNJzEbCdlJolKLVUEMdMGxnZy8Cj27ROU6hrtvOQd1nmIkSdfWtFjcCRw+9ZW4guXO7JUuxMWzMBgkFjG/Od6r2S+iE5UJAOmsnyAzT7RVHi+LQhYWreadfiWNtTBFaSy+p3+PsNYlDvZaYd7iKAuYGI89hzOtD3sW3M/QUHwh2uurM0AgrkBYo3hJ2YmT03rRYW2R4ViJAAI0kwP605Vsupp3RhLBsqtlG+JnkPmage7WsODYhibdo5WynwodY1iFmRp86amAtMNbSE/wCUEflFaL+IxXdfcxf8Ok/P2Mbc1nWNPxZdfkZFXvArCoklhmaCZOoHIfx96IucOsgjNbZef3uXlm29qlOFtsshjEwJmCeg019qT6qMrbB9LKKSRMT7+Yoe5jByj50QuGAEZwpPkTPvWcbc+tZSzp/ynRg6S29y7TFKdyPmKVZ+61Kud88nqRVKgkGB0Hyrt3FFLbFSNgPigEAyAORg6xUPEP8Ah9iVBeyUxCdUIn5E/wAay+M7+0cj94nLK0iYPQ71rLGpR4Z5kJOLLW331tO/LhGaHS5mIcA8gAI6aUTxfiCpaXuRo5mTJJMyxkNI9DVD/iR7oWyq6bNqTHvInU60mh7dtFILDNIjLEk/eO9Z+m2+fc13pcFlxPFG7csZmy5ghPiY5ZOrdVGpP9qkGNIxDKhQKQ+y5tQCZ0GYmAN64nDnNy00HKgSdQplYnKQOo3NE2uG3O9uXJUZlYCWMjNAklYpa8VQtubB7WOuth7wLscpUctAQZ8W+4NQJi2b7MWYtFwaliIi4YhtwPOik4C4VgShzEEtpOk6CTpv0qezwRoRSScpkZSBrJMyNTvVapfnwLZlPiPFcvseU66trmEQeu/9CtFhODi5aS+1wIotBSgQTBXfVusH5dabheGKpzd3mDN41dmiBOpGYTrHWtAmERl7q2ttARpmU+En8MtqJ6dKyyTrhF443yZPg6KptkBSBeaC3O2RuVBn8W5ir3tFxVLOXLbDjMjFWzKNwfCPy3FZ9eG4cYg23Z2kP4lKhS4B0MSQDrryqV+JrdVle2WNpQELMz+HQEOPDyOhPIGqcU2mSpNKi5xvG3GLKhFACPqQM6gCdGmNIE+9U44xiblshXYkXNMi6gSOSASNjMeVQ4zirm1ZuKiLcbNLhVbMQzCSGn7oE7fKtHi72Wzcdg7GQBoRbPUQDHQg+R9KWqj4C2/IWxH7V2YsQJGj5YBjTXSTP0qpHE70Z1C5ecGcp6HXeKf2YxL3bWRkcK+ZQtrQG2CfuSApBkaanffcQ4nur1xLaAKLZaQCWJEQWLMdpgiOdCTvUb9y3wrJe1e1Lc/ATr6x51BxgmzHd95bBVoyl1zNyAE6/wA6F7O8acMVL3HJDiAmfKXUiZYxoTPhg6edaTi1sNnu271tMpVVjKpVfDCGD4TmBPrprUyyazpoIx2jaYXawz2bQVCeeUv4wu40AI/E/wA/IVm8JwMOkvdcZmcxAULDtrtzorG5rui3YJMAlW+HQwo5abaQKgw1rI0NeF9QpYkIWCkRu+06jboamDSt0VKUux0cEtCCoD5TIc+KJjZnMcuQNOdSSBJAg7Ej+NSDFJcaEdSTAGuUk9Nd/SpL+GOcZioIB0kAkU3O37CjyrK44YHOeQJjYbdTz+dHYdzbSLYI7wZW00IGw9NT86sMZ2furZYwEJWQ+kQepA00nemnCOwA7xYB5BgI96Tk5IpLUqsTduF8vjU6MZYopknSEAPyI3oi1dES1tGIEF9yIO8sW5CrbhXZwG4z3ni0U8JtHOc4OzCOhJ9qPtcGwqxbDm4GMlmlCMx18J00pba+B9/Jjb/FEa4rAlgoIHKDvEyB11q/4Dwb7RYuXrdx7aW3aYgklFDE+Ia77z1qo7adnTZ7vuMwzZyzu5KpGWCbjfCN+fKtt2MwjWeHXVuE5271tRlzKbagMFOscp02qcjWqkjSMmnqZb7Q4LKLmdkmItgHKyKCCS5EhVcx57idfW7ndqP+mQJ5KOnRa8cxHDroxT3VlbRtmQzfEwCwVQnaBv61LheO38hZbt2VMCWbQGdxMee9ZTTXYpNSXJ6hdsYa4WDiNF+IMmpmdWGuwqu/wjBOrAsh1YfGJIDEDY1kLHbPEra7zMrEkDVVCtpp4jEe8VU3rzoiOGdWzEECSY0g5tARrvFKph+kIx1qL824KBRBzuSQILFTtp71Vi33puXCzQJgghtQYykRI60RjsWfBqCGEQYIOnShcWQAyhQAUPISTyEKZI+lXCXsKXBzCCELEDKQYJXMCf8AUNFI6Gu1G1s/Z8uWJeMsMDm017tdIPUbxHWlWnd2zPZkuEv3LJzW3a2fImPer5O0PerlxVm1fHMxDe8D8waoLTcgY8j+n6U5oG4y+YrsOQuE7McNvGbJFlj924My+x5fSuYzsnesiQiun4reoPyqou3DpMkctxHvvVhw3i920Ztu6+R1Hv1HqKLY+AE6GDoehEH6604Vph2htXRGKw6v/nUAH6aT8qTcAwt/XDYjI34HPPoJ39mpWBnltrUtpVBEiRIzc4XmQBrNFY/s1irOpTMOqmdP9J1+U1TtcIMEQRyOh9xSlHZUUnTCsSbOW5dRbpM+CRcAJB1BGhA8zQXZ3irXg3e5ZQlIM3FynWNCSNjqfLzp168WUrmcAxIDch0nb2ihMNZWySbWZCYk/FmjrmkVh6T1aNfUVplRjXjFqSdPECQpG4acqmdPPzoPDfBfuRCyqieupiNcx2+dXJwqs5dvE5nUyoAM6ADlBNPt2wvwhR/pEVulSMm1ZVY605w9hFWfCSYDZpZmbxaR/YVocUQuEYHKSIzQ/wB4ATntzrtpPSoCT0muoB0/j9aTVgnR3sjoLbMBJZjDsbZmRHiI36EVV4m8BirmYqPDc+Ji0EDTXfNAj3irlcx56eetcbCg7gR0EU0uWxN8UZ7gXEBZxNq6QxRWLsFAnVSPCDvoedbLtB2xt31tLYZlaLjXJUoZCAKuboSWMg8hVE+Aso4ceAjXnl9+lMxwW/lW0VLIDMAxlbKIBjUzlqZY05qTXYcZtRcUR8Oxt8EhBOsZ2LTAESI1kxMmtGwKWFQuIyBYnXRY1M8/Ss9wdVtEl5YAAlVY25OZR8Wump5VrMfbsXLKXFN1fGVCZ1IDZFMhisnwv+dZZkk1x5NMMuGZzB3CbmEBIEIH8OpXfQjUlp6jlRVzGg41rZLSMw1AC6iZ2mOWvOgbAjE2BlC5cPbJAIJ11MkACf0q94Dw+xexl1tGJRWTMuaTBJOogaCnKtrft+5Ub1r5/Y9J4ni37gobeuVQDmkQCN9NOe00I2HtpbztbIjLMgkaEQdeW1c4tbviwQlwMIUagHcwAIqbtBiHGHuLkBkBBqYLMygAyNJJG1cWrOlNFviLuHe3CPaiVBysogZlzfD70/GcOtBCUUKSVEoSphmUHy51m7wsplDiCGWJE7sIAESeVS8Tx1opGdZz24gkEftF5iPXyihti1RZ8Q4eLdt7gZyVRm8Wo0BMaj+vOqzDYt8uGJMF2aY6C4FCwdNh+VP4rjW+z3AGaDbYHXNyI3YGso/E0s27V2czWlZgCc/iVievOPKrjc0TJa9xnHXbu8Rc6LeIO50zEDT1WqLDq4woV5DZVEFS/Ib/AC2qP/mOy48TsvOCDE+WWas7C6AjY6/1NdXotKmYesr4K+/4bKrnJm4NToRqJzKoidan4khyWhy1gSAIneTrGm29Fv5iageDuoPTy9OlS8MhrKgbiskoJaAo1AJI/wBQPrQfEr4F5FMkRB1bSRrGoP8Aejb8EgmZGxn9aGxOHDNmzEHy2+Q3pxxyXdClOL7BF91gWwTp4oGYAbefppSoN1JadAIiBSrSGNNcoznNp8McB+KT5g6fIU8BRs2vQwfyodUI3lvofkND71MmU/DofLT5rW5kEq4/0H6H22qWTz1Hl+h29qG7w8xPmP4ipLf+Ux9RSGTKAdQT/X9c66CAZMz1E/WP5VGT+IR5j9dxT4O4II+vz/lSGWvDuP3rUBLhI6MZB9F1HyFW7cdw94RirC+RUflPP3FZIkc9Pp9djXcms/y/l+VKhmku9lsPf1wuIAJ2R9f/AC1Psap+IdlcVZ3t5x1TX5qYPymh88f5T1Gn05/WrjCdpMRaACvnA+60H6EafSjkDKm3Bg6MORBVh6qdRTDaivQP+YMLiFAxNgeZgMAfIHb51Fc7JYa9rhr2U75Scw/cfxfIiixGFVQKRXoK0PEOyuKtfcFxeqGD6lW29iaproZTlPgP4WUq3sDBNAEKITzHyqRGUaF9eg500zzIn0/hTFseMM0sRMZTAE+VAHeIYN2IUDwlASY3HOPPUHfatT2Y7NWrtsXlDIAWsrlUMD4crM5iTL7ARoVHKstiFvHw2y6IYLSTDGRIKjTYfWtF2T7SNgba2SpKDMc0Ztyh2BnYHkd65uoWRw/R3NceqlyWeC4PhsO7IVDOIVpU5WjXMFctpPtoOlC8QbBuqsIC2nditvMqZhCtnIEA+EDdRWAxmLe6z3LneTdu3GYM7gW0LSIEiAB16VZWOKXbuHyLhgcwYF3hVhwM5QEzqZIMGsp9LkbUtm2XHLHlUd4vww2R3xAt3LyB7HduWVLcwxcETMfDrBIJ1FT9g+IWx9oW9cBud2ArNqWK5pyn3AodsFecIbjIDbXImpaBrGaRLGWY6R0qXhfCLVnQHMx3Y7n0FdSh+in3M1NqVo9ExIhPBfLLntgCZ0JG0zptzonHYm6yhCFJzoZ1BlWVhpO/h/vWFS30kHyOvkfKjLXFLyR45j8QDcusTz61zPBLwzoWaPlF/jcXle2GRpN21oIOmYHWfIGrXi12wygMQs3LU5gV0NxJGoAiAayF/jDv3eYIctxWkTJAnwxOm+9WN7tBbcKCrgh0OoBEKwJ2M8ulT6co1wPeL8l72g4daNi6yR8O6mNx1WBzrzzitq2MH4dYtX5gEgamCTtGke9bC9icPeGWUO2p8J310MHlQvEMEttCys/LTMI1Ma+XvVQlT5FONo8y7LcN7xu9YSi7T95uvoPzrYBxQdh3z3JCqgchIBkgbk69ZqWu+UtnZxJUSu1RtFNM00ilQ7GORULWpqYt0phNMkiNsClSZgKVAApXKRqTJ+8ZrroD/UEe9KlTZMewsNeOYrvHPnUz/L00pUqRZLh7hMzrHOk666aelKlQA3D3S0zHSpSsbaem3y2pUqBkmGbMsmu37YAJE6e/9vauUqQEJukAEHf+udEKSBMmd5mNfalSpgX3Bu0mIXw58y6aMM357e1bGzhreJs5rttDO4jTboZpUqyfcfgyvG+y9hMxthkOWfCRHplIIA9BWNwb5p0G/LypUqtdhBzuQN6aV8zSpUhjxZWJyifSn56VKkMExa+IGdo6czUqwPFAnrSpU2IkidTPz/hTgKVKgYiKbNdpUAcJru4jl05fKu0qKA5lrjbUqVUSRTTaVKmI4TUDtXaVAiI0qVKgD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3" name="Picture 9" descr="C:\Documents and Settings\User\Рабочий стол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980728"/>
            <a:ext cx="4320480" cy="2683935"/>
          </a:xfrm>
          <a:prstGeom prst="round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5" name="Picture 11" descr="https://encrypted-tbn1.gstatic.com/images?q=tbn:ANd9GcQ07XUph_B3MZn_pFzeddBn7ypeeEd99he2f23GFiJBYquD-4qj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2222658"/>
            <a:ext cx="3672408" cy="2750762"/>
          </a:xfrm>
          <a:prstGeom prst="round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3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600" dirty="0" smtClean="0"/>
              <a:t>Перевір себе</a:t>
            </a:r>
            <a:endParaRPr lang="ru-RU" sz="3600" dirty="0"/>
          </a:p>
        </p:txBody>
      </p:sp>
      <p:sp>
        <p:nvSpPr>
          <p:cNvPr id="152578" name="AutoShape 2" descr="data:image/jpeg;base64,/9j/4AAQSkZJRgABAQAAAQABAAD/2wCEAAkGBxMHBhUUBxQWFhMXGSAbGRgXFxwfHxsgIR4aHx4fIiAaJCoiJSUnHR8cJDEjJykuLi4uHCI3ODQsPiotLysBCgoKBQUFDgUFDisZExkrKysrKysrKysrKysrKysrKysrKysrKysrKysrKysrKysrKysrKysrKysrKysrKysrK//AABEIAOgA2QMBIgACEQEDEQH/xAAcAAEAAwEBAQEBAAAAAAAAAAAABQYHCAQDAQL/xABGEAABAwIEAwUEBggEBAcAAAABAAIDBBEFBhIhBzFBEyJRYYEUMnGhCCNCUmKRFSRygpKxssEWNEOiF2PC8DM2U3SDs9H/xAAUAQEAAAAAAAAAAAAAAAAAAAAA/8QAFBEBAAAAAAAAAAAAAAAAAAAAAP/aAAwDAQACEQMRAD8A3FERAREQEREBERAREQEREBERAREQEReLF8WhwWgdNisjY4283OPyHUnwA3KD2qi5y4p0OVpHRlxmqG84o+h8HO90fDc+SqHEniyytweODJcjnS1GzntaQ5guW6QDuHuO3iBuOYK+uSeCMUMTZc3uMkpsexa6zW9bOcN3HxsQOfPmglcE410VXgb5sWaYJWOsIWntHP2uC02b5g3sB47qo4nxexPMD3DJ9I5jG3u5sZmeOdidtLdhysfiVL5d4KMOY55seAFMJn9hAx3vM1HSXkbgabd29/G3I6/RUcdBThlCxsbByaxoAHoEGB5f47T0GE6cZh9pn1Hv6mxjTYWBDWkEg36DaysmU+NzMWxtkOMwMp2PvaUzd1uxIDtTRzIte/MjZaBhWTKDCZnPoqaMPe4uLnN1G5JOxdewvyA25KK4gcO4c7vhNTI6IxahdjQdQdbbfwIFvifFBGZo4y4fg0ZGHO9qlH2YzZvXnIQRb4X5r38Js3zZzwSabEWsaWzuY0MBsG6WOAN+ZFzv1VUzjw7wzJmRqmaON0kwj0MfK4uIc8hoIaLNuL3vbay/fo1zB2A1TARcTNNuou2wPrpP5FBsSIiAiIgIiICIiAiIgIiICIiAiIgIiIC5/wA90tTxL4mvo8LIENKNBcSdDLW7Rxt9rV3QOugct7b1VVTKODXVvaxgIBc9wAuSABc7bkgDzIVB4U0bW4zjEwHfdXysJ8mkuHzeUDAeElJgOYaaooi49ix2oP31yWs1/gLXcbAc9NuS0REQF4sYxAYThr5pGPe1gu4RgF1upAJF7De3PZe1fjhqbZ3JB5sLxGLFqBk2HPD4ni7XN5Ef2PQg7gr1LI+CVYaHHMSw8u+rgmcYm3J0gPex9iemzNvEk9StcQZXx3ndXUlHQUn/AIlVOOl9m2H9TwfRUjLOMRcLOJVbDWuf7NYgBo1E8nxeoaS29+bt/K8UbRnDjI+ZnfpsPZoafs9sb8rHcg6t/wAA8lZOJGAUtblKslqqeJ0raeR7ZDG3WHNYSCHWv9kdeiCayxjseZcCjqaAODJAbBwsQQS0g+oKlVlH0dK99RlGWOU3EUxDR4BzQ63w1XPqVq6AiIgIiICIiAiIgIiICIiAiIgIvNXV8WHw6q+RkbfvPcGj83FVHEeLGE0D7OqQ8/8AKY53zAt80EVxwjdiNFQ0cTnNFTVsY4gXFuW/jYuDrfh8lP5AyQ3JEc0dHM+SKRzXBrwLtIBDtxzv3egtZVzPOPU+YMq0uI4RJqhpK2GSTYggBwa4OB3B7zfQ+a09rg5t27g8iEH6o3MGLtwLDHT1DHOjYR2mgXLW3sX26hvM+QPPkZJfKpgbVUzmTi7XtLXDxBFiPyQKaobV0zX0zg5jwHNc03BBFwQfAhfVZpwTrTDSVmHyOLjQ1DmNcerC54H+5jz+8FpaDFuF9G48ZMVki3ja6YOP4nzXA/2u/JXriZmg5dwPRQb1lQeyp2gi+p1hq327twd9rloPNfw/2Xh3h88sxL5qqofJpaPrJpJHktjY255agPDmeqrNVwwmztJ7VnKeSKZ/uwR6S2Fn2WXN7m3M+J6oLBlCOjyLgcdPWVEbqmQl8ne1SSyOtezW3c7oBYEn1UpxGEj8i1bcPY6SR8RYGMaXOOrumwG/Ikr4ZP4e0OUXasNjLprWMsh1P68uTW87d0C/W6taDCOAuOtwXE5MOxKKWOomeXDU21tLL6XA2INgSNuq3dYRhEoxf6Rr5KKxZGXhx/YhMRP8ey3dAREQEREBEXyqallLEXVT2saNy5xAA9Sg+qKk41xVwrCYb+0iZ29mQDWTbzHdHqQqfXfSAgYT+j6OV/h2kjWfJod0QbMixOD6QTC36+hcD+GcH+bApij474dM8CpiqY78yWMIH8Lr/JBqiKGwTNdFjzrYRUxSOtfSHd637Js75KZQRmZMbiy5gktTX30RtvYWu48g0X6kkD1WVZdfivFMOlq6h1Hh+qwbDs59uYDuZA5Fx2vcAc7XDjRh36R4d1GnnHplH7pF+X4bqt8IeINDT5Njp8UmZBLBdpEhsHAuc4OaevOxHMEeYQWOl4T4ZE1vtcT53j7c0r3E/kQPQBUPi7ilDlKlNFlaCCOqe20sjGN1RsI93VzDnD1DTfqCpbO3GmOAGDJrTNOTpEpaSwdO6Ob3eG2nl73JZLi2XamlzZTR5hOueqMb3tLjqHaPLdLyeTtt/C6C1S4PWYXlrDsPo5WxR4nqfLrbsXuMelpu0uFmCMWFruJ+K3TJeHz4RliCDGHMdLE3RqjvYtaSGe8Ab6NN/O6juIuV/wDEWXrUR0VMBEtO617Pbva3gQLdd7GxtZffh5mcZtyrFUcpPclFrASNA1W8jcEeRCCyonLmqTmPifQ4LP2VO51TUE6RFTjWdXKxPIb7W3PkgrHB8H/iDjZHLtz/APbNb+6u2N5wZS1hpsFYaqs5dlHuIzyBmdyY29r338lnOUMg4nilRVSYzK6hgq5HSSxxae1eSXEN1WJa0Fx2J33BG918Z+DWIYJXufk6u0NNranvjfsdgezBa62/O3wQaVlvKzqavNZmKTt65wtcbRwtJvoib0A2Go7m3mVYMRxCLC6YyYlIyKMc3SODR+ZWTtylmaqbpqsSjY3kS15vY7GxbGDe3mPipTBeDtOyqbNmmeaumA/1HEM53G1y428C6x6hBd8EzFBjz3fokukjb/qhpEZPUNcbBxHXTcea8+d8ZkwHLM01BE+WUNsxrGl1ieTnAfZbzPwU3FE2GINhAa0CwAFgAOQACz3jRnNuXMuOgpHfrVQ0taBe7GHZz9uW2zd+ZvvpKCk/R1mhlx2pdPrdVvYXard1rNTNW9/ee9w2tyYt7Wd8FMoOyxlovxBumeoIc5pAu1ovoaet7Ekjpe3RaIgIiIC8uJYhFhdGZcSkbHG3m55AA/P+Sj825np8p4Q6fFHWHJrB7z3dGtH/AGB1WFU1LiPGfMBfUnsqKN233Ixt3Wj7chFiT59BYILFmfjVJWVns+R4C97jpbI5pc5x/BGP7/kouHhbjGcagTZtqOzPTtDrcB5MYQ1o2G1wtjynlCkynR6MHjAcRZ0hsXv/AGnfHoNvJTyDN8D4LYbhu9Y2Sod/zHWH8LLfO6tlDk+goG2pKOnb0v2TSfzIv0U4iCGqcp0FV/mKOmdcW3hZ/wDireL8IcKxGAiKAwuts+J7gR6Elp9Qr6iDmrN/B6ty88y4ITUxA3HZgiVltwS0c7eLTe/QL15L41VGDtEWZGuqIwffv9a3blvs6xHWx35ropUbP/DKlzgwyNHY1XSVgHe2sBIPtDYb8xbn0QWTC8Vpc1YQXYdIyaF7S11ulxu1zTuDY8iFzbSZZgy/xTbRZkYZKcyaAXFzbh4+rfdhHUtB6e94bR9VS4lwyzACS6GT7Lmm7JWg/k5vkRcbbDZfueM5nOE0E9XEGVUbSx7mE6HtB1Ms07ghxffc8wg6XwDJdBl2bXg9MyN9ra93Ot+04krD8/VrP+O7XYi/TDFNT3cdg1rWxuPT7xcfVdC4XWDEMMilZykY14/eAP8AdYXheQXcQc+VtVXkso21L2gt5y6SW2aTyFgCXW62HWwTeOcVp8xSupeHVPJJI647YttpH3mg7Dr3nkW22Vz4cZWOSModlMdcpLpZNPLUQO63qQA0C55m/wAF76qsw/IOCgSGKmhHutaN3G29gO852253Pis0xXju6afTlqjc/wA5Sbn4Njv080HmlbjvFCoLJ2uoaE7OBa5oI8Dez5L38m7dFp2S8i0mT6e2Gs1Skd6Z+73evQeQ+azGk47VFLWAY7RNDOugua4edn3B+G3xWt5ZzTSZopNeDStfsC5vJ7L9HN5jr5bGxKCaRR1RjtNTYw2mqJmNqHt1tjcbFwuRcX2O7Ttz2KkUBF4cZrX4fh7pKaJ0xbvoa5rSR1sXkDbwuslbxpqMaxEQZXoWGV19PbTDvW6Ad0X8tRugvfEjG63AMAfNgMMTw1pL3vfYsA6hlrO8fe6cis34L0VHmfGH1eNSS1GItOstkb3G7914I2JG1gbaeQbsCva/h7i+eJ2vzzVCKIG4gjsS34BvcB/ES4rUcs5bpsr4cIcGjDG8yebnHxcTuT/LpZBLoiICj8fxiLAMGlqMQNo423Pn0DR5k2A8ypBc9fSDzWa3GW0NKSI4bOksfekcAQD+y0/m4+AQQdP7Xxgz2BOS2IXNhu2CIHkOmo7C/Vx8Bt0nguExYHhbIMNYGRsFgB18SbcyTuT1JVS4N5WGXMnsdK209QBJIetjuxvo08vEuV7QEREBERAREQEReTFsSiwfDZJ8Qdpijbqc7wHwG5PSyD+cWwmDGaIxYrEyWM82vF/UeB8xuud+MHDmDJ0Uc2FSOMcr9PZP3LTZxJDvC1hYi/mVq+Qs+zZ3xSQ0NMI6OPYyvdd7nW2aABa/U7mw+KovF4nNnFCjw+lIIYGh34S86pD4bRNYUGtZBhdT5IomzCzhTx3Hh3Aq5xDzvT8PcIEOFsZ7Q8ExxNHdbqLiZHAdC65tzcb+ZFuzFjEWW8BlqKvaOJt7Dr0a0eZNgPisL4d5bfxNzRPX5pBdAHbtBIDnW7sYINw1jSOR+74lBTcKzBBiWY/aOIHtFUPBjmi/kQbd38LS3+x3jL/EbAqenbFhk0cDejDC+MDqbnTpv67rz1nBLCqh94hNH5MluP8AeHFRVTwCo3f5apnbv9oMdt6AILvUZpwjFqYsq6uikY4WLZJY7EeYcVSMS4bUOL1pqOH1ayCoaeUMrXRg/uHUy/xI8lF1H0ffrP1au7v4oN/k9RdRwErWR3p6mBzugOtvzsUHwxzJWPZjxOCLMbNbY3aBUDsjZhcLuJaQ5wAFwHWPPqVLycNcewv6vB8QLoR7tp5GW/dNwN/AlQ/a5j4ftElT2r4GbWe7to7C/OxLmt8+70+C1Xh3xKp85x6D9VVAXdETs63NzD1HlzHzQUVvCPFcbA/xPiN2fd1ySkDrs7S2/PxV+ypwvw/LLg6GPtpgQ4STWcWkbgtFg1tj1Avy3V1RAREQEREHixrEW4PhEs9R7sTHPPoCbevJctZKw+TPPEVntlndpKZprjbSDreLeB90D8QWw/SExb2LJbYW855AD+yzvn5ho9VXPo2YReWqqpByDYWH495/8o0G5gWGy/URAREQEREBERAWWfSKkezJEYhvpNQ0Pt4aZCL+WoD1AWprwY7g8WPYTJT4k3VHILEdR1BHgQbEHxCDIeBGbKXDMq1ENe9kb4nOmN9i9mltz5kEWsN+S/ngpROzLnCrxXEGfacI+oD37uA692Mht/B6p+auD2IYJI51A32qEcnRDv284+d/2dS8WBHHqCIU+CsrY2i/cbG9oBO5vcbeqC9/SJzAZJYKCmPO0snesN7tY0728XG/4Sp+jz7hPD/L0VJTze0PiYA4U7Q4OcfedquGbuubaiQqJh3CPFcz4iZszP7EutqfK4PkdYADutPgANyLWWoZe4RYZgzfrYvaH/en7w/hFm/JBGYDxuosVxRkM8U0XaODWvIa4XPIHSbi5sLgHnvYbrUFEx5XoYpA6Ojpg4EEEQRggg3BB08wd7qWQEREH44am2duFhfFnhx+hHHEco6o9DtcjGXGg3HfZbkAdyOQ57Dluq/mRgkYRIAQRYgi4I6goKTwqz23OeDWqLCqiAErQNje4Dx0sbG4HI/EXvC5yzJRv4S8SmVGHA+yyklrdt2Et7WP92403/Bz3XQuHVrMSoGS0btUcjQ5pHUEXCD0IiICIiDAvpKYhrxelgB9yN0hG/23aR5fYP5nxWi8F8LOF8PKftLapbym3g893/ZpWP8AH0+0cRdMe5EUbbC53Oo2t6g7eK6MwehbhmEQww+7FG1g+DWgDn8EHsREQEREBERAREQEREBERAREQEREBERAREQUTjRl8Y7kaUsF5YPrWePd98erL7eICq30dMxmpwuWiqHC8J7SIddDidY+AeQf/kWv1VO2rpnRzi7HtLXDxBFiPyXLnDutOU+KjGO3b2zqZ3Lk5xYD6O0uPwQdUIiICIiDmPOsntHHI9qB/moG26WHZDr5BdOLmjNTBBx6/WNx7XAfz7Ij+YXS6AiIgIiICIiAiIgIiICIiAiIgIiICIiAiIgLlDi1AcM4mVRh7p7RsjT5ua11/wCIldXrmPj7TdhxDe4/6kUbvkWf9KDpPDKr27DYpbW7RjX2HTUAf7r0qu8Opu3yJRG4P6vGLjyaBbbwtZWJAREQc68Yh+jOLkEzxYHsZLnkdLrH+ldFA3GyxD6SuHXjpKhvO743bfBzd/Ry1vKtecUyzTTO5yQxvIBvYloJF/iglEREBERAREQEREBERAREQEREBERAREQEREBc2/SJ/wDPbP8A2zP65V0kuYePc3a8RZBa2iONvx7ur/qt6IN34YwiDh/RBv8A6LXfxd4/MqzqMyxT+yZbpmAEaIY22PMWY0bqTQEREFG41YacS4d1HZWvHpl38Gnvf7dS+HAzE/0jw9iD3XdC50R8gDqaPRrmhXmupRW0L45fde1zTbwcCD/NYlwKqnZfzfWYbXnvEnT4aoiQ6w/E03+DUG6IiICIiAiIgIiICIiAiIgIiICIiAiIgIiIC5czDH/jHjO+NoLmvqhEbdGRkNed/BjXOXRWcsbbl7LE9RKQCxh036vIswerrLGfo7YC6rxqaunJ0xjs2k/ae/dxv5Ntf9sIN/REQEREBYXxtw9+W84UuK4ffd7Q+2w1x2IBI++wEW8GlbooDPeXhmjKs1Ofec28Z8Ht3Z6XFj5EoJTCcQZiuGRT0huyVjXt+Dhfe3VetY99H3MRdRS4dX92SAlzAdjpLjrB/Zf/AFeS2FAREQEREBERAREQEREBERAREQEREBEWT8X+JYwaF1Hl92qqd3XvaT9SD0BH2zfp7vxsgrnGLMz83ZgiwrLvfDZLPIOz5OVtvss71zyvf7q2HJ2XmZWy5FTU2+gd533nHdx/Mm3lYKlcGOHpyzRe04u39blFg02+qZ4ftHr4bDxvp6AiIgIiICIiDA+JlM/IPEyDEcPbaKZ2p7W7XOwlael3g6viSei3SgrGYjQslo3B0cjQ5pHUEXCh89ZZZm3LUlPNYOIvG4/ZeL6T8L7G3QlZbwVzY7AcSfhOYu4Q8iHVtpeSdUf7xN2+ZPO4QbkiIgIiICIiAiIgIiICIiAiIgL8JsN1FZkzJTZZoDLjMoY3oObnHwa0bkrCc0Z9xDiRXGjyrE9sDhYsbbW8de0ffS1vlcDxJQWXirxY9neaPKLtUpu2SZu+k8tMdubvxdOlzuPtwk4XnDpW1uZ2k1B70cbt9BO+t/4/AdOu/KV4bcJocsFs+MaZqoWLfuRcvdB5uvfvHysB10xAREQEREBERAREQFmHFzhqczfrWB2bWMG7b27UDlv0eOQPXYEiwtp6IMj4dcVg9wo86Ew1TDoEjxYPI2s/7rvM7Hy66zFK2aMOhIc08iDcH1Cqmd+HlHnJuquaWTgWbNHYO8g6+zh5HcdCLlZRiPDTG8qNP+F6mSSLmRBK6N3nePVY+hJQb5iNa3DqQyVAeWt56I3vP8LAT8lD4JnjD8dqjHhtSx0g+w4OY74aZACTfoFztX5mx+GPRWy1rLeLXtO23vABx/NU6silim1VoeHuOq7wQSb7m53O/VB22i504dcYpsGIhzOXzwX2kO8kdz1J3e0b7HvDoTsF0BhWJw4xRNlwuRskbuTmm4+HkfI7hB60REBF/EsgiZeUgDxJsPmoTEc54fho/XayBvW3aNJ/JtygnkWa4txtwyihvQulqHdAyMtHqZNPyBVJreL+KZkqHRZSpdAIsNDHSyNubXJ9wX25t28UG54ti0GDUhkxSVkTALkvcB+XUnlsN9wsgzrxybGDHlBmo9ZpWm3X3W7H1db4KJw3hBieZants4VJjO3vuMsludves0eu1+S1LKXDbD8quDqOLtJh/qzWc4c/d2DW8z7oB8SUGP5b4bYlnrEPac0vkjjdYl8u8jxc91jDu0c7EgDcWBW95cy9TZaw8Q4PG1jRzIHecfFx5k+ZUqiAiIgIiICIiAiIgIiICIiAiIgKIx3LFHmEtONQMlLfdLhuL9Lje3kiIKnmDg9h2I4KIsNj9nkZcslbdxud7P1G7x8TcdCFlVbkDHMnajhBldGebqSR2/hdgs6/7p+KIg8L8w5hYbPfXgjoY33/AKV8n4tmCsIAdiJI6NbKP6QiIPqMjY7mSzq2KoeOd6iTTbn0lcCPyVgwjgLV1LL4rURQ+TQZD/No+aIgvOAcEsOw0NOI9pUPHPWdLCf2W728i4+q0PDsNhwuDRhsUcTL30xsDRf4NCIg9SIiAiIgIiICIiAiIgIiI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2580" name="AutoShape 4" descr="data:image/jpeg;base64,/9j/4AAQSkZJRgABAQAAAQABAAD/2wCEAAkGBxMHBhUUBxQWFhMXGSAbGRgXFxwfHxsgIR4aHx4fIiAaJCoiJSUnHR8cJDEjJykuLi4uHCI3ODQsPiotLysBCgoKBQUFDgUFDisZExkrKysrKysrKysrKysrKysrKysrKysrKysrKysrKysrKysrKysrKysrKysrKysrKysrK//AABEIAOgA2QMBIgACEQEDEQH/xAAcAAEAAwEBAQEBAAAAAAAAAAAABQYHCAQDAQL/xABGEAABAwIEAwUEBggEBAcAAAABAAIDBBEFBhIhBzFBEyJRYYEUMnGhCCNCUmKRFSRygpKxssEWNEOiF2PC8DM2U3SDs9H/xAAUAQEAAAAAAAAAAAAAAAAAAAAA/8QAFBEBAAAAAAAAAAAAAAAAAAAAAP/aAAwDAQACEQMRAD8A3FERAREQEREBERAREQEREBERAREQEReLF8WhwWgdNisjY4283OPyHUnwA3KD2qi5y4p0OVpHRlxmqG84o+h8HO90fDc+SqHEniyytweODJcjnS1GzntaQ5guW6QDuHuO3iBuOYK+uSeCMUMTZc3uMkpsexa6zW9bOcN3HxsQOfPmglcE410VXgb5sWaYJWOsIWntHP2uC02b5g3sB47qo4nxexPMD3DJ9I5jG3u5sZmeOdidtLdhysfiVL5d4KMOY55seAFMJn9hAx3vM1HSXkbgabd29/G3I6/RUcdBThlCxsbByaxoAHoEGB5f47T0GE6cZh9pn1Hv6mxjTYWBDWkEg36DaysmU+NzMWxtkOMwMp2PvaUzd1uxIDtTRzIte/MjZaBhWTKDCZnPoqaMPe4uLnN1G5JOxdewvyA25KK4gcO4c7vhNTI6IxahdjQdQdbbfwIFvifFBGZo4y4fg0ZGHO9qlH2YzZvXnIQRb4X5r38Js3zZzwSabEWsaWzuY0MBsG6WOAN+ZFzv1VUzjw7wzJmRqmaON0kwj0MfK4uIc8hoIaLNuL3vbay/fo1zB2A1TARcTNNuou2wPrpP5FBsSIiAiIgIiICIiAiIgIiICIiAiIgIiIC5/wA90tTxL4mvo8LIENKNBcSdDLW7Rxt9rV3QOugct7b1VVTKODXVvaxgIBc9wAuSABc7bkgDzIVB4U0bW4zjEwHfdXysJ8mkuHzeUDAeElJgOYaaooi49ix2oP31yWs1/gLXcbAc9NuS0REQF4sYxAYThr5pGPe1gu4RgF1upAJF7De3PZe1fjhqbZ3JB5sLxGLFqBk2HPD4ni7XN5Ef2PQg7gr1LI+CVYaHHMSw8u+rgmcYm3J0gPex9iemzNvEk9StcQZXx3ndXUlHQUn/AIlVOOl9m2H9TwfRUjLOMRcLOJVbDWuf7NYgBo1E8nxeoaS29+bt/K8UbRnDjI+ZnfpsPZoafs9sb8rHcg6t/wAA8lZOJGAUtblKslqqeJ0raeR7ZDG3WHNYSCHWv9kdeiCayxjseZcCjqaAODJAbBwsQQS0g+oKlVlH0dK99RlGWOU3EUxDR4BzQ63w1XPqVq6AiIgIiICIiAiIgIiICIiAiIgIvNXV8WHw6q+RkbfvPcGj83FVHEeLGE0D7OqQ8/8AKY53zAt80EVxwjdiNFQ0cTnNFTVsY4gXFuW/jYuDrfh8lP5AyQ3JEc0dHM+SKRzXBrwLtIBDtxzv3egtZVzPOPU+YMq0uI4RJqhpK2GSTYggBwa4OB3B7zfQ+a09rg5t27g8iEH6o3MGLtwLDHT1DHOjYR2mgXLW3sX26hvM+QPPkZJfKpgbVUzmTi7XtLXDxBFiPyQKaobV0zX0zg5jwHNc03BBFwQfAhfVZpwTrTDSVmHyOLjQ1DmNcerC54H+5jz+8FpaDFuF9G48ZMVki3ja6YOP4nzXA/2u/JXriZmg5dwPRQb1lQeyp2gi+p1hq327twd9rloPNfw/2Xh3h88sxL5qqofJpaPrJpJHktjY255agPDmeqrNVwwmztJ7VnKeSKZ/uwR6S2Fn2WXN7m3M+J6oLBlCOjyLgcdPWVEbqmQl8ne1SSyOtezW3c7oBYEn1UpxGEj8i1bcPY6SR8RYGMaXOOrumwG/Ikr4ZP4e0OUXasNjLprWMsh1P68uTW87d0C/W6taDCOAuOtwXE5MOxKKWOomeXDU21tLL6XA2INgSNuq3dYRhEoxf6Rr5KKxZGXhx/YhMRP8ey3dAREQEREBEXyqallLEXVT2saNy5xAA9Sg+qKk41xVwrCYb+0iZ29mQDWTbzHdHqQqfXfSAgYT+j6OV/h2kjWfJod0QbMixOD6QTC36+hcD+GcH+bApij474dM8CpiqY78yWMIH8Lr/JBqiKGwTNdFjzrYRUxSOtfSHd637Js75KZQRmZMbiy5gktTX30RtvYWu48g0X6kkD1WVZdfivFMOlq6h1Hh+qwbDs59uYDuZA5Fx2vcAc7XDjRh36R4d1GnnHplH7pF+X4bqt8IeINDT5Njp8UmZBLBdpEhsHAuc4OaevOxHMEeYQWOl4T4ZE1vtcT53j7c0r3E/kQPQBUPi7ilDlKlNFlaCCOqe20sjGN1RsI93VzDnD1DTfqCpbO3GmOAGDJrTNOTpEpaSwdO6Ob3eG2nl73JZLi2XamlzZTR5hOueqMb3tLjqHaPLdLyeTtt/C6C1S4PWYXlrDsPo5WxR4nqfLrbsXuMelpu0uFmCMWFruJ+K3TJeHz4RliCDGHMdLE3RqjvYtaSGe8Ab6NN/O6juIuV/wDEWXrUR0VMBEtO617Pbva3gQLdd7GxtZffh5mcZtyrFUcpPclFrASNA1W8jcEeRCCyonLmqTmPifQ4LP2VO51TUE6RFTjWdXKxPIb7W3PkgrHB8H/iDjZHLtz/APbNb+6u2N5wZS1hpsFYaqs5dlHuIzyBmdyY29r338lnOUMg4nilRVSYzK6hgq5HSSxxae1eSXEN1WJa0Fx2J33BG918Z+DWIYJXufk6u0NNranvjfsdgezBa62/O3wQaVlvKzqavNZmKTt65wtcbRwtJvoib0A2Go7m3mVYMRxCLC6YyYlIyKMc3SODR+ZWTtylmaqbpqsSjY3kS15vY7GxbGDe3mPipTBeDtOyqbNmmeaumA/1HEM53G1y428C6x6hBd8EzFBjz3fokukjb/qhpEZPUNcbBxHXTcea8+d8ZkwHLM01BE+WUNsxrGl1ieTnAfZbzPwU3FE2GINhAa0CwAFgAOQACz3jRnNuXMuOgpHfrVQ0taBe7GHZz9uW2zd+ZvvpKCk/R1mhlx2pdPrdVvYXard1rNTNW9/ee9w2tyYt7Wd8FMoOyxlovxBumeoIc5pAu1ovoaet7Ekjpe3RaIgIiIC8uJYhFhdGZcSkbHG3m55AA/P+Sj825np8p4Q6fFHWHJrB7z3dGtH/AGB1WFU1LiPGfMBfUnsqKN233Ixt3Wj7chFiT59BYILFmfjVJWVns+R4C97jpbI5pc5x/BGP7/kouHhbjGcagTZtqOzPTtDrcB5MYQ1o2G1wtjynlCkynR6MHjAcRZ0hsXv/AGnfHoNvJTyDN8D4LYbhu9Y2Sod/zHWH8LLfO6tlDk+goG2pKOnb0v2TSfzIv0U4iCGqcp0FV/mKOmdcW3hZ/wDireL8IcKxGAiKAwuts+J7gR6Elp9Qr6iDmrN/B6ty88y4ITUxA3HZgiVltwS0c7eLTe/QL15L41VGDtEWZGuqIwffv9a3blvs6xHWx35ropUbP/DKlzgwyNHY1XSVgHe2sBIPtDYb8xbn0QWTC8Vpc1YQXYdIyaF7S11ulxu1zTuDY8iFzbSZZgy/xTbRZkYZKcyaAXFzbh4+rfdhHUtB6e94bR9VS4lwyzACS6GT7Lmm7JWg/k5vkRcbbDZfueM5nOE0E9XEGVUbSx7mE6HtB1Ms07ghxffc8wg6XwDJdBl2bXg9MyN9ra93Ot+04krD8/VrP+O7XYi/TDFNT3cdg1rWxuPT7xcfVdC4XWDEMMilZykY14/eAP8AdYXheQXcQc+VtVXkso21L2gt5y6SW2aTyFgCXW62HWwTeOcVp8xSupeHVPJJI647YttpH3mg7Dr3nkW22Vz4cZWOSModlMdcpLpZNPLUQO63qQA0C55m/wAF76qsw/IOCgSGKmhHutaN3G29gO852253Pis0xXju6afTlqjc/wA5Sbn4Njv080HmlbjvFCoLJ2uoaE7OBa5oI8Dez5L38m7dFp2S8i0mT6e2Gs1Skd6Z+73evQeQ+azGk47VFLWAY7RNDOugua4edn3B+G3xWt5ZzTSZopNeDStfsC5vJ7L9HN5jr5bGxKCaRR1RjtNTYw2mqJmNqHt1tjcbFwuRcX2O7Ttz2KkUBF4cZrX4fh7pKaJ0xbvoa5rSR1sXkDbwuslbxpqMaxEQZXoWGV19PbTDvW6Ad0X8tRugvfEjG63AMAfNgMMTw1pL3vfYsA6hlrO8fe6cis34L0VHmfGH1eNSS1GItOstkb3G7914I2JG1gbaeQbsCva/h7i+eJ2vzzVCKIG4gjsS34BvcB/ES4rUcs5bpsr4cIcGjDG8yebnHxcTuT/LpZBLoiICj8fxiLAMGlqMQNo423Pn0DR5k2A8ypBc9fSDzWa3GW0NKSI4bOksfekcAQD+y0/m4+AQQdP7Xxgz2BOS2IXNhu2CIHkOmo7C/Vx8Bt0nguExYHhbIMNYGRsFgB18SbcyTuT1JVS4N5WGXMnsdK209QBJIetjuxvo08vEuV7QEREBERAREQEReTFsSiwfDZJ8Qdpijbqc7wHwG5PSyD+cWwmDGaIxYrEyWM82vF/UeB8xuud+MHDmDJ0Uc2FSOMcr9PZP3LTZxJDvC1hYi/mVq+Qs+zZ3xSQ0NMI6OPYyvdd7nW2aABa/U7mw+KovF4nNnFCjw+lIIYGh34S86pD4bRNYUGtZBhdT5IomzCzhTx3Hh3Aq5xDzvT8PcIEOFsZ7Q8ExxNHdbqLiZHAdC65tzcb+ZFuzFjEWW8BlqKvaOJt7Dr0a0eZNgPisL4d5bfxNzRPX5pBdAHbtBIDnW7sYINw1jSOR+74lBTcKzBBiWY/aOIHtFUPBjmi/kQbd38LS3+x3jL/EbAqenbFhk0cDejDC+MDqbnTpv67rz1nBLCqh94hNH5MluP8AeHFRVTwCo3f5apnbv9oMdt6AILvUZpwjFqYsq6uikY4WLZJY7EeYcVSMS4bUOL1pqOH1ayCoaeUMrXRg/uHUy/xI8lF1H0ffrP1au7v4oN/k9RdRwErWR3p6mBzugOtvzsUHwxzJWPZjxOCLMbNbY3aBUDsjZhcLuJaQ5wAFwHWPPqVLycNcewv6vB8QLoR7tp5GW/dNwN/AlQ/a5j4ftElT2r4GbWe7to7C/OxLmt8+70+C1Xh3xKp85x6D9VVAXdETs63NzD1HlzHzQUVvCPFcbA/xPiN2fd1ySkDrs7S2/PxV+ypwvw/LLg6GPtpgQ4STWcWkbgtFg1tj1Avy3V1RAREQEREHixrEW4PhEs9R7sTHPPoCbevJctZKw+TPPEVntlndpKZprjbSDreLeB90D8QWw/SExb2LJbYW855AD+yzvn5ho9VXPo2YReWqqpByDYWH495/8o0G5gWGy/URAREQEREBERAWWfSKkezJEYhvpNQ0Pt4aZCL+WoD1AWprwY7g8WPYTJT4k3VHILEdR1BHgQbEHxCDIeBGbKXDMq1ENe9kb4nOmN9i9mltz5kEWsN+S/ngpROzLnCrxXEGfacI+oD37uA692Mht/B6p+auD2IYJI51A32qEcnRDv284+d/2dS8WBHHqCIU+CsrY2i/cbG9oBO5vcbeqC9/SJzAZJYKCmPO0snesN7tY0728XG/4Sp+jz7hPD/L0VJTze0PiYA4U7Q4OcfedquGbuubaiQqJh3CPFcz4iZszP7EutqfK4PkdYADutPgANyLWWoZe4RYZgzfrYvaH/en7w/hFm/JBGYDxuosVxRkM8U0XaODWvIa4XPIHSbi5sLgHnvYbrUFEx5XoYpA6Ojpg4EEEQRggg3BB08wd7qWQEREH44am2duFhfFnhx+hHHEco6o9DtcjGXGg3HfZbkAdyOQ57Dluq/mRgkYRIAQRYgi4I6goKTwqz23OeDWqLCqiAErQNje4Dx0sbG4HI/EXvC5yzJRv4S8SmVGHA+yyklrdt2Et7WP92403/Bz3XQuHVrMSoGS0btUcjQ5pHUEXCD0IiICIiDAvpKYhrxelgB9yN0hG/23aR5fYP5nxWi8F8LOF8PKftLapbym3g893/ZpWP8AH0+0cRdMe5EUbbC53Oo2t6g7eK6MwehbhmEQww+7FG1g+DWgDn8EHsREQEREBERAREQEREBERAREQEREBERAREQUTjRl8Y7kaUsF5YPrWePd98erL7eICq30dMxmpwuWiqHC8J7SIddDidY+AeQf/kWv1VO2rpnRzi7HtLXDxBFiPyXLnDutOU+KjGO3b2zqZ3Lk5xYD6O0uPwQdUIiICIiDmPOsntHHI9qB/moG26WHZDr5BdOLmjNTBBx6/WNx7XAfz7Ij+YXS6AiIgIiICIiAiIgIiICIiAiIgIiICIiAiIgLlDi1AcM4mVRh7p7RsjT5ua11/wCIldXrmPj7TdhxDe4/6kUbvkWf9KDpPDKr27DYpbW7RjX2HTUAf7r0qu8Opu3yJRG4P6vGLjyaBbbwtZWJAREQc68Yh+jOLkEzxYHsZLnkdLrH+ldFA3GyxD6SuHXjpKhvO743bfBzd/Ry1vKtecUyzTTO5yQxvIBvYloJF/iglEREBERAREQEREBERAREQEREBERAREQEREBc2/SJ/wDPbP8A2zP65V0kuYePc3a8RZBa2iONvx7ur/qt6IN34YwiDh/RBv8A6LXfxd4/MqzqMyxT+yZbpmAEaIY22PMWY0bqTQEREFG41YacS4d1HZWvHpl38Gnvf7dS+HAzE/0jw9iD3XdC50R8gDqaPRrmhXmupRW0L45fde1zTbwcCD/NYlwKqnZfzfWYbXnvEnT4aoiQ6w/E03+DUG6IiICIiAiIgIiICIiAiIgIiICIiAiIgIiIC5czDH/jHjO+NoLmvqhEbdGRkNed/BjXOXRWcsbbl7LE9RKQCxh036vIswerrLGfo7YC6rxqaunJ0xjs2k/ae/dxv5Ntf9sIN/REQEREBYXxtw9+W84UuK4ffd7Q+2w1x2IBI++wEW8GlbooDPeXhmjKs1Ofec28Z8Ht3Z6XFj5EoJTCcQZiuGRT0huyVjXt+Dhfe3VetY99H3MRdRS4dX92SAlzAdjpLjrB/Zf/AFeS2FAREQEREBERAREQEREBERAREQEREBEWT8X+JYwaF1Hl92qqd3XvaT9SD0BH2zfp7vxsgrnGLMz83ZgiwrLvfDZLPIOz5OVtvss71zyvf7q2HJ2XmZWy5FTU2+gd533nHdx/Mm3lYKlcGOHpyzRe04u39blFg02+qZ4ftHr4bDxvp6AiIgIiICIiDA+JlM/IPEyDEcPbaKZ2p7W7XOwlael3g6viSei3SgrGYjQslo3B0cjQ5pHUEXCh89ZZZm3LUlPNYOIvG4/ZeL6T8L7G3QlZbwVzY7AcSfhOYu4Q8iHVtpeSdUf7xN2+ZPO4QbkiIgIiICIiAiIgIiICIiAiIgL8JsN1FZkzJTZZoDLjMoY3oObnHwa0bkrCc0Z9xDiRXGjyrE9sDhYsbbW8de0ffS1vlcDxJQWXirxY9neaPKLtUpu2SZu+k8tMdubvxdOlzuPtwk4XnDpW1uZ2k1B70cbt9BO+t/4/AdOu/KV4bcJocsFs+MaZqoWLfuRcvdB5uvfvHysB10xAREQEREBERAREQFmHFzhqczfrWB2bWMG7b27UDlv0eOQPXYEiwtp6IMj4dcVg9wo86Ew1TDoEjxYPI2s/7rvM7Hy66zFK2aMOhIc08iDcH1Cqmd+HlHnJuquaWTgWbNHYO8g6+zh5HcdCLlZRiPDTG8qNP+F6mSSLmRBK6N3nePVY+hJQb5iNa3DqQyVAeWt56I3vP8LAT8lD4JnjD8dqjHhtSx0g+w4OY74aZACTfoFztX5mx+GPRWy1rLeLXtO23vABx/NU6silim1VoeHuOq7wQSb7m53O/VB22i504dcYpsGIhzOXzwX2kO8kdz1J3e0b7HvDoTsF0BhWJw4xRNlwuRskbuTmm4+HkfI7hB60REBF/EsgiZeUgDxJsPmoTEc54fho/XayBvW3aNJ/JtygnkWa4txtwyihvQulqHdAyMtHqZNPyBVJreL+KZkqHRZSpdAIsNDHSyNubXJ9wX25t28UG54ti0GDUhkxSVkTALkvcB+XUnlsN9wsgzrxybGDHlBmo9ZpWm3X3W7H1db4KJw3hBieZants4VJjO3vuMsludves0eu1+S1LKXDbD8quDqOLtJh/qzWc4c/d2DW8z7oB8SUGP5b4bYlnrEPac0vkjjdYl8u8jxc91jDu0c7EgDcWBW95cy9TZaw8Q4PG1jRzIHecfFx5k+ZUqiAiIgIiICIiAiIgIiICIiAiIgKIx3LFHmEtONQMlLfdLhuL9Lje3kiIKnmDg9h2I4KIsNj9nkZcslbdxud7P1G7x8TcdCFlVbkDHMnajhBldGebqSR2/hdgs6/7p+KIg8L8w5hYbPfXgjoY33/AKV8n4tmCsIAdiJI6NbKP6QiIPqMjY7mSzq2KoeOd6iTTbn0lcCPyVgwjgLV1LL4rURQ+TQZD/No+aIgvOAcEsOw0NOI9pUPHPWdLCf2W728i4+q0PDsNhwuDRhsUcTL30xsDRf4NCIg9SIiAiIgIiICIiAiIgIiI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2582" name="Picture 6" descr="https://encrypted-tbn1.gstatic.com/images?q=tbn:ANd9GcSlFamRLVzFsM9kijc_BEE2m1IpLr9Vd7jaeIYGDvvCAvsOEX1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1484784"/>
            <a:ext cx="2251196" cy="1944216"/>
          </a:xfrm>
          <a:prstGeom prst="rect">
            <a:avLst/>
          </a:prstGeom>
          <a:noFill/>
        </p:spPr>
      </p:pic>
      <p:pic>
        <p:nvPicPr>
          <p:cNvPr id="152584" name="Picture 8" descr="https://encrypted-tbn2.gstatic.com/images?q=tbn:ANd9GcTLHMG-bQeTYxqrSPuqJM1nZcIx9On-fLWl1iyR22c9woERFMF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340768"/>
            <a:ext cx="2448272" cy="2448274"/>
          </a:xfrm>
          <a:prstGeom prst="rect">
            <a:avLst/>
          </a:prstGeom>
          <a:noFill/>
        </p:spPr>
      </p:pic>
      <p:sp>
        <p:nvSpPr>
          <p:cNvPr id="152586" name="AutoShape 10" descr="data:image/jpeg;base64,/9j/4AAQSkZJRgABAQAAAQABAAD/2wCEAAkGBhEQDxMQEA4WEhAPEhATEBYREA8SFhYVExAVFBUQExIXIDIeFxokGRUTHzAgIyopLCw4Fx4xNTAqNSYrLysBCQoKDgwOGg8PGioiHyQpKSkvLC8sLy8pNCopMCotLC0tKS8qLCwvKSw1LCw2Ly0pKi4sKSkpKSw1KiwsLCwpKf/AABEIALoBDgMBIgACEQEDEQH/xAAbAAEAAgMBAQAAAAAAAAAAAAAABAUCAwYBB//EAD0QAAIBAgMFAwkGBgIDAAAAAAABAgMRBCExBRJBUYFhcZEGEyIycpKhscFCUmKC0fBTorLC0uEjRAcVM//EABoBAQACAwEAAAAAAAAAAAAAAAADBAECBQb/xAAvEQEAAgECAwUHBAMAAAAAAAAAAQIDBBEFEjEhMkFR0RMiYXGBofBCkbHBFFLh/9oADAMBAAIRAxEAPwD7iAAAAAAAAAAAAAAAAAAAAAAAAAAAAAAAAAAAAAAAAAAAAAAAAAAAAAAAAAAAAAAAAAAABGrbRpxycrvlH0n1tp1NbWrWN7TtAkgq6m2G/Uhbtm/7V+pFqYypLWo+6Por4Z/E52Ximnp0nf5JIx2ld1KsYq8pKK7Wl8yPPatJfa3vZjKXxSsUu4r3tnz4+Op6c+/Grfop+/5CSMPnKze2Y8Kcn7i+pg9sv+F/P/orwVZ4tqJ8o+jb2VVjHbPOk+kov52N1Pa1N6tx9pWXvLL4lQDenF88d6IlicUOjjJNXTuno1menO0akoO8HuvjyffHj8+0t8Fj1UyeU1qufbFnZ0nEMeo93pby9EVqTVLAB0UYAAAAAAAAAAAAAAAAAAAAAA8lJJXbslrcrsTtbhTV/wAT06Lj8u8hzZ8eGvNedmYiZ6J9WtGKvKSS7XboV9fbHCnHrK6XSOr62K+cm3vSbk+b+nLoeHn9Rxi9uzFG0ec9fT+U9cUeLOrWlP15NrlovdWvW5gkAcfJkvkne8zKWIiOgACNkAAAAAAAAPU2ndOzWaa4PmeAzEzE7wLvA4vzkb6SWUl2812MklDhMR5ualweUu58ejz8S+PZ6HU/5GLeesdkql68sgALzQAAAAAAAAAAAAAAAANOJxcaavLV6JavuI+09pqikkt6rP1I3/mk+EV9CoW87uct6b9Z/RLglwX1u3zNbr66eOWvbb+PmkpTmbsTipVH6WnCK0Xfzf7yNQB5XLlvltzXneVmIiOgACJkAAAAAAAAAAAAAAAAaLrZ1bepq7u4+i++OV+qs+pSk/Y9T0px5pSX9L/sOxwjLy5uT/aPvH5KLLHZutQAeqVgAAAAAAAAAAAAAIW1NpKhC7zk77q+r7F+i4kmvWUIuUnZRV2ct52Veq6stIu0V2rRfl+bfI5+v1f+PTs709PVvSvNLOhCTbqVHepPW/Bfd+X7SNwB4+1ptO8rYADUAAAAAAAAAAAAAAAAAAAJGz52rR/FvR8Y739qI5nQdpwf44/F2+pa0luXPSfjDW3dl0IAPcKYAAAAAAAAAAAB42BQeUmMbcaMdcm/ak7RT7F6z6GmlTUYqK0St/t9vEiRq+cr774+cn8oxXuyt0Jp4rW5/bZZt4eHyj8+65SNoABKVs2UmwDBJvN5Lgvq/wBP2swAAAAAAAAAAAAAAAAAAAGdFenD24fCSf0MCRs+F6sfw70n0W785LwLWkrzZ6R8Y+zW07VleAA9wpgAAAAAAABW1fKPCxluvE078fSTt3tZIjeWVWUcFUcHa7hGTX3ZTSa66dSh8m/JGlXw6q1ZSvNyUVCSjuqMnG+mbun2aEF725uWseG7aIjbeXbUa0ZxUoSUovRxaafc0eYhJwkm7Jxld8lbU4/ZNKeAx6wznvUcQrxvlnaVpW4SvHdfO6fI6/FUt+nOP3oyj4po3pfmjp2sTGziMDivVqPKycai5XSbfRpPuLhM5KtWcISknZuLTVr3bVkmud2QsPtGtTjuQqyjFaLJpd11l0PG1005ImY7FuZ2dpicXGFk85TdoRWcpPkl9XkuLRsjHi9eHJd36lJ5MUN5TrzblOUnBOTbdkk3m+bfwRekGSsUtywzAACJkAAAAAAAAAAAAAAAAAAAtNkULRc39vKPsrj1bfwIOFwzqS3eC9Z8lyXa/wDZexikrJWSyR6DhGlnf21vlH9ygy28HoAPRIAAAAAAAAEfaGCjWpTpS0qRcb8r6SXc7PocdsLbEsBOWFxUWob29GSTaV/tLnB65aO/bbuSHtPZNLEw3KsL29VrKUXzi+BFekzPNXrDMS57auLp1doYJ05xmvTd4yUu22Xczo8ZtSjRV6tWMO+Sv0jq+hwO1fJR08TSoU6qk6++1vppxUVdXtfe0fLQsMH/AOPJX/5a0VHiqcW2/wA0sl4MhrfJvO1fHz+ENpiPNzu2sbCpXnKndU3KTgmrPPV2727LkQlL9u6+DPo20PJalGhahTSnTzT1lPLOLlq2+HctDlIYWNV7stEr5ZO97LPhx/d0cnVTOnv70dk9vZ90tfehq2FtdUW4z/8AnN3ulfdla17cU0lfuR01HH0pq8KkZLT0ZJ58u8o9j+T6k5SrZqMnGMeErfal2dnidFCKSSSslokrJdiSOTqbY7W3r1+ySu7Hzy4JvujL52HnHwg+rivqZgqtmF5ckvzN/Qyjfjr2HoAAAwAAAAAAAAAA421b0SV2+5GYiZnaANuGw0qjtHRetLguztfYSsNspvOpkvup59WtOniWcIKKSSslolkd3R8KtaefN2R5eP1Q2y+EMaFBQjuxWXxb5s2AHo4iIjaFcABkAAAAAAAAAABUw2Q5Y2WJqNWhCNOgl3Nym+WcpLx7C2AMREQBS7Z2OpPztOH/ACaT3VnJc7cWvF+BdAjzYa5qTS3SWYnad3FUK24391+suKay3kvg12eNjGSaundPSxbY/ZEKufqz+8uPtLj8+0pKuza1BtqG/DjuZ9UtYvxXzPLanhuXF2196Ph/cLNckS2gwo14zV4u9smuKfJrgzM5kxskAAYAAAAAwAPaacvVi5eym146EqlsupLW0F2+k/BZfEtYtJmy92s/01m0QiHtOLk7RTk/wq/i9F1LalsmmvWvN/i091ZeNyZGKSslZLSx1sPBp65bfSPX/iKcvkqqOyJPOct1co5v3nkvB95Y0MLCC9GNr6vVvvbzZtB2cGlxYO5X6+P7optM9QAFlqAAAAAAAAAAAAAAAAAAAAAAAA01sHCecoJvnbP3tSNPY8OEpR/Mpf1Jk8EWTBjyd+sT9GYmY6Kt7GfCr4wv8mjH/wBPP+JH3Jf5FsCrPDtNP6PvPq29pbzVS2PP+JH3Jf5GUdjPjV8IJfNsswZjh2mj9H8+p7S3mgR2PDjKT/Ml/Skb6ez6cdKavza3n4vMkAsUwYsfdrEfRrNpkABMwAAAAAAAAAAAAAAAAAAAAAAAAAAAAAAAAAAAAAAAAAAAAAAAAAAAAAAAAAAAAAIu0MPUnC1Kt5qd097cjPJcN1kTC7OxMZqUsa6kE5Xg6NON016KclndPjx+JagCmq7GrupKaxkt2Tk1C0klfJQ9GSyslmrPV8cpmIwtVxShX3Wk/sJ/YSWrvrd68ewmgCDg8FVhK88Q6kbNJOCWrjm3e/B+Jols3EP/ALrVktKUNeb7Oz9C1AAAAAAAAAAAAAAAAAAAAAAAAAAAAAAAAAAAAAAB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2588" name="AutoShape 12" descr="data:image/jpeg;base64,/9j/4AAQSkZJRgABAQAAAQABAAD/2wCEAAkGBhEQDxMQEA4WEhAPEhATEBYREA8SFhYVExAVFBUQExIXIDIeFxokGRUTHzAgIyopLCw4Fx4xNTAqNSYrLysBCQoKDgwOGg8PGioiHyQpKSkvLC8sLy8pNCopMCotLC0tKS8qLCwvKSw1LCw2Ly0pKi4sKSkpKSw1KiwsLCwpKf/AABEIALoBDgMBIgACEQEDEQH/xAAbAAEAAgMBAQAAAAAAAAAAAAAABAUCAwYBB//EAD0QAAIBAgMFAwkGBgIDAAAAAAABAgMRBCExBRJBUYFhcZEGEyIycpKhscFCUmKC0fBTorLC0uEjRAcVM//EABoBAQACAwEAAAAAAAAAAAAAAAADBAECBQb/xAAvEQEAAgECAwUHBAMAAAAAAAAAAQIDBBEFEjEhMkFR0RMiYXGBofBCkbHBFFLh/9oADAMBAAIRAxEAPwD7iAAAAAAAAAAAAAAAAAAAAAAAAAAAAAAAAAAAAAAAAAAAAAAAAAAAAAAAAAAAAAAAAAAABGrbRpxycrvlH0n1tp1NbWrWN7TtAkgq6m2G/Uhbtm/7V+pFqYypLWo+6Por4Z/E52Ximnp0nf5JIx2ld1KsYq8pKK7Wl8yPPatJfa3vZjKXxSsUu4r3tnz4+Op6c+/Grfop+/5CSMPnKze2Y8Kcn7i+pg9sv+F/P/orwVZ4tqJ8o+jb2VVjHbPOk+kov52N1Pa1N6tx9pWXvLL4lQDenF88d6IlicUOjjJNXTuno1menO0akoO8HuvjyffHj8+0t8Fj1UyeU1qufbFnZ0nEMeo93pby9EVqTVLAB0UYAAAAAAAAAAAAAAAAAAAAAA8lJJXbslrcrsTtbhTV/wAT06Lj8u8hzZ8eGvNedmYiZ6J9WtGKvKSS7XboV9fbHCnHrK6XSOr62K+cm3vSbk+b+nLoeHn9Rxi9uzFG0ec9fT+U9cUeLOrWlP15NrlovdWvW5gkAcfJkvkne8zKWIiOgACNkAAAAAAAAPU2ndOzWaa4PmeAzEzE7wLvA4vzkb6SWUl2812MklDhMR5ualweUu58ejz8S+PZ6HU/5GLeesdkql68sgALzQAAAAAAAAAAAAAAAANOJxcaavLV6JavuI+09pqikkt6rP1I3/mk+EV9CoW87uct6b9Z/RLglwX1u3zNbr66eOWvbb+PmkpTmbsTipVH6WnCK0Xfzf7yNQB5XLlvltzXneVmIiOgACJkAAAAAAAAAAAAAAAAaLrZ1bepq7u4+i++OV+qs+pSk/Y9T0px5pSX9L/sOxwjLy5uT/aPvH5KLLHZutQAeqVgAAAAAAAAAAAAAIW1NpKhC7zk77q+r7F+i4kmvWUIuUnZRV2ct52Veq6stIu0V2rRfl+bfI5+v1f+PTs709PVvSvNLOhCTbqVHepPW/Bfd+X7SNwB4+1ptO8rYADUAAAAAAAAAAAAAAAAAAAJGz52rR/FvR8Y739qI5nQdpwf44/F2+pa0luXPSfjDW3dl0IAPcKYAAAAAAAAAAAB42BQeUmMbcaMdcm/ak7RT7F6z6GmlTUYqK0St/t9vEiRq+cr774+cn8oxXuyt0Jp4rW5/bZZt4eHyj8+65SNoABKVs2UmwDBJvN5Lgvq/wBP2swAAAAAAAAAAAAAAAAAAAGdFenD24fCSf0MCRs+F6sfw70n0W785LwLWkrzZ6R8Y+zW07VleAA9wpgAAAAAAABW1fKPCxluvE078fSTt3tZIjeWVWUcFUcHa7hGTX3ZTSa66dSh8m/JGlXw6q1ZSvNyUVCSjuqMnG+mbun2aEF725uWseG7aIjbeXbUa0ZxUoSUovRxaafc0eYhJwkm7Jxld8lbU4/ZNKeAx6wznvUcQrxvlnaVpW4SvHdfO6fI6/FUt+nOP3oyj4po3pfmjp2sTGziMDivVqPKycai5XSbfRpPuLhM5KtWcISknZuLTVr3bVkmud2QsPtGtTjuQqyjFaLJpd11l0PG1005ImY7FuZ2dpicXGFk85TdoRWcpPkl9XkuLRsjHi9eHJd36lJ5MUN5TrzblOUnBOTbdkk3m+bfwRekGSsUtywzAACJkAAAAAAAAAAAAAAAAAAAtNkULRc39vKPsrj1bfwIOFwzqS3eC9Z8lyXa/wDZexikrJWSyR6DhGlnf21vlH9ygy28HoAPRIAAAAAAAAEfaGCjWpTpS0qRcb8r6SXc7PocdsLbEsBOWFxUWob29GSTaV/tLnB65aO/bbuSHtPZNLEw3KsL29VrKUXzi+BFekzPNXrDMS57auLp1doYJ05xmvTd4yUu22Xczo8ZtSjRV6tWMO+Sv0jq+hwO1fJR08TSoU6qk6++1vppxUVdXtfe0fLQsMH/AOPJX/5a0VHiqcW2/wA0sl4MhrfJvO1fHz+ENpiPNzu2sbCpXnKndU3KTgmrPPV2727LkQlL9u6+DPo20PJalGhahTSnTzT1lPLOLlq2+HctDlIYWNV7stEr5ZO97LPhx/d0cnVTOnv70dk9vZ90tfehq2FtdUW4z/8AnN3ulfdla17cU0lfuR01HH0pq8KkZLT0ZJ58u8o9j+T6k5SrZqMnGMeErfal2dnidFCKSSSslokrJdiSOTqbY7W3r1+ySu7Hzy4JvujL52HnHwg+rivqZgqtmF5ckvzN/Qyjfjr2HoAAAwAAAAAAAAAA421b0SV2+5GYiZnaANuGw0qjtHRetLguztfYSsNspvOpkvup59WtOniWcIKKSSslolkd3R8KtaefN2R5eP1Q2y+EMaFBQjuxWXxb5s2AHo4iIjaFcABkAAAAAAAAAABUw2Q5Y2WJqNWhCNOgl3Nym+WcpLx7C2AMREQBS7Z2OpPztOH/ACaT3VnJc7cWvF+BdAjzYa5qTS3SWYnad3FUK24391+suKay3kvg12eNjGSaundPSxbY/ZEKufqz+8uPtLj8+0pKuza1BtqG/DjuZ9UtYvxXzPLanhuXF2196Ph/cLNckS2gwo14zV4u9smuKfJrgzM5kxskAAYAAAAAwAPaacvVi5eym146EqlsupLW0F2+k/BZfEtYtJmy92s/01m0QiHtOLk7RTk/wq/i9F1LalsmmvWvN/i091ZeNyZGKSslZLSx1sPBp65bfSPX/iKcvkqqOyJPOct1co5v3nkvB95Y0MLCC9GNr6vVvvbzZtB2cGlxYO5X6+P7optM9QAFlqAAAAAAAAAAAAAAAAAAAAAAAA01sHCecoJvnbP3tSNPY8OEpR/Mpf1Jk8EWTBjyd+sT9GYmY6Kt7GfCr4wv8mjH/wBPP+JH3Jf5FsCrPDtNP6PvPq29pbzVS2PP+JH3Jf5GUdjPjV8IJfNsswZjh2mj9H8+p7S3mgR2PDjKT/Ml/Skb6ez6cdKavza3n4vMkAsUwYsfdrEfRrNpkABMwAAAAAAAAAAAAAAAAAAAAAAAAAAAAAAAAAAAAAAAAAAAAAAAAAAAAAAAAAAAAAIu0MPUnC1Kt5qd097cjPJcN1kTC7OxMZqUsa6kE5Xg6NON016KclndPjx+JagCmq7GrupKaxkt2Tk1C0klfJQ9GSyslmrPV8cpmIwtVxShX3Wk/sJ/YSWrvrd68ewmgCDg8FVhK88Q6kbNJOCWrjm3e/B+Jols3EP/ALrVktKUNeb7Oz9C1AAAAAAAAAAAAAAAAAAAAAAAAAAAAAAAAAAAAAAB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2590" name="Picture 14" descr="https://encrypted-tbn1.gstatic.com/images?q=tbn:ANd9GcRF8oyuDy9Rx0oGpHsWqGTFcrnXr8j_rupDirGgHjWLvq7s2vGql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1772816"/>
            <a:ext cx="2304256" cy="1812439"/>
          </a:xfrm>
          <a:prstGeom prst="rect">
            <a:avLst/>
          </a:prstGeom>
          <a:noFill/>
        </p:spPr>
      </p:pic>
      <p:sp>
        <p:nvSpPr>
          <p:cNvPr id="12" name="Овал 11"/>
          <p:cNvSpPr/>
          <p:nvPr/>
        </p:nvSpPr>
        <p:spPr>
          <a:xfrm>
            <a:off x="179512" y="4005064"/>
            <a:ext cx="2592288" cy="22322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Маяк</a:t>
            </a:r>
          </a:p>
          <a:p>
            <a:pPr algn="ctr"/>
            <a:r>
              <a:rPr lang="uk-UA" sz="32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Корабель</a:t>
            </a:r>
          </a:p>
          <a:p>
            <a:pPr algn="ctr"/>
            <a:r>
              <a:rPr lang="uk-UA" sz="32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Ялта</a:t>
            </a:r>
          </a:p>
          <a:p>
            <a:pPr algn="ctr"/>
            <a:endParaRPr lang="ru-RU" sz="3200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203848" y="3861048"/>
            <a:ext cx="2592288" cy="23762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800" dirty="0" smtClean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8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uk-UA" sz="2800" u="sng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uk-UA" sz="28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</a:p>
          <a:p>
            <a:pPr algn="ctr"/>
            <a:r>
              <a:rPr lang="uk-UA" sz="28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</a:t>
            </a:r>
            <a:r>
              <a:rPr lang="uk-UA" sz="2800" u="sng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28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2800" u="sng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uk-UA" sz="28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2800" u="sng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 algn="ctr"/>
            <a:r>
              <a:rPr lang="uk-UA" sz="28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uk-UA" sz="2800" u="sng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uk-UA" sz="28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2800" u="sng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algn="ctr"/>
            <a:r>
              <a:rPr lang="uk-UA" sz="28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uk-UA" sz="2800" u="sng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28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uk-UA" sz="2800" u="sng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я</a:t>
            </a:r>
          </a:p>
          <a:p>
            <a:pPr algn="ctr"/>
            <a:r>
              <a:rPr lang="uk-UA" sz="28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2800" u="sng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 sz="28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uk-UA" sz="2800" u="sng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uk-UA" sz="28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чк</a:t>
            </a:r>
            <a:r>
              <a:rPr lang="uk-UA" sz="2800" u="sng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/>
            <a:endParaRPr lang="ru-RU" sz="3200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084168" y="3933056"/>
            <a:ext cx="2592288" cy="22322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800" dirty="0" smtClean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8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Ялт</a:t>
            </a:r>
            <a:r>
              <a:rPr lang="uk-UA" sz="28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ctr"/>
            <a:r>
              <a:rPr lang="uk-UA" sz="28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Ясо</a:t>
            </a:r>
            <a:r>
              <a:rPr lang="uk-UA" sz="28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uk-UA" sz="28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</a:t>
            </a:r>
          </a:p>
          <a:p>
            <a:pPr algn="ctr"/>
            <a:r>
              <a:rPr lang="uk-UA" sz="28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мор</a:t>
            </a:r>
            <a:r>
              <a:rPr lang="uk-UA" sz="28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 algn="ctr"/>
            <a:r>
              <a:rPr lang="uk-UA" sz="28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мор</a:t>
            </a:r>
            <a:r>
              <a:rPr lang="uk-UA" sz="28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uk-UA" sz="28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</a:p>
          <a:p>
            <a:pPr algn="ctr"/>
            <a:r>
              <a:rPr lang="uk-UA" sz="28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uk-UA" sz="28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кір</a:t>
            </a:r>
          </a:p>
          <a:p>
            <a:pPr algn="ctr"/>
            <a:endParaRPr lang="ru-RU" sz="3200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2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25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525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525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525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52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2" name="Picture 2" descr="http://stimka.ru/uploads/posts/2011-01/Stimka.ru_1295073482_1294882412_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700808"/>
            <a:ext cx="7056784" cy="46857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 rot="806717">
            <a:off x="5244028" y="29523"/>
            <a:ext cx="105915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9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</a:t>
            </a:r>
            <a:endParaRPr lang="ru-RU" sz="9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21365919">
            <a:off x="6496380" y="34214"/>
            <a:ext cx="105915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9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і</a:t>
            </a:r>
            <a:endParaRPr lang="ru-RU" sz="9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9671204">
            <a:off x="3752503" y="62066"/>
            <a:ext cx="105915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9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я</a:t>
            </a:r>
            <a:endParaRPr lang="ru-RU" sz="9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708240">
            <a:off x="2361809" y="45618"/>
            <a:ext cx="105915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9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</a:t>
            </a:r>
            <a:endParaRPr lang="ru-RU" sz="9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55776" y="1484784"/>
            <a:ext cx="4464496" cy="12961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C00000"/>
                </a:solidFill>
              </a:rPr>
              <a:t>Я к і р</a:t>
            </a:r>
            <a:endParaRPr lang="ru-RU" sz="6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4338" name="AutoShape 2" descr="data:image/jpeg;base64,/9j/4AAQSkZJRgABAQAAAQABAAD/2wCEAAkGBxQTEhQUExQWFhUXFxoaGBcYGBsbHhwcGhgYHB4eIB0eHCggHRwlHB4aIjIiJSkrLi4uGx8zODMsNygtLisBCgoKDg0OGxAQGy8lICQtLTYsLy8sLCw0LCwsLDQsLCwsLCwsLCwsNCw0NCwsLCwsLCwsLCwsLCwsLCwsLCwsLP/AABEIAKgBLAMBIgACEQEDEQH/xAAbAAACAgMBAAAAAAAAAAAAAAAEBQMGAAIHAf/EAEYQAAIBAgQEBAQDBQYFAQkBAAECEQMhAAQSMQUiQVEGE2FxMoGRoUKxwSNSYtHwBxSCouHxM0NykrLCFSRTY3ODk9LTFv/EABoBAAMBAQEBAAAAAAAAAAAAAAIDBAEABQb/xAAxEQACAgICAQMCAwYHAAAAAAABAgARAyESMQQTQVEiYQVx8DKBkaHB4RQjQlKx0fH/2gAMAwEAAhEDEQA/AKnXVikPBVmAOj4BEEMRNjq7xF99sRpTaqdZZWOkhrwDpMa/S1j7E3nCvzyxpgcoqVGQGYIJI2YDpIm0cwEYY+H87TV+YGSJUiOcjpoO5KyYEE7STGPPKEC/ebCMlwfy2LLqIB1QTMG4MEf4lI9MWGrJQkb6ZgEXgEm299/fA65bQNVNyUdYktf8SxcAn4b/AH2OPaecXzaasp/dAnZtZt9AftiHIxdr7qYdnUgcROoQsKA17St7C0dJ9+1iM7l4RQpEkAmQQdPNMEGJkk9r7Y2zYDSGEXuCb2JkCdu3vON6c1JDlT8LA6FuDMlTEnlgna03tcAZi1BxlURYK6tSKCLi6hbXm4gXHb1w2y3C1qAKDpYEPLtYQwOnfafvt2xFlVpB9dUaJut5BZtMkjcy2rbpe4xNXUIJqAqCwkoZmHgGAYExsDfV3GFtmIepSiArcF4rmAKgBmwvEbBvU7777zjK1HSJBDeYwMm4KjVEDpsBHQj+HBXE8ksFkaGNMOiHmBMprM2IGpwBuLntiamg0aSLUyGBgxykT7atyD+6B1ONNAXJq1FNFUVCB2IJPQnr6j07+uJ2ASACS2+owA0gkxaCSQTP2HRbxbhr0fM0VIfQ7BBAaVEggTNhq/DBMiSRgelnAopiq0OhB5NK/G0XA9Y+GLtbc4oGHkLu4Vb3C6S2YsokE/CSCQ0gW2jbofzxmU4kslIAFtL6hJIAAbrMQRBHb5Fk2c0lPwwGIgoDqWxnoXBHWW9MaZJEq0EFVNDrqRqqwTvrSZ3udp9saQK3CoXUN/v4pvqqimEauqhtCKSCXKfCBJ0jVJ6EDdrDZ7JKrrLfA9RQRALXJCnoTGo/Lpj3TeiOVkCcyQpRmUinzK3UBaUbHZRB2I4vGYKuAdWrm0wQZUEN1teCbEEL0Ngal6mXUDzFJmhRuWbUJAi7BTMbawCIM2nG2YhisfCyRI3gMyrNuwM+5xJkwGNdzICgLJEC2sEn0IaOu84HrmBtuxkgRpANjv1kj5iIwu70PaLYC9TSiCzE7KyyV369OogmR9NiRiFC1N5DaZI2Y3mwsNiNr9ziaNQhYvYxYc1/+qxhonYj3x4+bTSxYSdU6YEgajAkm1xvHa3XBjc4QPOBKkrZ2caATq5iVa9iLllBvNh0IGCqHBqrqP8Al8tyTEcirI6yAJm+4jA1UeWlJVg8y3UX0DTAuDc7NJm7HDXgmpUSmzbFiBEAKjQRtYdAPQ4Y2TiuoJMZZ/hVMpFeCjglhcmWcEEEbFRCgyIlhcWwoq505YEoRBsVNwQLAlCCo2sTeepwZn+J6ngnlA03vLFibehfmwlqU4a5gNETE/5uUWjsPfp1jjxhq4HUa0OJ0mam1XK0HIIGtZpsQACPMYWJnrsffZpU8YxyZehSphfi0qYkb7gEx3PrthLlOF1atVaVJS8G6rG5kksfcxqmB03Ax1Dw74GoUIeoq1Ko6mSq+wO5/iN7dMFixPl6OofO5WODZHNZo+ZqYqwJP4UhhAA7yJJjaRuZh9lPASSHq1G1blUI0zDCxKzF8WvO5+lRXVVdUXuxA2xVc748plilFS8CQ7WU+wAJIj2xScGDCLc3Bq9w1PA+TUAaGaO9Rv5x9sKs74QUSKGuk19ILgq0gbGCy+8HCfiXjJyzBEZKgurqdEjc6kaUM9je9jhhkfFgqLT8zl8xgjRsrH4ag/d5uVh6iMKfJiboRuNA3RlM4u5pstOoKbGnIY1lJfUN9AtNo5pKmF2+IBtn/MFUIpQxrAS9otAMkGWJgzscXbxZlqWYoUa1amA6PpLkKCwVWi7evT0PbCHKZUBJp0tIJlvMazfEL6oU77Bfexwhq46ismMKaijhtQsqqApErCm+okrIO8LaTaWPobnVMiiCmxEFFqBd7anLwJO0vPtjSrWNJoBhFUkhdzJI3npPTv2xtnaJq5dFALFGvOr8UAfDuIAj1MHbCdk96MUAbhbAhA8qLdYbqYiZIknYAbDYY94PTWq9VmYBFUGDt8XMBJNpAMybHphDTQqPhCsGfpIVgY1QxGwLj2ntJYTyOp/FqY2AljEEgdhqHzOOYV9MIaMhz2bStVdwumTAABEwNIiV9Bfb8sDU6ekDSwAIDX6yNxEWiPpieiZeSFIBGqAJgbk+lj9sQDinlyonc7kDckm0GBjhuc5F2ZV+JUvLelpuUOseimoSCe7PG3SY7YkyuSKVX0s6aampBJ5lJaTPwjTA/ntix5UroR1ZSzCqIJlWGosVvuLMvblXfrH56AqKZJcj4Re2wXe5N59SBeMeh6x6jeBnlerVZKVTTqWWV1YnmDMF1zB5gIIB3BPXA+Wz1SrpDKdWyMwmGJCTO+omPrPXBz1FNIk6uWoOWwC22OlVkjaYHXCyhxaZdmY3ZKayxAIEgxMAAndfe5GJxsEAdXNGPQqPM6PMnQIZAN/xbCR+6Nr+vfG9KmxqBhy8wj0Agd5jv7m1zirUOJmm/Pc6o3iZiCOm+mR7e+HvDM7qeAJljpBFjOwPToTAt9bryYmUQSkmRadVijwFbmEyIMEx173F/in0xrw/VVenRLinqjWDLKYaSTaxCgNIbqbXBwu4nnBrC+XrLzJAkzcNpG/XYRYnvgqrngCzqNyUSOqb6gDcEqDPv6WMY6AJGoaipZM4XDlKqhRLaBf4QOWDA/CZJFiZv0wXk0Ks7A855gNUAAxG1zMTYW7ztnB+PiogpVaLuneO0GQTeR6em2A1rBahdTNKLsCZUEOT02K6TOx3EXmXIn1WIToB1E/EOKK+plbU4YKwJmGIYEc11Age9t8VxY80kDUwIUTzSdViBpm5WwuQbwbYe8WoFncCCZIlSQZVyY6AwJEGNzHoZw3hypqrMZM6UBAXUNI1OI6liVvBhRsDi7CV/wBMa2MBYrTiL06hNTXp+Hq//E3N91ADSN7d4xN5DK2qmwK6iJBkfgZAQRtAMg76gdgDgfxBmdDA6gLliNIJJI7WtAUDbftgTh9epIKLoFQBoPMIMNEdt+5BBE2x3GxyEnZSTYli4bXFU1KRIDCpq16QAxtJb1Nr9SFncHDhaSU1GkyeptH4gLdxIv3HpiojKMAWpsdLFrwoVSqzJseUcpsOo3NsHUuIeXSV7MoAYlipk3v2nlmB67XwjJjvYmV7GOTmFVjMEWUAIB0EnTP/AFdpE9zhdXygRwWmAvLeGho+Z2g/rJx5n3BOkDSQIUTpBnoYlvz6YjrVAtE0WK3AAMTBsY2G8QfcXwhV49e8WPvPalFWBYBTzLbbYz7yOY/KMQcXbSgEK77v6GRAkiLDm67j925NBNH/ABCZ+HREXkglpAawMEAb2wQXAkMpdg2lpvIkdBbbr64Lnx+8xVs1ENOl+zu3xMZmAZIF5G5tvH54ZUKky/YyPTckQOkL9zgnieRpsdVMqJAOm9m1c19MQYEDe5taCb4UyyBmBVXgMwDcwY8mwEgxcBe2O5BtzOO6iitk2FQQNTErHrAmY26kwO87AwdkOEtXq+XTUkl9zPwAglvmpAM9SfbFlp8O8xH0qjl2eCSQd2IuLiDAmZGLb4V4KMvSAJ1OQCz9z6emH+PibKR8RnAAXCPD/BEy1PSILm7vF2JufYdhhT4p8a08spWmPNqC0D4VPrG59B9RhP418a/FQyxkzpdwfWCFPvYn6d8UTJLqrKGICzYER0NyYuJk/IWvezP5AwrxT2EMISQJPxDOvWfzMw7OzatyAEVUYmBFlAIkWO/zzhop6GDIS6w8rckMhgAE2AA1bHfA/GMoaS+bTp/sQWXvFTkJ3g8wUAEzLTiPL1XghSdUG4O5UKTf5ke0dzjzmJZeXzMYFG4mT1qTsASQFUkRJswVbdr6iOux3jG1GqzMAI0qAdUXmBEH0IPvveMSq1VqTK5MllJMb6gzFmEeg+h749pnShJUWWV3tAEz01H3BtG2Avep2EkZlr5Es61xXy2ZUxK+bXXVsClZiCb9pxRhU8xrtUbUwUBbLYAtaJiGXeeu2LnwCnFHNMSB+xZJbb4GZidrAm+FXDmRaOmieUlg9ZgD+NEZQLR+X7O4Mzh9/TKPOQJmoQdKIpGTFOZMDpMk3k3tq2IjpOGuSzFJVDU0JO5uJkER+71j3uLXwnqUnZ9BAklhIkFSSLbmLavf0nHmWzBV3SdQHKbdATcW9j2kW3nCiDVyQXVyNcqqKzNc/AsdZYAk9pWTqvbVjTPZR3dACAFA1CN2kyO0Dv74NokaZJsqkgjuoMGCe8HtiTIcMNZjTB09NQ3AYmZn8Vj8ve2KxO4KqSYto0iKzFoIAiRBuDpiAYm3Xv7xo+TudJVlFlYwJAtMdJ39ycXHifhRFp1ilQq251RBmZ0mN7yJxTq2VbUe3SO0fznAvYM3KtaMsnjPhCUaD1aYWoEcNGrYG5MTHUzbqcctyuvSzcrc4Qhp1AOsK+oC4mwmSCPXFn48+YraWqsFQJ+0KaGVjJBlgSQIA5SN5teMR5HKUqQ1CdBUj4TJBb4gpDaoMQDuVP7pn0EbivyTKMh/2yLJ8Pc9gv4qZhZBYEFhaBq5liDYCACJ94nwqaY0eUjD8IZEALSDu02gdZJYz2Mir5dUUyea7OZmS1gS9jsN46n3wR5+oltCxpY83/xAWtbeJ1GD0vhZcqwqJswWvkKyozMgVFgA35gbEgAwd1gR0wXlaD1KNRjugMK+8ggSCBPTf7dDtTy9Uc1JiCbFgYAEgzAPp29DjTPVnaDIjUFAW0hSDqiAPUi9z6AjPUDVGB/kQDiWQFQkMuplcMQ4P4lM/CJKhlIsbEn2xDmMroCIkwS37QsVaWIFhFyeo/CoPvi1UPD1WvrFGrKnQXYEotNgzkqI+J5CKZ/eOE1bK1aNXSWViKT6ZqEtqCuQSNpnuf0wxXFCY2hsSMcV01WT8KqAoAiCqzIjYnSR3ufTFkoVFEmmxKAAqywrSXYkx0NpPqAfevaU1kqmpKjaS6p8LLKyxKkqwYldRMEEDZow2pUFBCljFgAYAEDsZneJ6x0gYmyKuqnAgjcB43l6tPQ1MrqZlbSSTyzzH+J5DD2nc7EeHsx5rlSCAphQRZ2Gr4et7C/7pONuPVFeoKdR9NIoChCqCCTUJMgahCkSOgBPvpKiTcRpuwuQmk6mIM6iv0P7wEYImlF9wPUZRXtBs/kdbMwbUzLLEERzEWIEypvv/DgSpSIpXgLRVyo6gQ0qO4mCN76u92FBxrJZtLhoBBMGHtIIGwGmJ7XONXqkOmz+YjksBMCdIuLTq5htOr0sXqHqb6oPQit8w48sPpRPLVCp3kSdVjqkGdtxFrHDDhY1NoeYpyFtpBiQZ7gNJB7n54kzgXUiwAEILbyCEF+7WKfMj0wx4bw01nKo6KzExYxI5gDtYjqO/vgcmQFddzg5H5wPMqBqYAAkBiYuLQTvYdJ3tGxMrqjlmUaTo+ImxtNyeskfnhjncq9CoAw01EVQAQQLKJBPUWdhHUjHtMRLOylQZKD8VlgiPhW14Fun8KxqKJmaTBqE6UiCxB1OTaBY7ct/6PlXOu5JNgJgAWiNveYfvcdcb1gWIlTz6TAj97pHQT9PrjUJO3TUfYkC5PoCQI9cLsdQBAqjMqATJuWafW0AbR9gB1wLQrsxdEEAnTP4jfYW3mBbv64OfLaiDOoiWmYmN+nqLeu2LL4P4AGqCoJsJE7IL32gmLC1pJ3JxTjAbUYgsy6eF+EaFlxcySPck8312xv4s42KYFBWipUDAH2VjAP7xA+U428QcYGVoqF/4jAimIkyBJYjudhPUjHP+CcRZ2/aSwD+bqfccwYmZPY3hdyNjit3GJOKCM6lcTNLFR1p6EpgGJLMxMhQCZibm3QE3jC/iPFnqVVRmVSo0yFnSTOq2xUHlJvYTh6wy9Gk4Vw2hxCENLyyqCCLEAd95Nh1L4PwslSzU/LTcNq5wd5BMmcJx4wLJ/nKk8bJk+1xfl2Yhdb20g2MoWIEMCN5nUDvzL2IxGlR26EgKVQX0jUYk+4En2PbD6tlqdViTKuSpZlPxMFC6rjlkXgfzwSfDEUn8vUxYSATExMX9JP62thLYW2QJuX8Ozptv+YspQIDbOIBmy7wQOwMmfQd4xDlKKlSxL6xyFStgZE8xJlSNtunSxiyGZIqaHABTlhgJF9oI7mfvi5ZbI0qkFkEwBqBg2M9N798aPFeu4/F+HPj45GPvISmjJ1/+lU23Z2Bf56RGKtw+n5fko5AFUODBsPMIBPYkbze+Lp4ipomRZdRBDoegLFnifUwZt1AxUK1QWOvToUHc/vNf32MdyNhgGBWlMl81ueYmS5+o1OsWIGqAWB21AANcequf8WAsrm5Bgk6w7fKbw06gB8plbWjBPGFFR46spYg7WWIJOwkxefXGuXCEskGFEjVZi1w09tXwn/D1U4EG1syS9TVMyrAhTMgiTa17fQjbscTZHi1TL1C1MA/CYJjXzQbiYN2AjaOuBMtUk9Be4/eYQov+GIkssRHSb7UqgVtQMtcoCI6ySB0vMD09IxwFQ1jPi3iCpXqMp0jS0KDaSBtEjYj6ke2FmX8QZemOcPzcwl9EiAswEbcqTv6dJwry1cCsiqxYDWzSLEtBmR6D74C8QZwVqupgAwGkhSoAIJtBvhq4QTuHQbbR1lR5rN5g5VQszCJhLCbXYta4sWGNGyjB0LJLK0FtRIsDpsOgJJ+e3TE9Or+yVTOqpz1YsIUkKoK309SfT0GIiVNjAE3FiJF4F77E/4hgFaot/pahMrsHI1To+F1AOoaQ2k2GoXJWfsb4JbgvmqWy7rewRzF5JmY+KARBgTNzOF7Z1EpkUblqZ1O2oBiIIBaZsALi9+mLBmM+v7EU0A/ZUvOuQrMwLSJvMkrqvYi9pxxJAjBxBihMnmKOoGm08tllo1Wm0ybafX54C8vMK8jzNDMhK1EZSqn4lbYcpAE+m2LPkOM/tQjKVJdCQT10HQsk7TF56dcE8R4hqpkhgGewRTfY3A6TtvffrgVfvUMcTbSf+z7jAXLUwFDCo9WoSNwQxHsJAIvHzwi8S5XVnVewRgUIDalVWUyxaBBlgIMTBNwJx4OOBLKm5HMoIOpoXURuRafa+NuNcRphyoZQGgAEgsxtzCY7xYWki/TFZgTY+a/L+0UxDGeplMrpapTZhLHUQshjCANDEFTJc+sv0tgWqjIxKzJFMEdIWYInowK/QHrY168U2ZhqCgMCQOhiTG/Lce098bjOJUVWEDTAEESQy6regY/Mg7xgOZ/ahZAK5CB5vKDVT0m2kEliIidIG26gMJsDLbDBBpqYJEC4nvqYkmdu6gdInriBMwXPMdRBmT13YTFotPv74Jc6kE9wQttwDyxttA97dZxxckxB2biKhR0lmZiBquvQlmIGwuTIt0tg6hQSn5dRiQSp5UsXM2JnlA5h3JJEDBAo64Om9yTBjVzad7i84WV1WoWQzLan7mxkAGwmLek+2Ghrb9dQejJ3zNl8nVDsSVaWaCyNEn0NogXAtGCcnUanWnUCU03U2uvoIDSQv1woyeYdwsghtQ1DbmkQRPwiIsR0PoMFVszIOj/AJjEBp3EWPb4iP8AtJxpB5TvedF4Lmf7ynOgqhbwyg6TJ2J2P9dcT/8A+Uy9WSE0tcyrMGE3+Ekjqe4+WKZ4X4t5Z1aSZsYOn6iD1xcMrnlqNrEq4kAg3v69p+VsUWPcRujFvEfB1amyNSIqhdQiwYAwRINm0sBEfTCCtwHNVa60qdGoFI1kldKrJupY2sRF7neMdL/9oMhC1rTZaosjWsG/caY3sfSYwPm+NaG0ElWD6fkYIP3+2M9HGDftOCiVap4IaimutWDVGaFpoOWTvLHoB6Dbfri3cDopTo6pAprfUYAaOt9l7T74S1c2c5WAIIpKdJE3djuo94v6D3xH/aFx1aSplxGwZ+wA+EfafpihEQG1Go/FiLMEHZjzNeIqK84NFmiJ86jMdpLj9cUPxz42etT8inpVC3OyuHkDpIAETB9Y7Yf8Bo0czQPmU1YR2gj1B3xzTxzkzQfSIKk8pFrdiO/5/bG8m5dxwxqmXh7iT8AVC+rfRe/fv8sNON8TfRYwB64pvDs8aamPb5EfzGNa/ESyhZPrJwpkJyXPTxJWQOT1LhwXMki8b46f4cCvTK744fwfOx1x0nwxxbTF8NBo0Zf52I58Nr3B/wC0Dhi0mWuBedL+x2P5j5jtgfgXEAYAO0XPXDH+07Oqcg7HqUA9/MU/kDjlOS4s1MiAT7YHftB8RuXjU/tOy8Zoq+XcSJKnrsRcfcA4oj0NWnWSBswAiVDSpMfX6bYhr8eqMgBJUReNz74moZ5R8UqbbnftuO2F5EDkG6k7/hJzEEmGKjukxpYgjmuEE99vhIj1HXC6lmwpkKWckL9CdLsN9UEW6mPY2jhGdVrGCe2IeMcBVyaipLW5ZgGJv73/AKNws+PQ1uef5P4acV8d/nESJ5XmVI1BabFZtLFCxJJ2v1PUDqLKdDhyXZNRSSCCCokMRBBCQgJ37juMP8lVbV1tdjAuNW301CNlnGeSprVPMGl2JZWJAOxsVgzTYEmDEEyCZOFI+jc8wau4oXhZc2YAMW1DVLDliAt4W0TtM74kqcJAO0++/wA+x/364Gem1NytMlGUfi/GXGkXOovMk8tgCTgfiXFIfS+W1sqgFld4MDoQBP8AQ6YcFLVOIBjWk3xEAbEAX7QB8xP0wvqE8oiSewtJJH6ge2GmVy0BwWUyLaSWiB/CI7XJgCZ6YAq5ohmXTJBiZgKInYiZiBA79cTIpEWSb3PckgYPaGiYixsbGTN5N4E2mSLwrTL1QjSAw0yF6FWB6iYAS3dSPxTiSnKqzkQFliBAkLGkR/1QJ6dhfGlYBir0zzEsWnl0sutCB6lhIP8AGvY4co7JnfaG1a6OBHmA0zDFhqZlCsQ0AwTpiRPWJO+DjU1MsEco0g2BF2Ox3Yare22BaNakHV4ABWAIjUe1/QfpjTM0FYVQrEajJYkC46AxFoY9LA3vhWmaHVGbf3KnMJV1hztIt6iRMCB98a18oPOpMFBIBlWWTBLaip20CWBN4Y+mA6QMqTCmNJmw1SSdjZTHTvODuH61Pml1bUAI1KRMnmnv2MdD7HWvZEFiPYSMoaLC6udaBREghZuym41HUfmIEm2VavKXI1Q8nqf+WJA7Akg+k4mzCyQRCq7wx1CzEC4E8t9MjuoMG2AeIZZ1qCw0JYgAmNaCGXaVg6T027nBqOXcIMSOMehlEvpYQhJSZ0iTsANxMdtuxxHxGirKpDQqRrHUbsYiLkAAQN59YS5fiqrSZMyGQoeRlvKNJiDMqwWNp2uMTZaqzk6yROsemkNrkiR1LAj1jANiKbM0ihcb1a58kAyGLMTuY0qhX+v5YXUyszB2i4/eBiADczHfp8zs7XhVG5IJbpchDue4/O+Bc0oJKAEHaSCLdfWSfoPc4UgIiSpgeWytWo6OCSKcowJBYnTCmdUzBiWvyza5x7m8ozsSGpqwVgQXQW5CSNLEiwKwY3sL28pZtlqikQdIEaSCGLLtpv6Dl09MDsQAxYhgGcFibgMQVAHcAMCZmPTFI7v+E6a+FuEV6udpNrNOmKbNmC//AC6as2rUDFyYA9b9Di65vIVMvTGZSpFBhILEhoZoSVO5aZAF97CMPuBcOWlRq0yoLlUZ5uS+hqsGei8gA2sT1OKn/bLxfkSgjWQc2/xAR8zv/RxfwBUX3HKt9yx8F8a0HDU69SmAABzlQGtcCTfA3GuJ5aqD5TqwQCYYcvxaYIJ5fi5T2sRGOQZShUqqCiMwgX2H12xafDnC3og+cI1lWCggyBIXa0kk/b1wkpxFyvJ46qoIM6b4RoaKbZioIhSUT91e5/iYj9OmKJ4qypbN1HdpV4catxO4taFIKj0AxbvEPFxlaFFHKq1VpedoUfD6ASB/hOOf+I+MK+YUhx5ZpgBlAcghmkESOvX1G+NTqH4j8cu+qjvh/GWpALTIAxXPGDvVG4JBkRhUeImdzjSnnGqNOqFHX2uPngwJ6WbHgUXW/mJspmNx8iMTg3jE+fAqMWEaybmIn/X/AFxDQ4TVYiCJ7/7YYVHZiMZdtKCYZlARi4+H6pgDCnJ+H80U1AoY+JAp1R3E7nCbiGaLVSKJdUUAGWux/ESbRe0DtiYgsZ7CZfTHGjfx+jOh8c4olQJRGllpnUSQCNcRabWvfucTcHZSdpxzihmiIGLj4ZzMnBDXcaFxhCqDctHHfCFOumul+zqxPYPPQ+vrjm3EF0sqX1EGSemnHbOFojAHdhcA3Antjl/jrh4oZuouow37RfTWTI+oP2xjiTfh/kOznCT1sX8e4gXhHMla3Nt746gmcVk6Y5NwaNRO8X+mLZkc4W0wZDREX+XvgfUANGH5OPG7AXuS5kKru2xN9W5AvEdjOrbv7QrzPDqlIirAYX1c8WJmb2JtbtHvLXj3AczTSpUKBwCsKpLGLAMFAO1+2/bFG8R5fNO/mPTakqrJUzBDG3cd5FhY7bYlTHbmzPlsoByEjq4ZxPL0KzNVR6h1VJPmARMz1ggE7TIi9iBhonCMtV5nZKm0N5jbMocC3bVF7wBhXUyiolOpSraHp1WDhBOtQqWibD4rfxNIxD5KhmhKbS27MfwgLaDZYUWw6iemP6/hEuygkVPc2GqENq8xrE6lEk2IaPQmevTpOCq1ZIJ0jVpGpj2GxOwm4Amdh1210AGdUDURMMSI7wLiJt6+2Is9D0mFL/iKAGC9v31E9NyvYEjY6Ui2oRJ7m9SmgpleYswBa4FwwHafxi8bA9pxolIlKgAmUBWLwSoht5+MqPYHvgOgOdiYCqLkx9L2Nh85jHmZqtTcVAATpEDzFAHMFaJIJEAi8dOuG8b1NuzDs1QY0kYDnp/EQhgEzJiLSbXAG0xiTjBB0qFJXW06RPwhV9iOZp9JvbBuTaxZCRLtIkWDadIG4N/tq+cFOkfLKOSGIrAFOnwsAzaRzfxRBjfAL2D8TR94szVJ0YSVjUsGRNQusyt9oC3tvbrBeUq6kSRysrWKwABUYESDYX9Yv64E45xTQ6kLKmmBZjsQp0uh3PwkbEWIIjEOazatQpmmyhFNRSIJuShInqYLXtZjtth3DkAa7hruM+L1QEDatITmtcGGvfqYCmR2nqMD5DjaPQFMq8030E7mAbb20w4ABiAtrDA+Q4qAESNQUaRO8Gbe1zi6cN8OUKmXasaC01BB5V0sxAJ/CAeu/rjeKop5yv8AwLenzZgJUcwtBWGjQAQBSU2Kk8zCJMjUNQBi59TjynnTqqEg6mtEdNPbpzN0/TF6zPhek1FmRAHWRFoMdQT0tP1HfHNg8Kt7X1Em9+pv0O/1wCuMi1JcqldCO6ef+IvdpGkbDYCwFrLbb0xFSzBgyb6SI3j07dNxhS9eTJhupvF/fb+hgI1CJuxIEyTNo2+Qt7RjhisXF38ywZmovJUB5l1BhBlhqJBlp3DAXAso7nEvDk8ypTprpBqNf8S87XsbTBN/QdQZS5NieVX7FQ3wkiIEEblr39vXE/Da1VMzReimt/MXSqxzFSpt+XzOD47hV0Z1zhTO+aZgNVOt5dRdvh8gKxJ7arX64rfifhK1cy7VgwUu0akkESbxIn26+2LmuZXKUtCCTcqCfhBY2sPhBtvfFR4pXNRyzmSbn5H8vTAPmJ/ZMMNxi7O5qgyMqKyBbawxLAi2x5fkBifwfl15KnMVWGUOQSXc8oMW37dAcV/jTzTMLqYtINhHcknpH5+mLH4UvVpU+lPT83MD/Ko1fXHFiV7lCuGXubeP+ImnnBTZVqUxRprURwGVjLOZHeWmRcbgg4rXGvDlCrSFXI1kUlxqo1Xhk1QIV2/4gBk3OqCdzhj4uzCvxGuGGqHCx7KowXQ4UHB/ZhT3j7YZj5hjLfG/Dcjr6jGhOUZypUpO6OpVlYqwI2I3GPVzB0gDbFh8T8HRQxHL1tt/X8sK63CnorReqABVVnUTJhYuR0BkEfPaMWhgRJ8+LJjycHMjpkjFx8KVwzqtu5FzsL9cUdK15xZ/DGVr1D5iALTUgGq50KCZG4uT7TtfA5NC5V4eZVNMaE7fwFaT0NUAE2B6nbe289McT8XUEo57MKnws2sDtqE/nOLy3ExR0qlUVmUjUwBCjeyzubST6jHL/FfE/MzlSpvfT/22n6zhCn1DKFPof54a1J1NNd8Wfw/moIxTf7xianxEqRp36YJkJEoxeXjVrYzuXBsyeh2jFE8fZ8189UKqxVFVJ0kgwCTcdiSPlj3gnFqrBVYxbZbT88X7w82qwwFexjGrC5zrOVeHcq1SpaAAepjVEFlXoz6ZOmZgHFqy3h2tSE06jKyjpO4BIj5Tcm0Yu/HvCqVNDwFdGmQNwSNYI2MqN9xAviucM8XsMw1I5erpFSBULgheaCW5FG0SAT88S5kPIX1PD83KfIIce0YcQ4ZnKFOm+WrA1eY11PMpOlAumesXkwT9sVY0c24NWsWbmK88TJBgBBssydovjpnGJWj5ggqsKQP3Q2kMDN4BBjFeFTWxFIaiN9BDfXtiXySyNxC6kQylD8yl8W4YaIGoKG1nVEgHXoLdII5SPnvecIcn4ULoH8youq+nUlp92E+4/OcdO42koiuqBpkalVjsfiUkgrEz/QxSc/5OrnBNuXSBZRICm+4iMU4M5qLdRdxBlM3TXX+2PM0iAQAD6Eg2m1h1740fj1KkRDs5BOwMDeIkiN998JM5lTA/Sw/rfBnhXykqea6CoV/4dMixa/MbRa0DufTFfopRcxhxi6lr4fw81YcBaKMu5YRqJBtT3ZZAtIiOtpLyXCcox8i78rLTqzBUMZ1GOVpYCQLEau+F2a4gX5zBQvencQzLuBMfECN+3ribheYLZqmsfAF1MO3LImO5+5xJyb2iuQAoCDn4WUEhW5RB2J1Qb9p3wRWdZWqpJdTLjaG0lZEfvAiQevoRCuuhUlGKzvAg3dpue29/TA5rMCYvPTe5P27dLkYJQTFbE98QKORgp0mhTkEz8IMCIjUI33viueZCwJA7esC/23xYPEtHTTpgjbUGE/DB37kbiekYRZemGpavxy6ejEQwJ7TqFPtdfXHoYf2Y5GjfwdpavLgkKpIA6tIj9fnGO0vVWnkkXVIaS0biRBjvvjlfAck2XcVNGpAh6xciCfTefcDtjbO8cIKnUYCgae5FoI9oNsQZycr/AE9S2/pppc81xMpQ0AxC6bncxEk+tz88UmtTp00536bLF/rf8sLs/wAVdxJkINh3MgR9fvgDKsbhoMypJ3vcfQgY3H45AsmTvkHtC3zgDatHQiOkAdu21sDGmzIGHrYHt26kXxHSnVDdO2/fphhWI8vlHMCCNsWjHrU3HhLjkYIMnUN1B+W/88dV/sn8NqKRzVUSzMy0/wCFRYn0YmflHc45kMy4B+pxZsl4/fKURSUamCDlkaQ3ctvIEWWOt+ys6kgKIzJgVKKy7eJ+InzmUKSVtpUSQq/ijtM/LFZ0VKyMyFRYhSxsW6C209zHzjHOa/Hq5r/3g1CaxMlpjY/CI2X0xf8AI54VKYrQR5gEugEyT8NRNjeb9e84U+DhRMnVQ0o3Ec+x1KwYOLMCII9I746Z4OP/ALyo6l/yF/ooYf48Ks5l8vmInmKsNLKedCCDF+YAHoZGLV4D4erV7AggzIjaQSL3FxHWxjGsoYAKIxPpuVfi+WZM7mGf4vPqG/YuSPlBHyxZ+H8SU0yI+eAf7S1CZ1x1ZUb7afzXFc/9qeWlyAPfGm1cifWYuGTxlY/Ag/jOupRvQfrirVamvJK0CaVTcCLVZkE9wyLH/UcPuHcPbiVUqCwoKedgLsdwo7ep6W74sfiTgxTLCjk6CNSDuKkKrEMgpEM0yWBDNcyeuGeoFoHueH5uUZs1J8V++c78OcNOZqaZ0ooLO/ZRv6T/AL9MXDiDU3qUwg/ZoNCgWgg7j5QJ9MS8K4JV0gR8XQjf+Q9BbFlzPgdDQqKS4ZkswMaT6Dr29pwjNyyvrqKzeBkXjsb+8oPFfEKqrUaME3BqfO5B9f5YrH9y1bG/rjc5F0rGiRzKSD2gdfYi+LtwHw5TIloY/wAQ/TbFSBcIoSnHgyeSvE6C6/L+8p3BMmDUHmAtTFyARO3TGLlNOYdQZUHl9jcfbHSn4CEEhV07Gwwv8R+FRTpDM0hzAcw7jHHJcf8A4NcSqbuj+hBuGUz0Fhi+eFc1dR16XxzXh3EgyrvAM2MXHQ/yw34dxfQ84kLMDuVW2W19j0Z3alUV0vB74454qPl5ypTUQC2oHUfxCYgDoZ6/TFt4LxYlZN/nM4pXi+rOY838Pwn3/wBzGFeQ4cAETw/I8Y4Abm6cVcAoxbSbETY3G469N+2D8hVfLy1ISHYF9IAIsST6zYe4U4rn94BgMY9fbvhhl8yUUzqIjsTbHnkMhFfwnn8iDYjXivEmrVU0SogoSbatUAyxtsVhbnFeeqPR/wCISwPtBMD0JP3gHZXMjzQ3dlJ1ehBtO2w23+c4V1a9QsfKEKDBgQJAH+g+WKsVV9MwsSbMTeIcoup6aGSLqCbkAEkepAvHWD1IGPOF00SlLmHMRaQonc3t1uMK14g5Y1IlzfVEXkiwA72xnEc0xURAUxEH0uPkQflHfHpHExASU+qA3ISxAgqQ6kFXJPoRcdpEmLHDBEYVgLSGknqBqIAB7AA27zgPh7aaaPUVdFVFYMQdVhpPWPiAMf0S8vmNWuLBSdvcT6AQoj1Y4iYFbEldrNwfjoLVzTUiBJG4MC4PrpJi02PeMKmpAkHbr2Bvubdeij0nDE5skuBE21Em89bGw6i89OmIq66uY6UUEmSAIvMSd+0b264pQ1Q+0wGzB+NZhXeVMkGobgkWVvrdiIjC3MZRmenp2iNN+p5iQIuRAJ9J9moNNSSASwJuwKrEwQOp9NseDPwBsPQAAfQCMOxsQKEq8fxjkPcJzNOs6CmW5QItAmPbf8sJ85k6lO+kx+9ufteMOcrnpi+LAtBGp3uemOXEFE9LJ4ScezKCDNNI31OP/E/qcQMFEs+wN+59LewwdxbL+UCFEL5hI9iBb6r06Rhc664UAydyP6+Xvg1nispUkH2kSvzazcNBjva/sJnBVOrgMJrPRQqt8gvwiN5JYD5k9MaU64t2wwg1KsGUqKjSrmLRhdWfGVmj1tPywFUq45EqMy5RxqaVDJxcPB2dIpwDBViDaxVr36G5P0xURT6+uHHh6tp1iOWx3vYm4+X9b43KLWpGp3Luc2jkkppexlTIJXrG4IEj1HyxZeA8bNAEICtRvxNTDoLTdhVUi+4j64pPmQ8iT8gQJuP4hv7YM4dn3ptbmBvePpcg/TEGwZRqXrxJw2lnUFV58wIAatHmZfdBOtATMbidxvjj/jHw5msqQ1QirRJhKyTo9mG6N6H5E46RleK02uUZGHUXH05Sf+44Yvm2qjSKqVFYEGnVuCD0OuLf92Cx5Cp3uGzsV43r4le8I8Wo5dFo5ZlqMVjVIMEiWYqDMlosSIt2w7zOfdEWtWUs5BtQpkg7we4kRJP6YAo+BaaHzEVqDf8Ay2Z0/wAw/IjB9LIu7wcxQYgAXYg29ADH1xHnDc7XY94A1Vi4o4J4gZ6gdomZA7en0/LHT8lnKb0yG3iTO+KVxDwo7Q9FqRqTzBXUBvW8c35/mVWyWbSif2LlpPww/S3wk4fhJ74z2n9DyMa0QpH3qpyrjtUDPORfp8gbYeZLiwRI77YUZnw7nauZOjK5gn/6TgfUgDDGr4VzqMqvla0RPKmveeqSAbbEzilkJqHj8pAWF++pYuHeJx5TKwBkAgN74brUWvTCzAYfD0+WKnS8MZpiiJRqKWMMXpPCiLdO8X6Ys3hbwRnUINZkpA/h1aj/AJZH3wtUa9TT5fj2bNH5nOeNcJOVrE7Kx2NsN+DoK8qlKozW+BZAHqZge5gY6xmPAdKsVOYc1FUzpA09IgmZjD7IZGkg8qlTFOmnQLpUn/1e9/fDj45fbannZPPCN/lbH9ZSPD/BzQompWlU30EiQo6sZsD0AucBcY8NAZQ1tRAmSr2kNNwN7GLG8CcdC4hlQSalQkU6YLFBs2kTLWkwBtt745R4j8QVMy8vZRqhRsqi8jrJAn1xN5OLGoo/u/7kGfyGzbaVmo4DAdr/AKfywfQcheWSuxTpPW3aJPbGx4YBzSSJ2Ak/FB9sSZCjzQGAUzcXsT0HcC1+vS2POYWJJykFQh2lZDD8P8o3GCE4k1Plp2E80h517NbpcR7AHribLVTSrqVBLOQOkkMQTuIBiB9bYFaqOp0nqBI3vPz39oweOl33MLSh08zqQrGqpAhpibXmdyBaevyGDXyYMrC2HQ6rwASJnrP2x4eVS0MVhUAInRzXGmNluZ1EEkXvgiiwFQKiuZ39zYkRsAZiexx7DE+0cBy6jSlSL0ERrnVIE7QADEmwBAPpc43yldp2mxHynt6Wx7kMnVZJKQbgyVMQenecMc7knV2bywouRGwFzbtePliB1vU4+Nk74mIq2VVYC3YmbzpliRrb9729JMzBCzDNZma8QRa8b6RttaI3PphlIdbkgA8p6x2v16+kYU8SYlS1xBv9SRH2v6YqQ2QINQRM8zAgxAM9v664iWoScArmClQSNUgfcYMaGJZDy9VI519I69pmO8bYq41KsOXiKhtCrBGLNk+JCmdLHYXvsY/T+eKgGg2Opug9h/pjPNJ7y35TA+v6euFEEnUqPlg69hGvFT5gaDblM3i1tom++FOTOhrSQRDR+n+KD74Z8OIqIi9WBWOlzI+Y5vphllvDQFROZipI1bXgiw7Alr+gPvhZyDGpDSHO/qOWEq/E8q9EAOCJh56MCAQQe0T85HTC2Ysfn9vpjo39pCKr0KQMMtASbWOuowB7CD+WKEUIPxaf4v63GG+Nm9XGH+Yk6NQUVZgx7X/r3xJRp8ymDEj232+f64LoURMxMAktEAQOtv6+uMprqcACZ7Ae/bDy0wmCeXuSRE9D22Hv/vj3LZgqwbobH/T2wx4hQFIhDzEgNeQsMoabG9vWN9+iWq1zjlPIThLjl6wZVMA/K4i3QztG0+2GOXfb/X9BP1GKpwbMSpW3sRIw+ytXr+RP+hxJkSjHq0ZrXWd0/wC9QfuqnBVHOFGszL2vH5mD8zhec13LC/U//vT/AFwVTqS4iNttvus/lhLCMuWLI+Lq6wAyt7hf/QcNB42Y2qIje4b+eKbSfmg6PlVBP0NP9ceZtxIgie0rf5GJ+TDAEbmzoWR8RZe50ICehFQD7AgYcZXxDTjl8sf46v8A/PHOqVZvLVYMAdV/VqgAxoadv9j+ROOViJxAnWaHEqbidZn0Lx94xs2apgzrPzqqAPfnn7Y49lqbMyqBuezD80w6qZLQpLR7Df5yZ/yjDfVPuIHETptLi1MzNSkO0OD9zAxtQz9PSSXB9ZDf+Nh8scs4BkhXrBQOv7w2+VQ/+OOncQC0aMJC23sPvbDlzMQT8QCgGoKM/TqVjpNWoR0lgi/4VEn/ABDDmrUIED4umEfA8hJ1sZi4nUf/ACkW/hOPOL8eSklWq7RTp7kRMaZIHXV0+Y+fDI3Gz7zGAuLPHfGSAMrTJ1OhdyN42VR0uQZ9Fxy3MgrUVmKgNTQquwGvZY6EQQfbBmY4q9bMGsxJLHUBtA0nQsb/AA2n0J6jAOczHOoOwmRH7jNf7m+Icj82sxRMb13IpNJv1JJmATJMdLRPWRa+B+H1goFpQKSxjeWIv2IAA/xAY0zOZUaUiQ6NIGxUnSB3/d+npbKKrTXQo0mxJ3ALEkC/sZnvEYlI+mL7hyMPOYgXUzJB69RaImT1t2GPacCdtzMRG/cAT74EFVV3mYjSAN7HfoALbRa3porWs+n5xPrtjN+xnHcqTVC+YNNQulTCwYAF4j3F8NeG11DQgt1IFz0n3O/1wsztLyKlTQ2qKhVGiOgJt3AKr8zgvLLDhQQoufttY9AI+U9ceq5oUP18z1/DCg6l+8PUTVenSmRMkDoFv/5acXbN8MpqvMJ6Tii+Ga+lgxGkyB7CCfrf7YvmZanXgLUJaIKrzAdeaBY9LnE6MdkfqpZ5LsHDjSn4+2pz/wAY8AFENWTSylgSSoOkja2k7/Y++KGM8rDmhp6CkoB6ASbg+sY7rxXII2Vam1tSkW3FrH6xjiNZgrspFxJBiDG1u82EmbThwoTy/Ixi+Q95C9DQhqU0AqhYpiFlSDDVJgbXC2F/YSir0tDgkkwR05QBuY6mx9pw5rNUqPqp1Bv30lbWEdv5XvhvluD5YqTW52O4QhRfeB16z09Bh6EjuBg8V8v7IlUadQMmVJHzkdfe/wBMGGqGQW0/iss327yNotPXF7TwzlainT5iGQbNO3uDirce8N1MuwM6qV4YAjc7G/frJ/LG3cdl8DNjFkQbgzCm4gACbSYibGJ33746Fl+HOtMZghdGkxf1I/l9BigcCyJrVUtGkanI2+IwN/YW7Ytvi7xATQWggI5dBMdBuTG3+uPN8wl3GNOz39hJ1FC5VeM8R8x6lQgtqP02ER32/wBowkyeVD1ABMTJWQfl6Xthvwyar6FprqPZmEsBb4u259AcN8vwgrqc6dRGkAEkSdyZUXCgj5+mLAfTXiIpVNwr+8imoVAAoVYA2+EX9yfzwifLVqzF2VKa3gaQCR6kX+uLH/dYRCYsNJjrBJH+UqPkcDcQqimm4m2/t+npiVcjjUq4qRuVfxFlSlSXiTSohVPpSSfkT+RxX6lCDf6D9TsPa+Lp4jzTP5AudVFSdlA5nUmwBmB32xXqiHpoFzYKfkJa/wA8ejic8RckP2itDoIZbfr/AF+mHnD88CYI3n+v6++FhpDZjvfta4/ORv0wRk8vZiGAsBMW3239xPrg3ojc0GWmlUFjLD/HUUfcFfviVHmou/W9m/8AGD9PniuJnihhpHvsfnt+Xvg7J1FYzOx2JP2J/m2JWxkbj1YSw0Hg3Y/SuB/mJGIM4ebcfMMP8xBX6jAnmBbgRJ/fb8iIxsM/zQIn/qIn/KR9RhN/VGgauPKCWX4NhtBP0WmT98E16Zjr7kED/MMaZfPOVF109zUJb/tRP1wNneIyYALH3K/cgnGGZDvDwBqbqY6BgfsEn7YacXq8oBkemlx9pn7DC7gebCSWAW27VWI+wGBM5xqm1QrK+wUX9QAdX1xxMEkCXLwShVlZpKbTpcBSTaSx2JMTFiR0mLBxziB1BERmPoQNvUAkfbFZ4Rx2jl6DK9I6altOjTqDCPxAC87E/wCqN/FJlwKTGGMPVYu0AiO4MC0rHTecGG+ih7xZYcrl3zfE1o5UvVbRqJ1AczRsALm5sJMi+045h4n46a+mCVpBiw0nlJXTCHugICyPxKdxsp4vxetmJ86utySEAZVAkEL8HvvhU+ZQ07tIUwBB6He4HpPt2wRBIFQSY4o1AdRO03NzFzA26GCOsD1jE9ZyS+wFmB3vUUe34tQte+8YS+WyIXMFAAxMiecqFMbzzCR8sH5HOyKXUKY6bKR69iD8sTOhAsRZEZO6ljvIGiOoANwvci1je9pxLRpa5mHOslFkQqr8LNfaNUd4wpzVINVbltrMyYN5IG+8k7dsMspmAUzBZTYqF3sTI9tvS0n5LICiD1B89mFUFgdRaZY7AEjYRO/f0sMZymCzhJAMMwUkbAwRPT7YUDMBajwksVA0m8aYM9extHffG1fIVasMAxtffeST0Pf3w0YqHdTCtQ/ilPWysCOYsac7ftEW237wJnuPXAHCMsdZNtVgB7adU/YR6nGYzHciEMfiYgECOsk5JJLTM+xg+99hv3xacjxhqaALAUWsIC+sbYzGYWppqE+o8dVasZGv/Iv4v4wRAyhtTbTO5I6n3jFCq1NlAudMk+nL7zafn9MxmLUUAAzz/OAOdcVUBX8zAsxWC8tOwH3PU4IzvFC6ZZ5OtVai/r5bBkP/AOOoq/8A28e4zFdaElyZGDa1uXzwXmi0A4unF+Ha6JIXUCIM98ZjMKAuxPV8jKy8G/Kc+ppTyetDrLmSFAA32ljYAAD1thHn6HnFnb/iMAJ6Ko2A7Kb3sfeb5jMQ8eDlh2Z4XlADIQOoFkcy2VrI6ptqmCDOowQN4OkC/qd5OLPxbjxVaZSmAGWSsAm7W6CDC9CCJjGYzDMhvjcSGK9QDOVHKmozaFa1NVJ5jAuQCSVi+wmAdheWij001VCG0aSNYBCsxaJYS6mB8IIPeJx5jMCv1KCfn+tQe+4LxWmpSkQwSFZeY6lH7VyJZdheRIjYE74ruZyNdAJpmGjSwIYMJN9S2AtO8XGMxmG4nKmvuRAHdQXM1YaiVG1NSVNzzEsff4tsN8zkglRaaQqIhckgkAMIvG5kQAJJkAYzGYpyGiIQE8r5GaKVApCkCx21IQGA9NLKTf8AXCcMFjQ4WN5P37YzGY7Fu5ssmRpEUQTzSSZAsNQUCY6WP1tgQVVWoBJdoBhFLflufTGYzEiLyYk/eN5nQEIrceWIT4huKlNo9NqgH2wXw3Nq6MTTXUonUtMaQJA6yeoG+5xmMw3IgVNQ8ezuWPOV0SkHUuoM6kWmjMptEHUoKmbEA7NexwupVddMsj5hSQWJq6KSJeAG8tC0tDwt2Oiw75jMJwm9GBkNNUIfxDUOmAsEBdQTQwUwoP4jJDWA6ESLwF/nMoJWH5WEPDeZIYkdWJXTEDo0iemYzHUNmLaC5/giwGW9JypiZi5DANqg3IvH16VypSZSNzclBtsexgR+cehx5jMPxMeREyO/74qgow5aioN/gDCUM7bqZ+XbAVGiUkWEGfSNvWdsZjMC4r98EmM66CsdFxeSN7lpmx/f+onvhnnKwo6KKwXWWcm8agJAmzGBduk274zGYn42eMH2lezIq62OrWhMqJN5gix5b7T1w0p8TaioUFltPKGjcjpbpHyxmMwzTaM07n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 descr="http://image.tsn.ua/media/images2/original/Oct2013/3838755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9144000" cy="619268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86026" y="908720"/>
            <a:ext cx="84385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uk-UA" sz="5400" b="1" spc="150" dirty="0" smtClean="0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ourier New" pitchFamily="49" charset="0"/>
              </a:rPr>
              <a:t>Бажаю всім успіхів!</a:t>
            </a:r>
            <a:endParaRPr lang="ru-RU" sz="5400" b="1" cap="none" spc="150" dirty="0">
              <a:ln w="11430"/>
              <a:solidFill>
                <a:schemeClr val="accent3">
                  <a:lumMod val="75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ourier New" pitchFamily="49" charset="0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фо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04248"/>
          </a:xfrm>
          <a:prstGeom prst="rect">
            <a:avLst/>
          </a:prstGeom>
        </p:spPr>
      </p:pic>
      <p:pic>
        <p:nvPicPr>
          <p:cNvPr id="1026" name="Picture 2" descr="https://encrypted-tbn2.gstatic.com/images?q=tbn:ANd9GcTNtxyzeuyFSNb9nWDFtSRVQG5L_n1j0xfflOWmE8tPCzNsmouRs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476672"/>
            <a:ext cx="3960440" cy="559490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/>
            </a:solidFill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04248"/>
          </a:xfrm>
          <a:prstGeom prst="rect">
            <a:avLst/>
          </a:prstGeom>
        </p:spPr>
      </p:pic>
      <p:pic>
        <p:nvPicPr>
          <p:cNvPr id="29698" name="Picture 2" descr="https://encrypted-tbn3.gstatic.com/images?q=tbn:ANd9GcTBhvgv3t-aZ7ITeReAkx41-4Y3noIg8LyfZvXx_nxZRx_HvwyW9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548680"/>
            <a:ext cx="2952328" cy="2952328"/>
          </a:xfrm>
          <a:prstGeom prst="rect">
            <a:avLst/>
          </a:prstGeom>
          <a:noFill/>
        </p:spPr>
      </p:pic>
      <p:pic>
        <p:nvPicPr>
          <p:cNvPr id="29700" name="Picture 4" descr="http://readik.ru/bukvy/ik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284984"/>
            <a:ext cx="3168352" cy="3168352"/>
          </a:xfrm>
          <a:prstGeom prst="rect">
            <a:avLst/>
          </a:prstGeom>
          <a:noFill/>
        </p:spPr>
      </p:pic>
      <p:pic>
        <p:nvPicPr>
          <p:cNvPr id="7" name="Picture 2" descr="https://encrypted-tbn3.gstatic.com/images?q=tbn:ANd9GcTBhvgv3t-aZ7ITeReAkx41-4Y3noIg8LyfZvXx_nxZRx_HvwyW9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3356992"/>
            <a:ext cx="3168352" cy="316835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548680"/>
            <a:ext cx="3528392" cy="1080120"/>
          </a:xfrm>
        </p:spPr>
        <p:txBody>
          <a:bodyPr>
            <a:noAutofit/>
          </a:bodyPr>
          <a:lstStyle/>
          <a:p>
            <a:r>
              <a:rPr lang="uk-UA" sz="9600" dirty="0" smtClean="0"/>
              <a:t>Явір</a:t>
            </a:r>
            <a:endParaRPr lang="ru-RU" sz="96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115616" y="4293096"/>
            <a:ext cx="3528392" cy="1080120"/>
          </a:xfrm>
          <a:prstGeom prst="rect">
            <a:avLst/>
          </a:prstGeom>
        </p:spPr>
        <p:txBody>
          <a:bodyPr vert="horz" lIns="45720" tIns="0" rIns="45720" bIns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96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latin typeface="+mj-lt"/>
                <a:ea typeface="+mj-ea"/>
                <a:cs typeface="+mj-cs"/>
              </a:rPr>
              <a:t>маля</a:t>
            </a:r>
            <a:endParaRPr kumimoji="0" lang="ru-RU" sz="9600" b="1" i="0" u="none" strike="noStrike" kern="1200" cap="all" spc="0" normalizeH="0" baseline="0" noProof="0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gradFill>
                <a:gsLst>
                  <a:gs pos="0">
                    <a:schemeClr val="accent4">
                      <a:tint val="13000"/>
                    </a:schemeClr>
                  </a:gs>
                  <a:gs pos="10000">
                    <a:schemeClr val="accent4">
                      <a:tint val="20000"/>
                    </a:schemeClr>
                  </a:gs>
                  <a:gs pos="49000">
                    <a:schemeClr val="accent4">
                      <a:tint val="70000"/>
                    </a:schemeClr>
                  </a:gs>
                  <a:gs pos="50000">
                    <a:schemeClr val="accent4">
                      <a:tint val="97000"/>
                    </a:schemeClr>
                  </a:gs>
                  <a:gs pos="100000">
                    <a:schemeClr val="accent4">
                      <a:tint val="2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347864" y="2348880"/>
            <a:ext cx="3528392" cy="1080120"/>
          </a:xfrm>
          <a:prstGeom prst="rect">
            <a:avLst/>
          </a:prstGeom>
        </p:spPr>
        <p:txBody>
          <a:bodyPr vert="horz" lIns="45720" tIns="0" rIns="45720" bIns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96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Язик</a:t>
            </a:r>
            <a:endParaRPr kumimoji="0" lang="ru-RU" sz="9600" b="1" i="0" u="none" strike="noStrike" kern="1200" cap="all" spc="0" normalizeH="0" baseline="0" noProof="0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gradFill>
                <a:gsLst>
                  <a:gs pos="0">
                    <a:schemeClr val="accent4">
                      <a:tint val="13000"/>
                    </a:schemeClr>
                  </a:gs>
                  <a:gs pos="10000">
                    <a:schemeClr val="accent4">
                      <a:tint val="20000"/>
                    </a:schemeClr>
                  </a:gs>
                  <a:gs pos="49000">
                    <a:schemeClr val="accent4">
                      <a:tint val="70000"/>
                    </a:schemeClr>
                  </a:gs>
                  <a:gs pos="50000">
                    <a:schemeClr val="accent4">
                      <a:tint val="97000"/>
                    </a:schemeClr>
                  </a:gs>
                  <a:gs pos="100000">
                    <a:schemeClr val="accent4">
                      <a:tint val="2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1484784"/>
            <a:ext cx="2880320" cy="5543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solidFill>
                  <a:srgbClr val="0070C0"/>
                </a:solidFill>
              </a:rPr>
              <a:t>= </a:t>
            </a:r>
            <a:r>
              <a:rPr lang="uk-UA" sz="4400" b="1" dirty="0" smtClean="0">
                <a:solidFill>
                  <a:srgbClr val="FF0000"/>
                </a:solidFill>
              </a:rPr>
              <a:t>о</a:t>
            </a:r>
            <a:r>
              <a:rPr lang="uk-UA" sz="4400" b="1" dirty="0" smtClean="0">
                <a:solidFill>
                  <a:srgbClr val="0070C0"/>
                </a:solidFill>
              </a:rPr>
              <a:t> = </a:t>
            </a:r>
            <a:r>
              <a:rPr lang="uk-UA" sz="4400" b="1" dirty="0" err="1" smtClean="0">
                <a:solidFill>
                  <a:srgbClr val="FF0000"/>
                </a:solidFill>
              </a:rPr>
              <a:t>о</a:t>
            </a:r>
            <a:r>
              <a:rPr lang="uk-UA" sz="4400" b="1" dirty="0" smtClean="0">
                <a:solidFill>
                  <a:srgbClr val="0070C0"/>
                </a:solidFill>
              </a:rPr>
              <a:t> -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5229200"/>
            <a:ext cx="2880320" cy="5543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solidFill>
                  <a:srgbClr val="0070C0"/>
                </a:solidFill>
              </a:rPr>
              <a:t>- </a:t>
            </a:r>
            <a:r>
              <a:rPr lang="uk-UA" sz="4400" b="1" dirty="0" smtClean="0">
                <a:solidFill>
                  <a:srgbClr val="FF0000"/>
                </a:solidFill>
              </a:rPr>
              <a:t>о</a:t>
            </a:r>
            <a:r>
              <a:rPr lang="uk-UA" sz="4400" b="1" dirty="0" smtClean="0">
                <a:solidFill>
                  <a:srgbClr val="0070C0"/>
                </a:solidFill>
              </a:rPr>
              <a:t> = </a:t>
            </a:r>
            <a:r>
              <a:rPr lang="uk-UA" sz="4400" b="1" dirty="0" err="1" smtClean="0">
                <a:solidFill>
                  <a:srgbClr val="FF0000"/>
                </a:solidFill>
              </a:rPr>
              <a:t>о</a:t>
            </a:r>
            <a:r>
              <a:rPr lang="uk-UA" sz="4400" b="1" dirty="0" smtClean="0">
                <a:solidFill>
                  <a:srgbClr val="0070C0"/>
                </a:solidFill>
              </a:rPr>
              <a:t> 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63888" y="3284984"/>
            <a:ext cx="2880320" cy="5543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solidFill>
                  <a:srgbClr val="0070C0"/>
                </a:solidFill>
              </a:rPr>
              <a:t>= </a:t>
            </a:r>
            <a:r>
              <a:rPr lang="uk-UA" sz="4400" b="1" dirty="0" smtClean="0">
                <a:solidFill>
                  <a:srgbClr val="FF0000"/>
                </a:solidFill>
              </a:rPr>
              <a:t>о</a:t>
            </a:r>
            <a:r>
              <a:rPr lang="uk-UA" sz="4400" b="1" dirty="0" smtClean="0">
                <a:solidFill>
                  <a:srgbClr val="0070C0"/>
                </a:solidFill>
              </a:rPr>
              <a:t> - </a:t>
            </a:r>
            <a:r>
              <a:rPr lang="uk-UA" sz="4400" b="1" dirty="0" err="1" smtClean="0">
                <a:solidFill>
                  <a:srgbClr val="FF0000"/>
                </a:solidFill>
              </a:rPr>
              <a:t>о</a:t>
            </a:r>
            <a:r>
              <a:rPr lang="uk-UA" sz="4400" b="1" dirty="0" smtClean="0">
                <a:solidFill>
                  <a:srgbClr val="0070C0"/>
                </a:solidFill>
              </a:rPr>
              <a:t> -</a:t>
            </a:r>
            <a:endParaRPr lang="ru-RU" sz="4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96752"/>
            <a:ext cx="8229600" cy="5112568"/>
          </a:xfrm>
        </p:spPr>
        <p:txBody>
          <a:bodyPr>
            <a:normAutofit fontScale="90000"/>
          </a:bodyPr>
          <a:lstStyle/>
          <a:p>
            <a:pPr algn="l"/>
            <a:r>
              <a:rPr lang="uk-UA" sz="3100" b="1" i="1" dirty="0" smtClean="0">
                <a:solidFill>
                  <a:schemeClr val="accent2">
                    <a:lumMod val="75000"/>
                  </a:schemeClr>
                </a:solidFill>
              </a:rPr>
              <a:t>Мета:</a:t>
            </a:r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27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закріплювати знання про звукові значення </a:t>
            </a:r>
            <a:r>
              <a:rPr lang="uk-UA" sz="2700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 </a:t>
            </a:r>
            <a:r>
              <a:rPr lang="uk-UA" sz="27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/>
            </a:r>
            <a:br>
              <a:rPr lang="uk-UA" sz="27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</a:br>
            <a:r>
              <a:rPr lang="uk-UA" sz="27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                 </a:t>
            </a:r>
            <a:r>
              <a:rPr lang="uk-UA" sz="2700" dirty="0" err="1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буков</a:t>
            </a:r>
            <a:r>
              <a:rPr lang="uk-UA" sz="27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 </a:t>
            </a:r>
            <a:r>
              <a:rPr lang="uk-UA" sz="2700" dirty="0" smtClean="0">
                <a:solidFill>
                  <a:schemeClr val="accent3"/>
                </a:solidFill>
                <a:latin typeface="Arial Narrow" pitchFamily="34" charset="0"/>
              </a:rPr>
              <a:t>Я</a:t>
            </a:r>
            <a:r>
              <a:rPr lang="uk-UA" sz="2700" dirty="0" smtClean="0">
                <a:solidFill>
                  <a:schemeClr val="tx1"/>
                </a:solidFill>
                <a:latin typeface="Arial Narrow" pitchFamily="34" charset="0"/>
              </a:rPr>
              <a:t>,</a:t>
            </a:r>
            <a:r>
              <a:rPr lang="uk-UA" sz="2700" dirty="0" smtClean="0">
                <a:solidFill>
                  <a:schemeClr val="accent3"/>
                </a:solidFill>
                <a:latin typeface="Arial Narrow" pitchFamily="34" charset="0"/>
              </a:rPr>
              <a:t> </a:t>
            </a:r>
            <a:r>
              <a:rPr lang="uk-UA" sz="2700" dirty="0" err="1" smtClean="0">
                <a:solidFill>
                  <a:schemeClr val="accent3"/>
                </a:solidFill>
                <a:latin typeface="Arial Narrow" pitchFamily="34" charset="0"/>
              </a:rPr>
              <a:t>я</a:t>
            </a:r>
            <a:r>
              <a:rPr lang="uk-UA" sz="2700" dirty="0" smtClean="0">
                <a:solidFill>
                  <a:schemeClr val="accent3"/>
                </a:solidFill>
                <a:latin typeface="Arial Narrow" pitchFamily="34" charset="0"/>
              </a:rPr>
              <a:t>.</a:t>
            </a:r>
            <a:r>
              <a:rPr lang="uk-UA" sz="27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,    </a:t>
            </a:r>
            <a:br>
              <a:rPr lang="uk-UA" sz="27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</a:br>
            <a:r>
              <a:rPr lang="uk-UA" sz="27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                 удосконалювати вміння робити звуковий та </a:t>
            </a:r>
            <a:br>
              <a:rPr lang="uk-UA" sz="27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</a:br>
            <a:r>
              <a:rPr lang="uk-UA" sz="2700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 </a:t>
            </a:r>
            <a:r>
              <a:rPr lang="uk-UA" sz="27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                </a:t>
            </a:r>
            <a:r>
              <a:rPr lang="uk-UA" sz="2700" dirty="0" err="1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звуко-буквенний</a:t>
            </a:r>
            <a:r>
              <a:rPr lang="uk-UA" sz="27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 аналізи слів, збагачувати </a:t>
            </a:r>
            <a:br>
              <a:rPr lang="uk-UA" sz="27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</a:br>
            <a:r>
              <a:rPr lang="uk-UA" sz="2700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 </a:t>
            </a:r>
            <a:r>
              <a:rPr lang="uk-UA" sz="27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                словниковий запас учнів, стимулювати їх до </a:t>
            </a:r>
            <a:br>
              <a:rPr lang="uk-UA" sz="27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</a:br>
            <a:r>
              <a:rPr lang="uk-UA" sz="27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                 читання різними способами;</a:t>
            </a:r>
            <a:br>
              <a:rPr lang="uk-UA" sz="27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</a:br>
            <a:r>
              <a:rPr lang="uk-UA" sz="27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                 розвивати навички виразного читання та розуміння  </a:t>
            </a:r>
            <a:br>
              <a:rPr lang="uk-UA" sz="27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</a:br>
            <a:r>
              <a:rPr lang="uk-UA" sz="2700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 </a:t>
            </a:r>
            <a:r>
              <a:rPr lang="uk-UA" sz="27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                прочитаного;</a:t>
            </a:r>
            <a:br>
              <a:rPr lang="uk-UA" sz="27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</a:br>
            <a:r>
              <a:rPr lang="uk-UA" sz="27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                 виховувати інтерес до читання, любов до природних</a:t>
            </a:r>
            <a:br>
              <a:rPr lang="uk-UA" sz="27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</a:br>
            <a:r>
              <a:rPr lang="uk-UA" sz="27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                 багатств рідного краю.</a:t>
            </a:r>
            <a:br>
              <a:rPr lang="uk-UA" sz="27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</a:br>
            <a:r>
              <a:rPr lang="uk-UA" sz="2200" b="1" i="1" dirty="0" smtClean="0">
                <a:solidFill>
                  <a:schemeClr val="accent1">
                    <a:lumMod val="75000"/>
                  </a:schemeClr>
                </a:solidFill>
              </a:rPr>
              <a:t>Тип уроку: </a:t>
            </a:r>
            <a:r>
              <a:rPr lang="uk-UA" sz="22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урок – подорож з використанням мультимедійних технологій</a:t>
            </a:r>
            <a:br>
              <a:rPr lang="uk-UA" sz="22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</a:br>
            <a:r>
              <a:rPr lang="uk-UA" sz="2200" i="1" dirty="0" smtClean="0">
                <a:solidFill>
                  <a:schemeClr val="bg2">
                    <a:lumMod val="25000"/>
                  </a:schemeClr>
                </a:solidFill>
              </a:rPr>
              <a:t>Обладнання:  </a:t>
            </a:r>
            <a:r>
              <a:rPr lang="uk-UA" sz="2200" dirty="0" err="1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“Буквар”</a:t>
            </a:r>
            <a:r>
              <a:rPr lang="uk-UA" sz="22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, мультимедійна установка, таблиці слів, індивідуальний </a:t>
            </a:r>
            <a:r>
              <a:rPr lang="uk-UA" sz="2200" dirty="0" err="1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роздатковий</a:t>
            </a:r>
            <a:r>
              <a:rPr lang="uk-UA" sz="22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 матеріал, фішки для звукового аналізу слів, таблиця </a:t>
            </a:r>
            <a:r>
              <a:rPr lang="uk-UA" sz="2200" dirty="0" err="1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“Правильно</a:t>
            </a:r>
            <a:r>
              <a:rPr lang="uk-UA" sz="22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 сиди за </a:t>
            </a:r>
            <a:r>
              <a:rPr lang="uk-UA" sz="2200" dirty="0" err="1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партою”</a:t>
            </a:r>
            <a:r>
              <a:rPr lang="uk-UA" sz="22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.</a:t>
            </a:r>
            <a:br>
              <a:rPr lang="uk-UA" sz="22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</a:br>
            <a:r>
              <a:rPr lang="uk-UA" sz="27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/>
            </a:r>
            <a:br>
              <a:rPr lang="uk-UA" sz="27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</a:br>
            <a:r>
              <a:rPr lang="uk-UA" sz="3100" dirty="0" smtClean="0"/>
              <a:t/>
            </a:r>
            <a:br>
              <a:rPr lang="uk-UA" sz="3100" dirty="0" smtClean="0"/>
            </a:br>
            <a:endParaRPr lang="ru-RU" sz="3100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потяг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038334"/>
            <a:ext cx="7920880" cy="527098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836712"/>
            <a:ext cx="3322712" cy="650336"/>
          </a:xfrm>
        </p:spPr>
        <p:txBody>
          <a:bodyPr>
            <a:noAutofit/>
          </a:bodyPr>
          <a:lstStyle/>
          <a:p>
            <a:r>
              <a:rPr lang="uk-UA" sz="6000" dirty="0" smtClean="0">
                <a:solidFill>
                  <a:srgbClr val="FF0000"/>
                </a:solidFill>
                <a:latin typeface="Bookman Old Style" pitchFamily="18" charset="0"/>
              </a:rPr>
              <a:t>Просяна</a:t>
            </a:r>
            <a:endParaRPr lang="ru-RU" sz="6000" dirty="0">
              <a:solidFill>
                <a:srgbClr val="FF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23" name="Picture 15" descr="C:\Documents and Settings\User\Рабочий стол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3356992"/>
            <a:ext cx="5657771" cy="3168352"/>
          </a:xfrm>
          <a:prstGeom prst="snip2Diag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315416"/>
            <a:ext cx="7056784" cy="2448272"/>
          </a:xfrm>
        </p:spPr>
        <p:txBody>
          <a:bodyPr>
            <a:noAutofit/>
          </a:bodyPr>
          <a:lstStyle/>
          <a:p>
            <a:r>
              <a:rPr lang="uk-UA" sz="4400" b="1" i="1" dirty="0" smtClean="0">
                <a:solidFill>
                  <a:srgbClr val="92D050"/>
                </a:solidFill>
              </a:rPr>
              <a:t/>
            </a:r>
            <a:br>
              <a:rPr lang="uk-UA" sz="4400" b="1" i="1" dirty="0" smtClean="0">
                <a:solidFill>
                  <a:srgbClr val="92D050"/>
                </a:solidFill>
              </a:rPr>
            </a:br>
            <a:r>
              <a:rPr lang="uk-UA" sz="4400" b="1" i="1" dirty="0" smtClean="0">
                <a:solidFill>
                  <a:srgbClr val="92D050"/>
                </a:solidFill>
              </a:rPr>
              <a:t/>
            </a:r>
            <a:br>
              <a:rPr lang="uk-UA" sz="4400" b="1" i="1" dirty="0" smtClean="0">
                <a:solidFill>
                  <a:srgbClr val="92D050"/>
                </a:solidFill>
              </a:rPr>
            </a:br>
            <a:r>
              <a:rPr lang="uk-UA" sz="4400" b="1" i="1" dirty="0" smtClean="0">
                <a:solidFill>
                  <a:srgbClr val="92D050"/>
                </a:solidFill>
              </a:rPr>
              <a:t/>
            </a:r>
            <a:br>
              <a:rPr lang="uk-UA" sz="4400" b="1" i="1" dirty="0" smtClean="0">
                <a:solidFill>
                  <a:srgbClr val="92D050"/>
                </a:solidFill>
              </a:rPr>
            </a:br>
            <a:r>
              <a:rPr lang="uk-UA" sz="4400" b="1" i="1" dirty="0" smtClean="0">
                <a:solidFill>
                  <a:srgbClr val="92D050"/>
                </a:solidFill>
              </a:rPr>
              <a:t/>
            </a:r>
            <a:br>
              <a:rPr lang="uk-UA" sz="4400" b="1" i="1" dirty="0" smtClean="0">
                <a:solidFill>
                  <a:srgbClr val="92D050"/>
                </a:solidFill>
              </a:rPr>
            </a:br>
            <a:r>
              <a:rPr lang="uk-UA" sz="4400" b="1" i="1" dirty="0" smtClean="0">
                <a:solidFill>
                  <a:srgbClr val="92D050"/>
                </a:solidFill>
              </a:rPr>
              <a:t/>
            </a:r>
            <a:br>
              <a:rPr lang="uk-UA" sz="4400" b="1" i="1" dirty="0" smtClean="0">
                <a:solidFill>
                  <a:srgbClr val="92D050"/>
                </a:solidFill>
              </a:rPr>
            </a:br>
            <a:r>
              <a:rPr lang="uk-UA" sz="4400" b="1" i="1" dirty="0" smtClean="0">
                <a:solidFill>
                  <a:schemeClr val="accent4">
                    <a:lumMod val="75000"/>
                  </a:schemeClr>
                </a:solidFill>
              </a:rPr>
              <a:t>Яблука на ярмарок </a:t>
            </a:r>
            <a:br>
              <a:rPr lang="uk-UA" sz="4400" b="1" i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uk-UA" sz="4400" b="1" i="1" dirty="0" smtClean="0">
                <a:solidFill>
                  <a:schemeClr val="accent4">
                    <a:lumMod val="75000"/>
                  </a:schemeClr>
                </a:solidFill>
              </a:rPr>
              <a:t>в ящику везла,</a:t>
            </a:r>
            <a:br>
              <a:rPr lang="uk-UA" sz="4400" b="1" i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uk-UA" sz="4400" b="1" i="1" dirty="0" smtClean="0">
                <a:solidFill>
                  <a:schemeClr val="accent4">
                    <a:lumMod val="75000"/>
                  </a:schemeClr>
                </a:solidFill>
              </a:rPr>
              <a:t>Яблука на ярмарку </a:t>
            </a:r>
            <a:br>
              <a:rPr lang="uk-UA" sz="4400" b="1" i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uk-UA" sz="4400" b="1" i="1" dirty="0" smtClean="0">
                <a:solidFill>
                  <a:schemeClr val="accent4">
                    <a:lumMod val="75000"/>
                  </a:schemeClr>
                </a:solidFill>
              </a:rPr>
              <a:t>швидко продала!</a:t>
            </a:r>
            <a:r>
              <a:rPr lang="uk-UA" sz="4000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uk-UA" sz="4000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uk-UA" sz="4000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uk-UA" sz="4000" dirty="0" smtClean="0">
                <a:solidFill>
                  <a:schemeClr val="accent4">
                    <a:lumMod val="75000"/>
                  </a:schemeClr>
                </a:solidFill>
              </a:rPr>
            </a:br>
            <a:endParaRPr lang="ru-RU" sz="4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3010" name="AutoShape 2" descr="data:image/jpeg;base64,/9j/4AAQSkZJRgABAQAAAQABAAD/2wCEAAkGBxMTEhUTExQVFhUXGBcaGBgYGBgaGBwfGhwaHBoaGh0cHSggGhwnHBgcITEhJSkrLi4uGh8zODMsNygtLisBCgoKDg0OGxAQGywkICQsLDQsNCwvLCwsLSwsLDQsLCwsLCwsLCwsLCwsLCwsLCwsLCwsLCwsLCwsLCwsLCwsLP/AABEIAMIBAwMBIgACEQEDEQH/xAAcAAACAgMBAQAAAAAAAAAAAAAEBQMGAAIHAQj/xABAEAABAgMFBQYEAwgCAQUAAAABAhEAAyEEBRIxQSJRYXGBBhMykaGxQsHR8CNy4QcUUmKCkrLxosKTFSQzQ3P/xAAaAQACAwEBAAAAAAAAAAAAAAADBAECBQAG/8QAMxEAAgIBBAAFAgMHBQEAAAAAAQIAEQMEEiExEyJBUWEycQWRoRQzgbHB8PEjQlJy0RX/2gAMAwEAAhEDEQA/AFtnkO7uz5/ecFypLFQ4ffV4Il2YJfUV1bNmMES1Af21HL/ULbuZlwOZIILqcVYDlmeTREEkrJLt8PEwztKQQDqQC3v6iJJqHShYoA/yMV3GTUTIkK8T6a6b407rEAHzNTuhsuS8oqDDG1G0Jr7wNYbApa8CAVEYiwqaH9BE7z1OqCmx4TXMQSLHiZg4wuQTmTl/yDeUTrs6gTio1DV2676wdY7Ep5aWLkkbqFiPLfFd/EkCV+yWdSdDTj5QamWpWFn0JplWGUyz7TZl8huJoeMFWOzhnJr6MHrEeJxUtFSbGstoCFc6ZnlBdh7OTZhJDJSW2lFhz3mLLLk4A8wBSnLJ0AIyPDhAl632EAlRdWiU6c90W3bRbRzBpC/Jgabgs8nxrXNVu8KfSvrE8q1JS7SJaUjUgOW5gn1ip27tFMU7AJ5QBNvRRriUSc60hdtZ/wARNbFoFX0nSLJaSQ7SuQSA3BwIJTMJqUVI0JHGOVpvtQDOni5MG2PtSsAsUuMqkU3CsU8cmHOlU9qJ0eZOYucYq+YIfdviAq71SlJUaEpIUCzitGcRV7v7XJUCFpropwT8oNuS/JcxBKFs6lFjQxIyXdGLZNHj9VqNf3KYMRILOGIr7RPISoAnmDwdvoYEmKWqoVy3+Yiey2xQpMIJ0cPXrBKsRF9FX0mEosxGpbProILsuIIcv4vdgfaAk3oHco6pLjy0guz3tKWMIUAoCgVTyeKFX9OYs2F17ElmWln5hqRJLtBYEZmseLsjihZyDwyy84JkyQMsvOBEkwfrPZS3D5/eUTiZrEaJTBojmmmYAdun1idxWW5k6ZmsbEA1gCTNViU4omg8niWdMIPKv6RPicSAfeEtkYjWmpIjUKJbT7pHpLZax3B4ndiekxrP0IamfGI1rOMJ5100p5RotbpJ4nLcM4m+xK1BbRJClE4m4OPpGR6mWshxUaZfSMiuwSbnM5k0M4Op9fp843RPAUB9s/0MC96Kqz4en0iNCsZAfe/Rj6Q0TzxFo3RanABc4XbkzEDrWJJYKpSRvKgr0PnSALLM21P8KXHkXD9IYypoRLILnCpwTxYp++MWnSaWl8WJsRSQkbvvKCbHZ2UZAVgAwleB8RDAlL6uSBurwgezKHjUoMBqdTkRxzPINE028cC3CnxoS9NzgAHiXpuFYpZ7loyXdyBMWCsYS7JGYfStBQtBAQJaigBgABx2gBnqakdIToJmKJ/KVEmlB9InmWzaVmfAGroEprqzknygZs8ybh0q7wxPCrDIE5Pv0ESCypTVVGr00HmTEV2TnBOJzkQGroX10PpWNL0nDu6mnhHHC8UDC/tGMGLe4EXXxe5S4Saq13DhFVts5g5MF2tTqJUevCG/Zm6k1nzE4llyhBHhDUVxV7QEucjWZvsyadLiOwdlp88YlKElHEOs9KYeteEWa7uw1klpJmJXNVWqlFv7UsPN4brWFKxVDh1NoaffSE943+tKsKVBIG8+ZhnBg3CzxFcJ1Gr6NCEIuCyhACrLLBZ/BU9d/wCsL53ZaxqKnlYc2wKUGbqQTGwvGcouFYxRi9OkOrHMExLL2V5BQ14EQV8FdGFyaDUYhuVyZULR2BTnJtJS48K0vV2LENTjC9PZu22cYRLTNTvlqq35Sx8njoljuOaRmCCXPmXajRMbunJJPd6BgCFMx4FzypQQqRxyIqNZqFPmFznEi9FSi0xMyWRopKkt5w5l9oEqAdlekWp1FSkqBYoIZQYHix+6QFa+ztmmLYoCSXZUtkqDDcKKyOcUvb1LDXox861Esy95X8yOIYx7IPeDElQU3Q9RENu7FzGxSpqVg5JVsqNH4jTVorkxc2SvCsFCh0PmIIMxHzHMfh5f3bS8Wa2TZXhUQN2Y8of3XfoX42qMxl1GkUKx3ySMK9s6HXrvh3d00EswgykZBcDm0ynscy+INAN/39IyagENx9soV3ZbcJCFZHI7uENZYBDwF0K8TLdCpqeqkkilOMaKlUDxuqYwYa0841qRSKcDqVNTUsVPuA9xGJlB08CfOPZaaPxeBzaglQSdXroGrWI3CxcpuI7kxlcd/qfrEJs7JSkdetYITNfkY2QRvzPvBBR6ndxZ3EwUTlo27SPYZzGfXpGROz5kbROGpQQXHgIHTnGWNGFRD7Vanju4kCJ5agSSRR/fJ+kDBJJU7UYh9CDpvz36weqEEBwSIRmtIAICnLZgvn6PTjDSYoKRqQGfeQOAJ59YTrNSN5c1oK0O8GrwbMtLAANiU9Bx9om7kCqswuUyRhSTiJq1ahy3l84wuSyhRIJc+IjESzcyPOF3/qCpZIxABiVMwY14PEkq9VqYpO0wb21oMnrFHJqWRVaOVWwpQA2F2KnoWqfmIis14IZSyaVYalVMJPLPkIRWxCvCSSDU4jnlmSWAy1qSY1nqmBLOkkurZUgCnUnRuUVuSUqPpN8OlKWah1pzIfjlEt6WgKEsA0ANP9cIrX7+CNlIrRyxAZs2NddYltM84juam7LSB5eFoTS/DF3OSYxRIEyalJbu07Ux81AMyBuc6xZ7wtsuWanE4LAbNDVqGKhdF5hCFnDiUouHyDBstSM4W3tbioYqgvr98YlQq16x99OcuS36HUvdtvhKZSCCwVp6NFTvaTNWvAiWpas9kOz793MxP2dsKrYpKVURLArpv6mL4LDKRslhqwoOZ3njBMzLYJNCo4NunI29ymXRd1pDFcspYt4kE+QVFjkIKeEET7nBDpy0P6QIm0KRsqDp4uCIIrA9GM72yC1IP6RnYryUAQkkVhrLvlQzAMU21IKTjQSU6jUfURJJvJROvpWIBIPmmbqMIvqXE3zLV/8AIj2MAzhKLqlqJ1bUHKnR4hly0oTimMT/AA6D6wPPvZRYIoOH0izYgw80X/YfFHAmIJZDkpJC0kHQEgZ7zSIVXLKtQUJqC7hliigMJIIPMjhERvVT7e2OIyg+yXrLBSkYlFWylklVQHq1EvxoTCb6ZlNryIpm0ebTEP8AqJzK9Lom2WaUKq9UqFAob4Nu+3lIAqGblF57S3b39nL1mIGJIarsSoHcCMuIjnIllKs6aH5RSyvmE1tNmGoxW3Yl/sNqxoG+LPdVqxywcyNk9P0Ijnd02ogjFFwuK1gGaNCEkex9/SGC9pcQ1eOhHKfFU7/f6RJZ9avu6QGlYV0Ps3zEEoWHpuyf73QrjfmZakSUJOu6u6I58kY0lnZwOuZ8vePMWI5io49ImTNeDgAiW74gtpkvhbZCS9NaNl5eUSFDKI4Dpp55xKUgsBmxrwjwrf0iuyiZBUQSZImkukhqM5U+UewWQeJjInb95NCcTs8sJWVGhrVyRnV9zRLKlpLBiku2TDIDycim6IZincsauGDs5+oPpGtkBThxKogmmbthfP8AKzmtaQwLsCLgiiJJInZ4kAEE0U5LPU7jwpEM9a+7JLuzhORNRWmjPXjBCkAFVcSnWHA8yOgaALIkqcOwqSVbm1IyD018Txah1IuQrcqYjIPXVh6n6wVYrSJbJD6u+VWckfw7Jbf1hcq0VBJJfgdctKE50htYiAkk6gEgpYnUM+11aKsDCoOZ5brGpSkzQoYZgwKOQDghL6tpQboCTdOJsQXTRCSlJpQYlDodIcWUAAjCZqZjAuQrjtA5Ucbt0TJspXMSlDofCrEFKS4IZRq4UQXdJgVkR9se4Cvyi+z2OViwKllBCsILkpFMuHtDO32Rhwq28ZmGSrPgDqYtk1CWYh+HKEUy3ErViLp0GmTRVwK5juixsCTVQCQsJxDqICmyTMwhNSogAcTQRraF7Xp0eGHZKYO/lBXwrHplHV6x5vLOpXVcAk2YSQohWABShQu1S8Lk2WetZlnaIZpjZgU2uPvFwlrCgDGwAgOWyxPpEGYk8yFMgBIG4AeUKbfYgSaQ9d4FtIERjfbzCYcjK3Eqi5RQaZQLZQjvcRphBLacYc2uVUmK3e8opcjMQ6uYGaqoubvuM59rxmmUSy5WpyhBd9oeHtjtiQdoOK8n0eCI248wr4/DXyie2mQkiEsm2mStySxJrpDa9bWgOQrPX6RVb3t2MEAU3xLkLLY8XiJTDgzpF12xE0AhTkBKsRAo1CPL3jnN/oSi1zJYIwu6etW6Et0hdd19KkliTgU4I3coivCcJq1LSfiJfmXhR6mUmibTZyP9pEbWOYUkDNvtosd1WshRw02SA+TnIHq3nFSu+Ydc8oPvG14bOWOEghjrQ1O+KL/x94DXD/TJl3lWxKgrxIWXIf8AnOXHJ+hhxLWQtiwJdqio3jzyjkVivohKciS+FwSGZiksaB6015F7DZO1icKBMwukpDgKCgkbOudHOZzipxkTzgYS5WwrSErSB3ialL1KdUjiwccRxMG3faklAWDsqDg+Z6ZxXFdoEgqKmUkME4Q5AAqSmhKSK8N2seWm3CUUAKCpUwYnHhxLBxP+ZnHHHwiFbnj0lwRdiWJFreapGVEkcQXBbkRGtntRxBKwQTXhy+9xhKLVL/dkLdlJQl1Es2IZitdvTnwiD95QFd4V4e8QFjDUFSN4Ir6ZHfBB7zixEtEycAYyILNagUJJzIDsDHsULj3lty+85BZWAQ5ZyMRVUgmoplkoxDjYCeogBYUyaaqYMNXz6xImmIvRbtiagemdMwB0ENLH2Wn2tKFJwolJymLxMaCqU5qDvWgNYbviRjx77qKLuea6chhXiX/CpTsqugVmOcRrsSko7t2crca5OQ5pmkF65ReR2LSlAHfkH4vw0sTrmXH6BoWXl2fMtQKyF4xhKqtqEKUOuE1q4jgwhDp8iCyJWJdkwhGEkkD/AOtznmVLVXSpTwrFisnZyYuSFCWtSlsUkgAMpkhJJI0SrMmqhFn7FXCESRPmhJJ8KABgAGrVcltSdIts20IJwHUZcHA+cDy6lQdt8w2PH6mcysnZ2YClMxCpCg5dOoFEh2Z2ekT2mSiUGLbJfCnIk765cIcdrL6Wn8AGoDqUGqPhbiQzxTbTPKqO36RUtQszT0+IFeptarcpTlRr9YQT520T0h5ZbKqcrAgVOug4mHV39k5KKrxTFcWw9APm8SuMsNx6mgpCic0mTHcw5uizgKTMOYYtxjoaristMUiU3BIHqGL9YGtXZaSRilvL4PiT61HnHLlxV3Krnw76eO7rtzpDGjAw0lWkRQrFaTIV3a8tDpy4Q+lXgGFYQyWrfEpmwEG5Ze9EQTJjwpTeQ3xrMtw1pALiyrRhNpNDFWvu0sGAc6fSDrbegANYUSvxVYvKGdMWZqE09MJHcNnCQ80EtUAZdYYT56SdlAHrGd01InRZks5HKN1RtXqNtV7jBUTiQQQkhjml4W267hMTQBCv5XY9PpBtqvFCC2Yg6xKQpAWA1YE2RDxc5nCeactvcqQrAoMfuoguwTWA8ot3ay6ETkKUwC01FN2nVopNnWzDrAMqbRF8zlm5juXOKVJarx5eMw92Q5cqLf2mkD2VRxjf9tG18LdklgoAlidf9aQun1iZf4i1YDArMUEZ6FQGiQmh8yW6RLLmqNSSVJJIO8MPPP3gaWkIlgB2fRsgX1yDmPJtoTLCcIIoCHJyZ9wpVoaIBnnBj949uy9sALviLUfjXgX9+kESrUmcqaVEh9oJl+HEACCd2egzhAtaSUhQ2n2kpJz3A1eCZS2WpY2XSoFNSWLukYSw5aNAilHiWNV5ZaRaiqQiYAThSpE0EEh0ENUaEqTThG5teJIw42wkofN3U/N6nkTCu6L6AlrQuiJmFeyElQKVUFaM6SNdIDVblJxICjhCSR/ySw3AhZeKKpECaqxOl2MqMtBQlSk4EMQAR4Q9Xzf1jIql322YJaQMBAdiQknM7w/CMi21faTuHtEd13QbTbJQDmXiSpYYABKa+b7LcY6vPtiiyQwYM4DD9Iqv7NZAEqbMJJUpZS5zAABbzUT/AKi6yLIFAs0GBU8CbmlRcabmlftckrSQDtDLjCS1WyZ3YSTUgmutSG4ZZjfFqtBSkvSlYovaq3oCllBcPskZb6eZid27ytNhFXMvhnoyy9ku0TqEheRBCH4ZpPHD7RaVTglh9/dI5r+zcmZMmzlZApAB3s5Pk3mYvFttYSlStdOcKeFz8zFOJkO0+kpXae0ATlzD8S2HIJb5RWl2v1hp2hWMVdBTg+fWKxaVAqTudol+Wqa+FPIJdeyxZK1uRs5jOsN7JbkJDa7yYS3FbEplkEjjG6QlTjruyjQCA4gDHhiDEgjiWYS5swYgKDV4IshmLZLAAZ6mMuG2J7vu3rWGVkkgPWM19OMZNCY2XAFY3x7RNet0BSTiGkcwvK+JljmFC3Uh6HUcOMdot80Ya6RyDttZ0TFIJGpDdM4lManhoyuV/BN+kyR2vlqrijZXah6B4r0i4wDh7pSgQSFIfyIYh43u7s/hUozJcxtBhJP/ABiDpcY95XG28bodaL77xaZaS5UQC2m+L3cuEO+4NFGlXWcSpiUYEoqEsx6+Zh1Zrds0hnT41TqPYFLKRLQqakq4RLPBFMx9Yr1kvCrHKHVoDhChMJTqKU3DJ4b3AjmGyY6IEpl5y3nEGnCH/ZoBakhRLMW5tTo8D3tdxVMStIVs51zf3pDG55WEOaEVGWYhHwdrrETv3EH+Eit04EO71qIoFqlYZq0/zFvl6GLzbrakgiuUV67btM6esuAMRxKOQ4QbLzxGNR5VBM2ui7So6B6cf0ieZ2StU+aqYWloJ2SslJUBQFhUAsDXSLPYBLBKZNWDKVpTQQztttMuUdlSlAPkXPAQBmXENwFzG1AGUDf1Of3h2QnBGwuWtskgkHizgCsJbwISvaScUttl2Y6PHV7qsOMhawR/KfnCz9oNySzL71KRiSk4g1FJDabxpyggyrxYqKajTYgAcZNzl9knLmqywirJGZ3kn74RMiYEtgoBRxvId/Ix53hRtO24ewPHfHq56QRohdRwL797wYgGZbGzDbAtRUXTRiHOuobzNRrE89SlKUSQQpq65VdtaR5LnucJoBUBg5NHc5tT1MbC0AYQasRRgxFdd7HWAmpVlHQj8WYJCQVJ8KDXNlJBGuTGMhXKUGGJKid+z003RkTtkWstXYq3y5aZsvESMXeA1IrmAW5MdXeLbJvApGLIaxxu5LXMlzcSaJSUpHEtWnxIpUcRF8kXuFS1KJapBS/hB1G8Oa7mhbKrId46noNJlR12H+xB+0N7AqIxAFJUxcDUs/BmoY53fV4PM2aPRg1ODZHl1Eb9orYASzlRyqD7vCi77JMtM4SpSAtai2rADMnIMAIZxJvomE1Wp2UE7nRv2dWoCzqFATMU410iy3wmaqWSAoEbQOmzmCNQQ8FdlezsixBSQyp2J1LO/CgnCD4QMQFOsPJsxx+kDyY9rbiYBXJ7nP72sgnyhOQ5IDKGoaKJaJYSticjFzty12eatCfC+RyKTl1zHSEXaC6BOT3sg4lAbSKYh0z6x3BMew5a7kUu00MTfvaqcB1ziv2W1ZAu9XGrw5s13TZjEJKRm6nHpnBuehPQpnxhNzEAR1d97EAAlhlxHGLTYr7wh1LpxiqC6RLS5ZagOQPBvq8L1X3hHgIUB8WnIMwHGK5CNtNM7UanFl4xi/mXq233iokEv094qN74AvEsYlfCnQPqd/KFNpvaYQanz37mgIWkkAE1GcLB6HAigQ9XGUy95ySWWwDMGGHyaBDfM1T4lqHIt0pA8yZQ/e6PcLpSQNz86/SKgkCX2j2htz38tJKZhMxBNQSXruPyyhtPkS/HIIIZ1IfaG8hOeW5xyipSicZOn0Le0FItaknEksRkdQ2oi+5lPEspKHcsZBb1B48Ie3eoplmarIUHE8uEVibPc94lLIV4gMkq15JOY5kcyrTemJAQDsjSDhieRNRcu9R+scyr0IJJLv59Hja0X44YBn3RVTaT91ge0XgBma5ADOC7rHEI64vqao3M4lVCaVJ3AZmMnW0EhKSBKTVn9VHVXzgGchcuWAqkyaxw6pQDR+KlV/pgeXMSmmZJAG7+ZR4MMI/Md0LuN3AmRqdQHfjr0nQuzS0gDEoAZhO/nFxl3nJAZx0jkl0LWVO+sWiXLWRnEYsLe8K/4ch5Zpbxb5ZJw0MI+1NsZCsWWFQ4VaFUpRBrSGBKZqChYCkqDEGDPptwi2o0AA8s5JixlmZKcn31qd538K6RlkJYpU1HIJ0W5SPX5Q/tvZFSZuFCml5hZAJYnwDLaDZ7qxcLr7K2YIHeSu8JDOolzxpQZDygwo8TB/YclkVOb2aaRMRnoCfQv5Hy4wXItZBb0ZxTOkX+0dmrMrKU2uySCeJbWK5evZKZLxLkkl3dJYK6Ec+EDYCUy/h2VRY5i6TNWAAKDiPqRGRohJIqlQOoqKih0jIjj5iG34k81QlgGrEliCKYi9DvJPk0eSrNPXRMta06YULUXcPkGbrHTx2fs9nTjTLExSakq2lNqUg0B1oKs0M0TsQGFiDk2URkyIDzNTBp2XsziNr7NWkqc2eczEl0LOWgpV4f9j1iyKWtctWNICcJ2SEp/EWok5PMMtJOuGmbR0y2bIDxVVyhNXPUsPtBCeUutN22T5Ry5lYbVhDpiT5TzC+z1996pa1hypSsLUBAJ2q/CzD+kZvD63pExGEKKeKc45nNts2TMTJS5SsqeY3EkjgagesOri7QBSAWwgUbc2fOAZTXpxIwk/S3cn7UWMkY0uVIrQOWGf1ikkKxd5LJSrgY6BZLxKkrU3Cu7jz3RRLfKMuYoCgenyi5wlEBJ7mmMR23GtkvRYG0ohTZnXkYHN4TB8Weasz6wqWpSqRqu0FNIoWb0MgYrMMnW1bsVqIII/00L5lDiG1v5VEey5+IxreytgMQN30gVFmow+0ItyM4VJIDuFOOR/VoERnXfEklBKBkDn7U9YjsqvFF6IuWm4XThX9INQpkoGpr6GE4mkE7laQZOBAAfT5RzLOuQTJ20WyPzJiSWsOn8w8tYjvCUE4VJLuK89R6wKuYxT0girYlC0dSbUqUXGRyfdBU2TZZ3hUZEw/2dQ7D0hROXkAX/WN5coM6iYqPLzLi/STTOyttcgKlYf4sWm9s4Jk2GRYyFKV38/T+BPHjAar6UkMlShwxFvQwtxqWrepR61hgOSOqgmQk2zXGH7wudMUtRJUvU6Dfw4QXaJaRtBnUAkDcE8t+dd8TT5aZUhk1WWfjC6VMCqwvzdjqXxYS7ge0sFwTMJqHeLzZe7VKxFTKZ2o2ZDekUewyRhDHkflBfcqalINjzKgmnmAc91UeTFgnMGNZqsI1eEhCyMQL/fvHhtKhmC++CDUAyUAbo2I2krKs9CPeLlZkugUOUU24HUoUBch6sAN/6R0GRZ2FMoz3yv4lKZmaxgMlCLJ1iJLiI0uKGHq0QBaJQhjGSp5gVy7hRimZdktRJKUueEZBXdmMg29Z2wRisUNc4rYthkrXLBoHUG0GZT5lwNx4Qxt9oMtCQKzFqCZY3qPyAcmK7e92EpKUklSXdWRKiHJpvxRnOld9GZ+6zx2JYbPait0k4hlxqKV0hVZVY5RJz7yco/8AkW/kwjfsrYFIShOIkUqQH0zNH8ohljBKmpNCmbPSP6yVj6RULtsCWViGBERz6IBIr4hzNfnCc25MpDKzKiAAKh3wv78oKvC3bKUipBIJbUEim8sHjSwdn0d2VT1EkzFMnFsksl1KOZCRpvcQ9prZfNB6gbyjL0O/mS2O8llICQTiYkB/NhEN7KxJBNFJoQWcj9D7xZO8EtIwgJSAzanir3aEVtsuNyrOCZmCiiZt4cpyJtK1FCVJUHFIBtpOuYia33WpAxIfiPpuhSue4Yvy1gKi+RKkFDzCZK2rGt6ErZjDCwXBOmsQGSwYqGbh6D7yi1WbsOCBiUo+Qjj5TcseV5nPETcKGdzk3WBzMUSwOHN46JeH7OQQShZSehBilXz2ZtNnUCtBKR8SagcxpBMbIYplLVx1BUTHamVePXyg+0KduULrJMHQ/rB1mlFYmHVKXH9w+TxDpZkrkULzIxUKG5iOlD6QDOd4KsMtalbKSrRTClaQys3ZS0LGMJ2MyeGftEghTzOWyxA+8V2e01qBTg5AG6J7RbQRTWCbbcM9ALIPPKK7asSThIIPGOCBzcZdjjWyJOqY+0Ya3TJAQqafElmHA6wtum0Sioy5wGE5LGaDoeKd4g6XMVJtIkzGwLGAkVBCqJUODt6wbw74ma+pAs+o/WTS7R3iiHp9Yh7ky1MctDEdgkTJSlJOYUR5HPyht3KpnjL8NIERt4m3pMeTIgyDi4yuqeAG0hwJobP2isquogOkkcjAZtM9BYlxyhVsLMeDLahCo3H+NSzWC1gFaCclHyNR84ivG0DIM8VqbbZiXUaFgabsnbh9YEs9vUmd+IXrs7ufURYadvqmZi1a4ztB59J1nstKCQCdWi42eY1Yodx28GWCIeWu9AmUSDtKGFPM09IVxglqMrlbdbPLH++pUnEkuC7dCQW6iBlTITyzIMuXKWyghIAcPXUjc8BXhhRhEmZMCicsZKQNSQp+nGGeT3cD50HIjSbe8tJKdotRwkkeYjIUSJykJCUzgw/lTGRfcsHvz+39/nNbDene2pU13Sh5UrmarV1y6xYLJOl/iguWWMg/wI1yzEczkXh3aJaSCQFgKA1xYnpzPoIPldpcIUhQO0o1JAcNko6GjcRACrn7RNciqPN3LrZ7elC1ooEkd5LL/CrxBuCq8liKj2ivRpikgsFYVEuKHEovzIWPKF1uvwrTjJZsTYRUg5hyRo2mkKrW6ykhKiC1SptUvU0owPRotjwFjJfPXHpGd0oCUKWtTkJUATo9WD1erPBlimYsJqwcDzJJ6lzCWeuikhSchTEDD+5EjAkq3CH9tChxNPRIMx3npeB8n3jKXZyoVq8aSrLQg5pofJweobq8PZEsKSGpX5K+kLLcsS1CZodhX/U9FU/rhd8QuzHC9GI7xlgAxF2d7MJnLM6YNkYsI0LZqPDdBFsPeEDIlTerRYbLMCCJafC2HTMlIA4Uf0i2BOSZOfUIuMc8x1d11JS1BlDNNnEbSB8vWPUhRWR8PzgWTlog2Qn1kUyUDAVtsSVAgw2MgCIpkukD2TlyTiXbzs2ZBVOkgBg60tT8w+Y5wn7JSlzVzUqY4kNlSpHyeOu9pbOCgvpn1zEVHs5d0uQkEFz3gJ34XPyaDDPtTae/SV1OGxvH5RrdtiSZctMlISapUAMimhPPjxi03XYMMlco6LwjlMYjyxkf0whuGeUTlYaBda7w/wAosEq1EqSQXCwD/Y5/7CFBhbv3lqcqA3Ynl7XMFOQzkRQ787KoWCFJrvDAiOnCY+cAXjJCgdYMm5Y5gzkDY3Inzre10qs6iGdOh+sH2eVjT3KwQuX4Ccw+aeTF4vPaS6saVJIrmOekVhMgrTLmfEzK/MmntDq59y/MC34aDnG3o9ffuvtCcOPCtmLMvSqfqIaWeypBpzH0MQ3UQSpCvEzjpm3R4at3bLzTryOflnHAbppYdYq4qA+ngj2/x/Kefu27LdANtu7EMosCZYxBi+JLjp/v0gW0bCg5AfKudH1plFxjEt+0kqSOa+ZQLws6pahiDpdgdQ5AY7x7QsvGScCFUJdfTap5P6xdr7lJIOla9flCBVl2kIarrxjmlJPy6xwbaT8Tz+vwKMgfHxu9PYwjsiucoVGy9FPny4RbZSSVAGreXSBkWcS5YShsRokcBm3GGN2SmdD1AD8z+jecAWiS1RtKORcRN12fc+g/rDVTQlL/AH/uIrO9VEVP2BE8iz4y/wAKcuJ1PT6wWmzQyGjwVW5P8IitNqmJUQlKG0dLmMhz+6RkU8NPaJtpSSSGnL7QFEKcnCK0yofirSm/ONVWlKkq8LniMqVEYielJSWxvsYmYUoaM5d8naBFTJp7zZKdBs0cLSDkOJiTgHE8uuRhcLtFtTLmKQkElBrR6Hc9A2+piOzzO8ImHGXL7RdWRarUdvJt8RXgo99MbCwLlwOANdaPE1qUUsUg1TiBAoVKYMeQiwUASjNYAmy11JFSPE1ADWjnQBPpDixTlYQ5wg1pkNAC7ZsekKETEkgKISVsVNk4qRw3/bxDPExa3Y4QBsuKc/SIZZo6HUhfKfX7/wApe5V6vLwg7QbKuXERvPtWNJToQQT95RVrvmEEUamWQDVrBFtvBKEE1LOQnVRAevCAjHumjn1a43Kg3YhUm8Qgo+LepvEQ7sDkHGcPrDOP4YJAUZqFFt+EmKHbVLUE1YlSUqIyD1IHBgPWDbnvpSlLXkEqJHMksPKC5FIFCZWLPd7jO1XbaMZbMJz/ADaDpn5QzTNqeFD7/OOaXJfpQgpScUxTMXoFKDsdzB1K4cSIttitxCAE7TfEo7SifEosMyXPWM45aMfB3GPZs0QLaJvGFdqvIS0Y1ljuzfgN5hTedvmJkrmnZUWCE7n+I8faLKGfoS9qnPtIO0lsTtMakGj7n0ii3SVhRxA1xEFwWerZ74sd9WIJUFhWZxBqboWqkMrEBQseUMLjoXNXJjDY6+CR9xDhbMKEknaFXGbEZesW6VbB+AWBYqAbihTewild2VDCp2OZ14esGi2FIlpJ8Kgx3jKKt0ILLhLZGeuCB+kt1rtqe7UoH4SfRxEKrfs9BCG1WzHLwjxEMORf2+UEyUk6uYCzm4RVAW5DeJMwlhFeVc/dBTkkFRLtk+6OhXbY3DkCJb2uITZagmimLbn09Y5DRgcupO2hxXX3E53abqUClSaFJeDEOpJQRvA9W+kP7jld5IlqUlyUsX3pJSfUQvvqyhBQr4SvCeGL/XpDGNuZzZ1W83uBfz/iLbtmjAiWrxImKS7/AAqTs+RBiG/pwKQhWZUGLZV8XrAt4BUqclWjmvFKvoDGt/zCSghiQX6AgxYZeKgBkRUcA8f0garcFTGWzhO1/CpvCRwMR2daMS1qNa11LkO3kIU3xakiZiSDm5ZmbcePKMRMCVANjJK1VelWAFc+MSVJFmZ51R3n1vr7S1XVNxLSpQokEJ5hgX4t84ZWe1h1BPimEAVAL6+7PFVlW5KQpCXBdwDpkS2/dD665kplJUQCaPqG46ViuMEA3KDPbKimjybP8pdbvs3dy3UQTQADLgkfXXPl6ujkkchkIQ2e+sfduRshT/mqgejnrG9ot76wTdQm3p2GUWDxGveiMirLvAuan0jyI3RvwjOdS1lUtTDJTj57t0FoPeODhGJKTWlS55FyPtohs0xISsGlcvflyjDPAApqzqqdTlkze8M3PCt3xCJ1nm41lgQVbxkc6EQRY574kKOZJQ+YG7fAJtbhOIFikmr0oxY9HjeyTVGYkMCDR2qNlQpEcdSjAkT2TYyEknMpU5qWYk+wHrBFkU5wHL23q4hj0akakMoqxBILYn9R1FOsarnhKHzxbIb/AJV6t5xBnbjCUTgsqCQEpAcmvhFE/L1iIMpaVuSkIev81B1eMl2gBIlNhSSliDqKh+BOnCNLVaQGAASAMt5LOeQBYdYlariWJvqbWYKCZpW4JOIJo7EYQW0pviBNpBIShwkE4Wap1ozHNtN8a2EOSk0CqbtNeNc+EQhSU1AILbOQSH1bOIPMkdxldc1QKcJY7idC2LkSTF3uztKgCpLimHMxQbPPAGElgzhWvEtqOekG2Jf4jKYEsy9Fg5ngf9QrlwKRc09JnJOw9e/tOh2ReImctir4f4Uj+Ub95O6JLzdclRq2fBxA/ZqUZjYgUy2YA5nircOHnFinDAS4eVMzIyBbNtHyPnFN4NKPSPMyopSuD6/eVhSDMlJO6nl+jHrAps+Q3fdfODLpSO9VJeinw9PqPaNpyMKyDu+cNBKjem1e/Am7tTR/Kv1mthlYkcfpT5RDbrESCAa6c4IsK2xDcr/Kvu8TzVPA8q+XiNYTeMAyt3PPK0B3dC1oV6Ee5HSLpdVmyMVVMoInzBkJgSv+pLpPoxi03NMo2WVeOkJFwGv4gC5Ab4P85a7PIADQTh0iKxTsQqGME2iYEjPnA9oNsepkO5LRJdkpCTPlj+MzEjdjdx/elfmIqvbnYI/hVXh40D2UYJt3aJMq0hQZnUkj+VeEg9JgP9xhB21vQT5YKKpSSFcHr6/KCIwviVLnw2EKtFjE+XMSaNtOdMQxA9CoxzG8VzMZlqUQASks4yLc2aOn3JbRsvmuTKcnekKB9CI5x2n2bRMCdVFtaZMPLPhBdOSWIgcn0AyOR3aUsskPQYAMTmtHNA2rROgoMxISlYJckqZw2dNIVqk+EqetSTyyEMZU1RSSDhSxzADDRI1qAKcDDdCIsxkoX+ISmpcgKLUfQPQsPeJZVsISQRVROGr8jTedIW2YhZNSqgDZJGue6m6JJtqSThlkuCgFXB2ID5c9Y4rfUkZCDG8m0BAShSiKEmjkk6bxBS7ZLyy/K4ir2y2laqUanGMSspqX4OWBPpEFeYzp9Q2JeKv85ZBPPHqRGRWk2hw+MV5xkdsjn/083x+v/sjwDGqgzMSZhL18XtGRkHPUym7EPCB3cugyV/iqIbvDENvPvHkZFT3BP1Jlj8X74wBb0jZp8I94yMiJOLqESJYJDgHLSNliiTrhUX/qEeRkcvUiS2NIxCnwD/IQvkiqf6f+sZGR3pLDubXmNkcUh/NUHIH4Kf8A9PdLn1j2MifSGTsfcTpnZpRKEud3sIbWhR7tQcs5/wAjGRkZqfvZvL6RAhIFplMPjR/kIddqUgWigbZ/7RkZGsPomdpPrb/sIllDaX+VPuYmRHsZCuXqegxfRFl5D8aXyVFiurKMjIy8nUVy9t/CWO7yyi28f4/pEF/LOE1OsZGRU/RM8dzkV4F5ynrQ+6Y3sw/9vNGmFB64gH8oyMhnF9KxTN20LspaUlqVH+KIr9pSDa2IcYhQ8oyMg2n+uXy/uottBqs6vnr4oO7RhsAGTO3HEa84yMh0zN/3CDXcfw1fmA6VpAShsI44/wDKMjIr6yw+owqWkB23fOBr1FUjR8tMhHkZEr3JH1SC0TCFEAkAZAGkZGRkWl5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12" name="AutoShape 4" descr="data:image/jpeg;base64,/9j/4AAQSkZJRgABAQAAAQABAAD/2wCEAAkGBxMTEhUTExQVFhUXGBcaGBgYGBgaGBwfGhwaHBoaGh0cHSggGhwnHBgcITEhJSkrLi4uGh8zODMsNygtLisBCgoKDg0OGxAQGywkICQsLDQsNCwvLCwsLSwsLDQsLCwsLCwsLCwsLCwsLCwsLCwsLCwsLCwsLCwsLCwsLCwsLP/AABEIAMIBAwMBIgACEQEDEQH/xAAcAAACAgMBAQAAAAAAAAAAAAAEBQMGAAIHAQj/xABAEAABAgMFBQYEAwgCAQUAAAABAhEAAyEEBRIxQSJRYXGBBhMykaGxQsHR8CNy4QcUUmKCkrLxosKTFSQzQ3P/xAAaAQACAwEBAAAAAAAAAAAAAAADBAECBQAG/8QAMxEAAgIBBAAFAgMHBQEAAAAAAQIAEQMEEiExEyJBUWEycQWRoRQzgbHB8PEjQlJy0RX/2gAMAwEAAhEDEQA/AFtnkO7uz5/ecFypLFQ4ffV4Il2YJfUV1bNmMES1Af21HL/ULbuZlwOZIILqcVYDlmeTREEkrJLt8PEwztKQQDqQC3v6iJJqHShYoA/yMV3GTUTIkK8T6a6b407rEAHzNTuhsuS8oqDDG1G0Jr7wNYbApa8CAVEYiwqaH9BE7z1OqCmx4TXMQSLHiZg4wuQTmTl/yDeUTrs6gTio1DV2676wdY7Ep5aWLkkbqFiPLfFd/EkCV+yWdSdDTj5QamWpWFn0JplWGUyz7TZl8huJoeMFWOzhnJr6MHrEeJxUtFSbGstoCFc6ZnlBdh7OTZhJDJSW2lFhz3mLLLk4A8wBSnLJ0AIyPDhAl632EAlRdWiU6c90W3bRbRzBpC/Jgabgs8nxrXNVu8KfSvrE8q1JS7SJaUjUgOW5gn1ip27tFMU7AJ5QBNvRRriUSc60hdtZ/wARNbFoFX0nSLJaSQ7SuQSA3BwIJTMJqUVI0JHGOVpvtQDOni5MG2PtSsAsUuMqkU3CsU8cmHOlU9qJ0eZOYucYq+YIfdviAq71SlJUaEpIUCzitGcRV7v7XJUCFpropwT8oNuS/JcxBKFs6lFjQxIyXdGLZNHj9VqNf3KYMRILOGIr7RPISoAnmDwdvoYEmKWqoVy3+Yiey2xQpMIJ0cPXrBKsRF9FX0mEosxGpbProILsuIIcv4vdgfaAk3oHco6pLjy0guz3tKWMIUAoCgVTyeKFX9OYs2F17ElmWln5hqRJLtBYEZmseLsjihZyDwyy84JkyQMsvOBEkwfrPZS3D5/eUTiZrEaJTBojmmmYAdun1idxWW5k6ZmsbEA1gCTNViU4omg8niWdMIPKv6RPicSAfeEtkYjWmpIjUKJbT7pHpLZax3B4ndiekxrP0IamfGI1rOMJ5100p5RotbpJ4nLcM4m+xK1BbRJClE4m4OPpGR6mWshxUaZfSMiuwSbnM5k0M4Op9fp843RPAUB9s/0MC96Kqz4en0iNCsZAfe/Rj6Q0TzxFo3RanABc4XbkzEDrWJJYKpSRvKgr0PnSALLM21P8KXHkXD9IYypoRLILnCpwTxYp++MWnSaWl8WJsRSQkbvvKCbHZ2UZAVgAwleB8RDAlL6uSBurwgezKHjUoMBqdTkRxzPINE028cC3CnxoS9NzgAHiXpuFYpZ7loyXdyBMWCsYS7JGYfStBQtBAQJaigBgABx2gBnqakdIToJmKJ/KVEmlB9InmWzaVmfAGroEprqzknygZs8ybh0q7wxPCrDIE5Pv0ESCypTVVGr00HmTEV2TnBOJzkQGroX10PpWNL0nDu6mnhHHC8UDC/tGMGLe4EXXxe5S4Saq13DhFVts5g5MF2tTqJUevCG/Zm6k1nzE4llyhBHhDUVxV7QEucjWZvsyadLiOwdlp88YlKElHEOs9KYeteEWa7uw1klpJmJXNVWqlFv7UsPN4brWFKxVDh1NoaffSE943+tKsKVBIG8+ZhnBg3CzxFcJ1Gr6NCEIuCyhACrLLBZ/BU9d/wCsL53ZaxqKnlYc2wKUGbqQTGwvGcouFYxRi9OkOrHMExLL2V5BQ14EQV8FdGFyaDUYhuVyZULR2BTnJtJS48K0vV2LENTjC9PZu22cYRLTNTvlqq35Sx8njoljuOaRmCCXPmXajRMbunJJPd6BgCFMx4FzypQQqRxyIqNZqFPmFznEi9FSi0xMyWRopKkt5w5l9oEqAdlekWp1FSkqBYoIZQYHix+6QFa+ztmmLYoCSXZUtkqDDcKKyOcUvb1LDXox861Esy95X8yOIYx7IPeDElQU3Q9RENu7FzGxSpqVg5JVsqNH4jTVorkxc2SvCsFCh0PmIIMxHzHMfh5f3bS8Wa2TZXhUQN2Y8of3XfoX42qMxl1GkUKx3ySMK9s6HXrvh3d00EswgykZBcDm0ynscy+INAN/39IyagENx9soV3ZbcJCFZHI7uENZYBDwF0K8TLdCpqeqkkilOMaKlUDxuqYwYa0841qRSKcDqVNTUsVPuA9xGJlB08CfOPZaaPxeBzaglQSdXroGrWI3CxcpuI7kxlcd/qfrEJs7JSkdetYITNfkY2QRvzPvBBR6ndxZ3EwUTlo27SPYZzGfXpGROz5kbROGpQQXHgIHTnGWNGFRD7Vanju4kCJ5agSSRR/fJ+kDBJJU7UYh9CDpvz36weqEEBwSIRmtIAICnLZgvn6PTjDSYoKRqQGfeQOAJ59YTrNSN5c1oK0O8GrwbMtLAANiU9Bx9om7kCqswuUyRhSTiJq1ahy3l84wuSyhRIJc+IjESzcyPOF3/qCpZIxABiVMwY14PEkq9VqYpO0wb21oMnrFHJqWRVaOVWwpQA2F2KnoWqfmIis14IZSyaVYalVMJPLPkIRWxCvCSSDU4jnlmSWAy1qSY1nqmBLOkkurZUgCnUnRuUVuSUqPpN8OlKWah1pzIfjlEt6WgKEsA0ANP9cIrX7+CNlIrRyxAZs2NddYltM84juam7LSB5eFoTS/DF3OSYxRIEyalJbu07Ux81AMyBuc6xZ7wtsuWanE4LAbNDVqGKhdF5hCFnDiUouHyDBstSM4W3tbioYqgvr98YlQq16x99OcuS36HUvdtvhKZSCCwVp6NFTvaTNWvAiWpas9kOz793MxP2dsKrYpKVURLArpv6mL4LDKRslhqwoOZ3njBMzLYJNCo4NunI29ymXRd1pDFcspYt4kE+QVFjkIKeEET7nBDpy0P6QIm0KRsqDp4uCIIrA9GM72yC1IP6RnYryUAQkkVhrLvlQzAMU21IKTjQSU6jUfURJJvJROvpWIBIPmmbqMIvqXE3zLV/8AIj2MAzhKLqlqJ1bUHKnR4hly0oTimMT/AA6D6wPPvZRYIoOH0izYgw80X/YfFHAmIJZDkpJC0kHQEgZ7zSIVXLKtQUJqC7hliigMJIIPMjhERvVT7e2OIyg+yXrLBSkYlFWylklVQHq1EvxoTCb6ZlNryIpm0ebTEP8AqJzK9Lom2WaUKq9UqFAob4Nu+3lIAqGblF57S3b39nL1mIGJIarsSoHcCMuIjnIllKs6aH5RSyvmE1tNmGoxW3Yl/sNqxoG+LPdVqxywcyNk9P0Ijnd02ogjFFwuK1gGaNCEkex9/SGC9pcQ1eOhHKfFU7/f6RJZ9avu6QGlYV0Ps3zEEoWHpuyf73QrjfmZakSUJOu6u6I58kY0lnZwOuZ8vePMWI5io49ImTNeDgAiW74gtpkvhbZCS9NaNl5eUSFDKI4Dpp55xKUgsBmxrwjwrf0iuyiZBUQSZImkukhqM5U+UewWQeJjInb95NCcTs8sJWVGhrVyRnV9zRLKlpLBiku2TDIDycim6IZincsauGDs5+oPpGtkBThxKogmmbthfP8AKzmtaQwLsCLgiiJJInZ4kAEE0U5LPU7jwpEM9a+7JLuzhORNRWmjPXjBCkAFVcSnWHA8yOgaALIkqcOwqSVbm1IyD018Txah1IuQrcqYjIPXVh6n6wVYrSJbJD6u+VWckfw7Jbf1hcq0VBJJfgdctKE50htYiAkk6gEgpYnUM+11aKsDCoOZ5brGpSkzQoYZgwKOQDghL6tpQboCTdOJsQXTRCSlJpQYlDodIcWUAAjCZqZjAuQrjtA5Ucbt0TJspXMSlDofCrEFKS4IZRq4UQXdJgVkR9se4Cvyi+z2OViwKllBCsILkpFMuHtDO32Rhwq28ZmGSrPgDqYtk1CWYh+HKEUy3ErViLp0GmTRVwK5juixsCTVQCQsJxDqICmyTMwhNSogAcTQRraF7Xp0eGHZKYO/lBXwrHplHV6x5vLOpXVcAk2YSQohWABShQu1S8Lk2WetZlnaIZpjZgU2uPvFwlrCgDGwAgOWyxPpEGYk8yFMgBIG4AeUKbfYgSaQ9d4FtIERjfbzCYcjK3Eqi5RQaZQLZQjvcRphBLacYc2uVUmK3e8opcjMQ6uYGaqoubvuM59rxmmUSy5WpyhBd9oeHtjtiQdoOK8n0eCI248wr4/DXyie2mQkiEsm2mStySxJrpDa9bWgOQrPX6RVb3t2MEAU3xLkLLY8XiJTDgzpF12xE0AhTkBKsRAo1CPL3jnN/oSi1zJYIwu6etW6Et0hdd19KkliTgU4I3coivCcJq1LSfiJfmXhR6mUmibTZyP9pEbWOYUkDNvtosd1WshRw02SA+TnIHq3nFSu+Ydc8oPvG14bOWOEghjrQ1O+KL/x94DXD/TJl3lWxKgrxIWXIf8AnOXHJ+hhxLWQtiwJdqio3jzyjkVivohKciS+FwSGZiksaB6015F7DZO1icKBMwukpDgKCgkbOudHOZzipxkTzgYS5WwrSErSB3ialL1KdUjiwccRxMG3faklAWDsqDg+Z6ZxXFdoEgqKmUkME4Q5AAqSmhKSK8N2seWm3CUUAKCpUwYnHhxLBxP+ZnHHHwiFbnj0lwRdiWJFreapGVEkcQXBbkRGtntRxBKwQTXhy+9xhKLVL/dkLdlJQl1Es2IZitdvTnwiD95QFd4V4e8QFjDUFSN4Ir6ZHfBB7zixEtEycAYyILNagUJJzIDsDHsULj3lty+85BZWAQ5ZyMRVUgmoplkoxDjYCeogBYUyaaqYMNXz6xImmIvRbtiagemdMwB0ENLH2Wn2tKFJwolJymLxMaCqU5qDvWgNYbviRjx77qKLuea6chhXiX/CpTsqugVmOcRrsSko7t2crca5OQ5pmkF65ReR2LSlAHfkH4vw0sTrmXH6BoWXl2fMtQKyF4xhKqtqEKUOuE1q4jgwhDp8iCyJWJdkwhGEkkD/AOtznmVLVXSpTwrFisnZyYuSFCWtSlsUkgAMpkhJJI0SrMmqhFn7FXCESRPmhJJ8KABgAGrVcltSdIts20IJwHUZcHA+cDy6lQdt8w2PH6mcysnZ2YClMxCpCg5dOoFEh2Z2ekT2mSiUGLbJfCnIk765cIcdrL6Wn8AGoDqUGqPhbiQzxTbTPKqO36RUtQszT0+IFeptarcpTlRr9YQT520T0h5ZbKqcrAgVOug4mHV39k5KKrxTFcWw9APm8SuMsNx6mgpCic0mTHcw5uizgKTMOYYtxjoaristMUiU3BIHqGL9YGtXZaSRilvL4PiT61HnHLlxV3Krnw76eO7rtzpDGjAw0lWkRQrFaTIV3a8tDpy4Q+lXgGFYQyWrfEpmwEG5Ze9EQTJjwpTeQ3xrMtw1pALiyrRhNpNDFWvu0sGAc6fSDrbegANYUSvxVYvKGdMWZqE09MJHcNnCQ80EtUAZdYYT56SdlAHrGd01InRZks5HKN1RtXqNtV7jBUTiQQQkhjml4W267hMTQBCv5XY9PpBtqvFCC2Yg6xKQpAWA1YE2RDxc5nCeactvcqQrAoMfuoguwTWA8ot3ay6ETkKUwC01FN2nVopNnWzDrAMqbRF8zlm5juXOKVJarx5eMw92Q5cqLf2mkD2VRxjf9tG18LdklgoAlidf9aQun1iZf4i1YDArMUEZ6FQGiQmh8yW6RLLmqNSSVJJIO8MPPP3gaWkIlgB2fRsgX1yDmPJtoTLCcIIoCHJyZ9wpVoaIBnnBj949uy9sALviLUfjXgX9+kESrUmcqaVEh9oJl+HEACCd2egzhAtaSUhQ2n2kpJz3A1eCZS2WpY2XSoFNSWLukYSw5aNAilHiWNV5ZaRaiqQiYAThSpE0EEh0ENUaEqTThG5teJIw42wkofN3U/N6nkTCu6L6AlrQuiJmFeyElQKVUFaM6SNdIDVblJxICjhCSR/ySw3AhZeKKpECaqxOl2MqMtBQlSk4EMQAR4Q9Xzf1jIql322YJaQMBAdiQknM7w/CMi21faTuHtEd13QbTbJQDmXiSpYYABKa+b7LcY6vPtiiyQwYM4DD9Iqv7NZAEqbMJJUpZS5zAABbzUT/AKi6yLIFAs0GBU8CbmlRcabmlftckrSQDtDLjCS1WyZ3YSTUgmutSG4ZZjfFqtBSkvSlYovaq3oCllBcPskZb6eZid27ytNhFXMvhnoyy9ku0TqEheRBCH4ZpPHD7RaVTglh9/dI5r+zcmZMmzlZApAB3s5Pk3mYvFttYSlStdOcKeFz8zFOJkO0+kpXae0ATlzD8S2HIJb5RWl2v1hp2hWMVdBTg+fWKxaVAqTudol+Wqa+FPIJdeyxZK1uRs5jOsN7JbkJDa7yYS3FbEplkEjjG6QlTjruyjQCA4gDHhiDEgjiWYS5swYgKDV4IshmLZLAAZ6mMuG2J7vu3rWGVkkgPWM19OMZNCY2XAFY3x7RNet0BSTiGkcwvK+JljmFC3Uh6HUcOMdot80Ya6RyDttZ0TFIJGpDdM4lManhoyuV/BN+kyR2vlqrijZXah6B4r0i4wDh7pSgQSFIfyIYh43u7s/hUozJcxtBhJP/ABiDpcY95XG28bodaL77xaZaS5UQC2m+L3cuEO+4NFGlXWcSpiUYEoqEsx6+Zh1Zrds0hnT41TqPYFLKRLQqakq4RLPBFMx9Yr1kvCrHKHVoDhChMJTqKU3DJ4b3AjmGyY6IEpl5y3nEGnCH/ZoBakhRLMW5tTo8D3tdxVMStIVs51zf3pDG55WEOaEVGWYhHwdrrETv3EH+Eit04EO71qIoFqlYZq0/zFvl6GLzbrakgiuUV67btM6esuAMRxKOQ4QbLzxGNR5VBM2ui7So6B6cf0ieZ2StU+aqYWloJ2SslJUBQFhUAsDXSLPYBLBKZNWDKVpTQQztttMuUdlSlAPkXPAQBmXENwFzG1AGUDf1Of3h2QnBGwuWtskgkHizgCsJbwISvaScUttl2Y6PHV7qsOMhawR/KfnCz9oNySzL71KRiSk4g1FJDabxpyggyrxYqKajTYgAcZNzl9knLmqywirJGZ3kn74RMiYEtgoBRxvId/Ix53hRtO24ewPHfHq56QRohdRwL797wYgGZbGzDbAtRUXTRiHOuobzNRrE89SlKUSQQpq65VdtaR5LnucJoBUBg5NHc5tT1MbC0AYQasRRgxFdd7HWAmpVlHQj8WYJCQVJ8KDXNlJBGuTGMhXKUGGJKid+z003RkTtkWstXYq3y5aZsvESMXeA1IrmAW5MdXeLbJvApGLIaxxu5LXMlzcSaJSUpHEtWnxIpUcRF8kXuFS1KJapBS/hB1G8Oa7mhbKrId46noNJlR12H+xB+0N7AqIxAFJUxcDUs/BmoY53fV4PM2aPRg1ODZHl1Eb9orYASzlRyqD7vCi77JMtM4SpSAtai2rADMnIMAIZxJvomE1Wp2UE7nRv2dWoCzqFATMU410iy3wmaqWSAoEbQOmzmCNQQ8FdlezsixBSQyp2J1LO/CgnCD4QMQFOsPJsxx+kDyY9rbiYBXJ7nP72sgnyhOQ5IDKGoaKJaJYSticjFzty12eatCfC+RyKTl1zHSEXaC6BOT3sg4lAbSKYh0z6x3BMew5a7kUu00MTfvaqcB1ziv2W1ZAu9XGrw5s13TZjEJKRm6nHpnBuehPQpnxhNzEAR1d97EAAlhlxHGLTYr7wh1LpxiqC6RLS5ZagOQPBvq8L1X3hHgIUB8WnIMwHGK5CNtNM7UanFl4xi/mXq233iokEv094qN74AvEsYlfCnQPqd/KFNpvaYQanz37mgIWkkAE1GcLB6HAigQ9XGUy95ySWWwDMGGHyaBDfM1T4lqHIt0pA8yZQ/e6PcLpSQNz86/SKgkCX2j2htz38tJKZhMxBNQSXruPyyhtPkS/HIIIZ1IfaG8hOeW5xyipSicZOn0Le0FItaknEksRkdQ2oi+5lPEspKHcsZBb1B48Ie3eoplmarIUHE8uEVibPc94lLIV4gMkq15JOY5kcyrTemJAQDsjSDhieRNRcu9R+scyr0IJJLv59Hja0X44YBn3RVTaT91ge0XgBma5ADOC7rHEI64vqao3M4lVCaVJ3AZmMnW0EhKSBKTVn9VHVXzgGchcuWAqkyaxw6pQDR+KlV/pgeXMSmmZJAG7+ZR4MMI/Md0LuN3AmRqdQHfjr0nQuzS0gDEoAZhO/nFxl3nJAZx0jkl0LWVO+sWiXLWRnEYsLe8K/4ch5Zpbxb5ZJw0MI+1NsZCsWWFQ4VaFUpRBrSGBKZqChYCkqDEGDPptwi2o0AA8s5JixlmZKcn31qd538K6RlkJYpU1HIJ0W5SPX5Q/tvZFSZuFCml5hZAJYnwDLaDZ7qxcLr7K2YIHeSu8JDOolzxpQZDygwo8TB/YclkVOb2aaRMRnoCfQv5Hy4wXItZBb0ZxTOkX+0dmrMrKU2uySCeJbWK5evZKZLxLkkl3dJYK6Ec+EDYCUy/h2VRY5i6TNWAAKDiPqRGRohJIqlQOoqKih0jIjj5iG34k81QlgGrEliCKYi9DvJPk0eSrNPXRMta06YULUXcPkGbrHTx2fs9nTjTLExSakq2lNqUg0B1oKs0M0TsQGFiDk2URkyIDzNTBp2XsziNr7NWkqc2eczEl0LOWgpV4f9j1iyKWtctWNICcJ2SEp/EWok5PMMtJOuGmbR0y2bIDxVVyhNXPUsPtBCeUutN22T5Ry5lYbVhDpiT5TzC+z1996pa1hypSsLUBAJ2q/CzD+kZvD63pExGEKKeKc45nNts2TMTJS5SsqeY3EkjgagesOri7QBSAWwgUbc2fOAZTXpxIwk/S3cn7UWMkY0uVIrQOWGf1ikkKxd5LJSrgY6BZLxKkrU3Cu7jz3RRLfKMuYoCgenyi5wlEBJ7mmMR23GtkvRYG0ohTZnXkYHN4TB8Weasz6wqWpSqRqu0FNIoWb0MgYrMMnW1bsVqIII/00L5lDiG1v5VEey5+IxreytgMQN30gVFmow+0ItyM4VJIDuFOOR/VoERnXfEklBKBkDn7U9YjsqvFF6IuWm4XThX9INQpkoGpr6GE4mkE7laQZOBAAfT5RzLOuQTJ20WyPzJiSWsOn8w8tYjvCUE4VJLuK89R6wKuYxT0girYlC0dSbUqUXGRyfdBU2TZZ3hUZEw/2dQ7D0hROXkAX/WN5coM6iYqPLzLi/STTOyttcgKlYf4sWm9s4Jk2GRYyFKV38/T+BPHjAar6UkMlShwxFvQwtxqWrepR61hgOSOqgmQk2zXGH7wudMUtRJUvU6Dfw4QXaJaRtBnUAkDcE8t+dd8TT5aZUhk1WWfjC6VMCqwvzdjqXxYS7ge0sFwTMJqHeLzZe7VKxFTKZ2o2ZDekUewyRhDHkflBfcqalINjzKgmnmAc91UeTFgnMGNZqsI1eEhCyMQL/fvHhtKhmC++CDUAyUAbo2I2krKs9CPeLlZkugUOUU24HUoUBch6sAN/6R0GRZ2FMoz3yv4lKZmaxgMlCLJ1iJLiI0uKGHq0QBaJQhjGSp5gVy7hRimZdktRJKUueEZBXdmMg29Z2wRisUNc4rYthkrXLBoHUG0GZT5lwNx4Qxt9oMtCQKzFqCZY3qPyAcmK7e92EpKUklSXdWRKiHJpvxRnOld9GZ+6zx2JYbPait0k4hlxqKV0hVZVY5RJz7yco/8AkW/kwjfsrYFIShOIkUqQH0zNH8ohljBKmpNCmbPSP6yVj6RULtsCWViGBERz6IBIr4hzNfnCc25MpDKzKiAAKh3wv78oKvC3bKUipBIJbUEim8sHjSwdn0d2VT1EkzFMnFsksl1KOZCRpvcQ9prZfNB6gbyjL0O/mS2O8llICQTiYkB/NhEN7KxJBNFJoQWcj9D7xZO8EtIwgJSAzanir3aEVtsuNyrOCZmCiiZt4cpyJtK1FCVJUHFIBtpOuYia33WpAxIfiPpuhSue4Yvy1gKi+RKkFDzCZK2rGt6ErZjDCwXBOmsQGSwYqGbh6D7yi1WbsOCBiUo+Qjj5TcseV5nPETcKGdzk3WBzMUSwOHN46JeH7OQQShZSehBilXz2ZtNnUCtBKR8SagcxpBMbIYplLVx1BUTHamVePXyg+0KduULrJMHQ/rB1mlFYmHVKXH9w+TxDpZkrkULzIxUKG5iOlD6QDOd4KsMtalbKSrRTClaQys3ZS0LGMJ2MyeGftEghTzOWyxA+8V2e01qBTg5AG6J7RbQRTWCbbcM9ALIPPKK7asSThIIPGOCBzcZdjjWyJOqY+0Ya3TJAQqafElmHA6wtum0Sioy5wGE5LGaDoeKd4g6XMVJtIkzGwLGAkVBCqJUODt6wbw74ma+pAs+o/WTS7R3iiHp9Yh7ky1MctDEdgkTJSlJOYUR5HPyht3KpnjL8NIERt4m3pMeTIgyDi4yuqeAG0hwJobP2isquogOkkcjAZtM9BYlxyhVsLMeDLahCo3H+NSzWC1gFaCclHyNR84ivG0DIM8VqbbZiXUaFgabsnbh9YEs9vUmd+IXrs7ufURYadvqmZi1a4ztB59J1nstKCQCdWi42eY1Yodx28GWCIeWu9AmUSDtKGFPM09IVxglqMrlbdbPLH++pUnEkuC7dCQW6iBlTITyzIMuXKWyghIAcPXUjc8BXhhRhEmZMCicsZKQNSQp+nGGeT3cD50HIjSbe8tJKdotRwkkeYjIUSJykJCUzgw/lTGRfcsHvz+39/nNbDene2pU13Sh5UrmarV1y6xYLJOl/iguWWMg/wI1yzEczkXh3aJaSCQFgKA1xYnpzPoIPldpcIUhQO0o1JAcNko6GjcRACrn7RNciqPN3LrZ7elC1ooEkd5LL/CrxBuCq8liKj2ivRpikgsFYVEuKHEovzIWPKF1uvwrTjJZsTYRUg5hyRo2mkKrW6ykhKiC1SptUvU0owPRotjwFjJfPXHpGd0oCUKWtTkJUATo9WD1erPBlimYsJqwcDzJJ6lzCWeuikhSchTEDD+5EjAkq3CH9tChxNPRIMx3npeB8n3jKXZyoVq8aSrLQg5pofJweobq8PZEsKSGpX5K+kLLcsS1CZodhX/U9FU/rhd8QuzHC9GI7xlgAxF2d7MJnLM6YNkYsI0LZqPDdBFsPeEDIlTerRYbLMCCJafC2HTMlIA4Uf0i2BOSZOfUIuMc8x1d11JS1BlDNNnEbSB8vWPUhRWR8PzgWTlog2Qn1kUyUDAVtsSVAgw2MgCIpkukD2TlyTiXbzs2ZBVOkgBg60tT8w+Y5wn7JSlzVzUqY4kNlSpHyeOu9pbOCgvpn1zEVHs5d0uQkEFz3gJ34XPyaDDPtTae/SV1OGxvH5RrdtiSZctMlISapUAMimhPPjxi03XYMMlco6LwjlMYjyxkf0whuGeUTlYaBda7w/wAosEq1EqSQXCwD/Y5/7CFBhbv3lqcqA3Ynl7XMFOQzkRQ787KoWCFJrvDAiOnCY+cAXjJCgdYMm5Y5gzkDY3Inzre10qs6iGdOh+sH2eVjT3KwQuX4Ccw+aeTF4vPaS6saVJIrmOekVhMgrTLmfEzK/MmntDq59y/MC34aDnG3o9ffuvtCcOPCtmLMvSqfqIaWeypBpzH0MQ3UQSpCvEzjpm3R4at3bLzTryOflnHAbppYdYq4qA+ngj2/x/Kefu27LdANtu7EMosCZYxBi+JLjp/v0gW0bCg5AfKudH1plFxjEt+0kqSOa+ZQLws6pahiDpdgdQ5AY7x7QsvGScCFUJdfTap5P6xdr7lJIOla9flCBVl2kIarrxjmlJPy6xwbaT8Tz+vwKMgfHxu9PYwjsiucoVGy9FPny4RbZSSVAGreXSBkWcS5YShsRokcBm3GGN2SmdD1AD8z+jecAWiS1RtKORcRN12fc+g/rDVTQlL/AH/uIrO9VEVP2BE8iz4y/wAKcuJ1PT6wWmzQyGjwVW5P8IitNqmJUQlKG0dLmMhz+6RkU8NPaJtpSSSGnL7QFEKcnCK0yofirSm/ONVWlKkq8LniMqVEYielJSWxvsYmYUoaM5d8naBFTJp7zZKdBs0cLSDkOJiTgHE8uuRhcLtFtTLmKQkElBrR6Hc9A2+piOzzO8ImHGXL7RdWRarUdvJt8RXgo99MbCwLlwOANdaPE1qUUsUg1TiBAoVKYMeQiwUASjNYAmy11JFSPE1ADWjnQBPpDixTlYQ5wg1pkNAC7ZsekKETEkgKISVsVNk4qRw3/bxDPExa3Y4QBsuKc/SIZZo6HUhfKfX7/wApe5V6vLwg7QbKuXERvPtWNJToQQT95RVrvmEEUamWQDVrBFtvBKEE1LOQnVRAevCAjHumjn1a43Kg3YhUm8Qgo+LepvEQ7sDkHGcPrDOP4YJAUZqFFt+EmKHbVLUE1YlSUqIyD1IHBgPWDbnvpSlLXkEqJHMksPKC5FIFCZWLPd7jO1XbaMZbMJz/ADaDpn5QzTNqeFD7/OOaXJfpQgpScUxTMXoFKDsdzB1K4cSIttitxCAE7TfEo7SifEosMyXPWM45aMfB3GPZs0QLaJvGFdqvIS0Y1ljuzfgN5hTedvmJkrmnZUWCE7n+I8faLKGfoS9qnPtIO0lsTtMakGj7n0ii3SVhRxA1xEFwWerZ74sd9WIJUFhWZxBqboWqkMrEBQseUMLjoXNXJjDY6+CR9xDhbMKEknaFXGbEZesW6VbB+AWBYqAbihTewild2VDCp2OZ14esGi2FIlpJ8Kgx3jKKt0ILLhLZGeuCB+kt1rtqe7UoH4SfRxEKrfs9BCG1WzHLwjxEMORf2+UEyUk6uYCzm4RVAW5DeJMwlhFeVc/dBTkkFRLtk+6OhXbY3DkCJb2uITZagmimLbn09Y5DRgcupO2hxXX3E53abqUClSaFJeDEOpJQRvA9W+kP7jld5IlqUlyUsX3pJSfUQvvqyhBQr4SvCeGL/XpDGNuZzZ1W83uBfz/iLbtmjAiWrxImKS7/AAqTs+RBiG/pwKQhWZUGLZV8XrAt4BUqclWjmvFKvoDGt/zCSghiQX6AgxYZeKgBkRUcA8f0garcFTGWzhO1/CpvCRwMR2daMS1qNa11LkO3kIU3xakiZiSDm5ZmbcePKMRMCVANjJK1VelWAFc+MSVJFmZ51R3n1vr7S1XVNxLSpQokEJ5hgX4t84ZWe1h1BPimEAVAL6+7PFVlW5KQpCXBdwDpkS2/dD665kplJUQCaPqG46ViuMEA3KDPbKimjybP8pdbvs3dy3UQTQADLgkfXXPl6ujkkchkIQ2e+sfduRshT/mqgejnrG9ot76wTdQm3p2GUWDxGveiMirLvAuan0jyI3RvwjOdS1lUtTDJTj57t0FoPeODhGJKTWlS55FyPtohs0xISsGlcvflyjDPAApqzqqdTlkze8M3PCt3xCJ1nm41lgQVbxkc6EQRY574kKOZJQ+YG7fAJtbhOIFikmr0oxY9HjeyTVGYkMCDR2qNlQpEcdSjAkT2TYyEknMpU5qWYk+wHrBFkU5wHL23q4hj0akakMoqxBILYn9R1FOsarnhKHzxbIb/AJV6t5xBnbjCUTgsqCQEpAcmvhFE/L1iIMpaVuSkIev81B1eMl2gBIlNhSSliDqKh+BOnCNLVaQGAASAMt5LOeQBYdYlariWJvqbWYKCZpW4JOIJo7EYQW0pviBNpBIShwkE4Wap1ozHNtN8a2EOSk0CqbtNeNc+EQhSU1AILbOQSH1bOIPMkdxldc1QKcJY7idC2LkSTF3uztKgCpLimHMxQbPPAGElgzhWvEtqOekG2Jf4jKYEsy9Fg5ngf9QrlwKRc09JnJOw9e/tOh2ReImctir4f4Uj+Ub95O6JLzdclRq2fBxA/ZqUZjYgUy2YA5nircOHnFinDAS4eVMzIyBbNtHyPnFN4NKPSPMyopSuD6/eVhSDMlJO6nl+jHrAps+Q3fdfODLpSO9VJeinw9PqPaNpyMKyDu+cNBKjem1e/Am7tTR/Kv1mthlYkcfpT5RDbrESCAa6c4IsK2xDcr/Kvu8TzVPA8q+XiNYTeMAyt3PPK0B3dC1oV6Ee5HSLpdVmyMVVMoInzBkJgSv+pLpPoxi03NMo2WVeOkJFwGv4gC5Ab4P85a7PIADQTh0iKxTsQqGME2iYEjPnA9oNsepkO5LRJdkpCTPlj+MzEjdjdx/elfmIqvbnYI/hVXh40D2UYJt3aJMq0hQZnUkj+VeEg9JgP9xhB21vQT5YKKpSSFcHr6/KCIwviVLnw2EKtFjE+XMSaNtOdMQxA9CoxzG8VzMZlqUQASks4yLc2aOn3JbRsvmuTKcnekKB9CI5x2n2bRMCdVFtaZMPLPhBdOSWIgcn0AyOR3aUsskPQYAMTmtHNA2rROgoMxISlYJckqZw2dNIVqk+EqetSTyyEMZU1RSSDhSxzADDRI1qAKcDDdCIsxkoX+ISmpcgKLUfQPQsPeJZVsISQRVROGr8jTedIW2YhZNSqgDZJGue6m6JJtqSThlkuCgFXB2ID5c9Y4rfUkZCDG8m0BAShSiKEmjkk6bxBS7ZLyy/K4ir2y2laqUanGMSspqX4OWBPpEFeYzp9Q2JeKv85ZBPPHqRGRWk2hw+MV5xkdsjn/083x+v/sjwDGqgzMSZhL18XtGRkHPUym7EPCB3cugyV/iqIbvDENvPvHkZFT3BP1Jlj8X74wBb0jZp8I94yMiJOLqESJYJDgHLSNliiTrhUX/qEeRkcvUiS2NIxCnwD/IQvkiqf6f+sZGR3pLDubXmNkcUh/NUHIH4Kf8A9PdLn1j2MifSGTsfcTpnZpRKEud3sIbWhR7tQcs5/wAjGRkZqfvZvL6RAhIFplMPjR/kIddqUgWigbZ/7RkZGsPomdpPrb/sIllDaX+VPuYmRHsZCuXqegxfRFl5D8aXyVFiurKMjIy8nUVy9t/CWO7yyi28f4/pEF/LOE1OsZGRU/RM8dzkV4F5ynrQ+6Y3sw/9vNGmFB64gH8oyMhnF9KxTN20LspaUlqVH+KIr9pSDa2IcYhQ8oyMg2n+uXy/uottBqs6vnr4oO7RhsAGTO3HEa84yMh0zN/3CDXcfw1fmA6VpAShsI44/wDKMjIr6yw+owqWkB23fOBr1FUjR8tMhHkZEr3JH1SC0TCFEAkAZAGkZGRkWl5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14" name="AutoShape 6" descr="data:image/jpeg;base64,/9j/4AAQSkZJRgABAQAAAQABAAD/2wCEAAkGBxMTEhUTExQVFhUXGBcaGBgYGBgaGBwfGhwaHBoaGh0cHSggGhwnHBgcITEhJSkrLi4uGh8zODMsNygtLisBCgoKDg0OGxAQGywkICQsLDQsNCwvLCwsLSwsLDQsLCwsLCwsLCwsLCwsLCwsLCwsLCwsLCwsLCwsLCwsLCwsLP/AABEIAMIBAwMBIgACEQEDEQH/xAAcAAACAgMBAQAAAAAAAAAAAAAEBQMGAAIHAQj/xABAEAABAgMFBQYEAwgCAQUAAAABAhEAAyEEBRIxQSJRYXGBBhMykaGxQsHR8CNy4QcUUmKCkrLxosKTFSQzQ3P/xAAaAQACAwEBAAAAAAAAAAAAAAADBAECBQAG/8QAMxEAAgIBBAAFAgMHBQEAAAAAAQIAEQMEEiExEyJBUWEycQWRoRQzgbHB8PEjQlJy0RX/2gAMAwEAAhEDEQA/AFtnkO7uz5/ecFypLFQ4ffV4Il2YJfUV1bNmMES1Af21HL/ULbuZlwOZIILqcVYDlmeTREEkrJLt8PEwztKQQDqQC3v6iJJqHShYoA/yMV3GTUTIkK8T6a6b407rEAHzNTuhsuS8oqDDG1G0Jr7wNYbApa8CAVEYiwqaH9BE7z1OqCmx4TXMQSLHiZg4wuQTmTl/yDeUTrs6gTio1DV2676wdY7Ep5aWLkkbqFiPLfFd/EkCV+yWdSdDTj5QamWpWFn0JplWGUyz7TZl8huJoeMFWOzhnJr6MHrEeJxUtFSbGstoCFc6ZnlBdh7OTZhJDJSW2lFhz3mLLLk4A8wBSnLJ0AIyPDhAl632EAlRdWiU6c90W3bRbRzBpC/Jgabgs8nxrXNVu8KfSvrE8q1JS7SJaUjUgOW5gn1ip27tFMU7AJ5QBNvRRriUSc60hdtZ/wARNbFoFX0nSLJaSQ7SuQSA3BwIJTMJqUVI0JHGOVpvtQDOni5MG2PtSsAsUuMqkU3CsU8cmHOlU9qJ0eZOYucYq+YIfdviAq71SlJUaEpIUCzitGcRV7v7XJUCFpropwT8oNuS/JcxBKFs6lFjQxIyXdGLZNHj9VqNf3KYMRILOGIr7RPISoAnmDwdvoYEmKWqoVy3+Yiey2xQpMIJ0cPXrBKsRF9FX0mEosxGpbProILsuIIcv4vdgfaAk3oHco6pLjy0guz3tKWMIUAoCgVTyeKFX9OYs2F17ElmWln5hqRJLtBYEZmseLsjihZyDwyy84JkyQMsvOBEkwfrPZS3D5/eUTiZrEaJTBojmmmYAdun1idxWW5k6ZmsbEA1gCTNViU4omg8niWdMIPKv6RPicSAfeEtkYjWmpIjUKJbT7pHpLZax3B4ndiekxrP0IamfGI1rOMJ5100p5RotbpJ4nLcM4m+xK1BbRJClE4m4OPpGR6mWshxUaZfSMiuwSbnM5k0M4Op9fp843RPAUB9s/0MC96Kqz4en0iNCsZAfe/Rj6Q0TzxFo3RanABc4XbkzEDrWJJYKpSRvKgr0PnSALLM21P8KXHkXD9IYypoRLILnCpwTxYp++MWnSaWl8WJsRSQkbvvKCbHZ2UZAVgAwleB8RDAlL6uSBurwgezKHjUoMBqdTkRxzPINE028cC3CnxoS9NzgAHiXpuFYpZ7loyXdyBMWCsYS7JGYfStBQtBAQJaigBgABx2gBnqakdIToJmKJ/KVEmlB9InmWzaVmfAGroEprqzknygZs8ybh0q7wxPCrDIE5Pv0ESCypTVVGr00HmTEV2TnBOJzkQGroX10PpWNL0nDu6mnhHHC8UDC/tGMGLe4EXXxe5S4Saq13DhFVts5g5MF2tTqJUevCG/Zm6k1nzE4llyhBHhDUVxV7QEucjWZvsyadLiOwdlp88YlKElHEOs9KYeteEWa7uw1klpJmJXNVWqlFv7UsPN4brWFKxVDh1NoaffSE943+tKsKVBIG8+ZhnBg3CzxFcJ1Gr6NCEIuCyhACrLLBZ/BU9d/wCsL53ZaxqKnlYc2wKUGbqQTGwvGcouFYxRi9OkOrHMExLL2V5BQ14EQV8FdGFyaDUYhuVyZULR2BTnJtJS48K0vV2LENTjC9PZu22cYRLTNTvlqq35Sx8njoljuOaRmCCXPmXajRMbunJJPd6BgCFMx4FzypQQqRxyIqNZqFPmFznEi9FSi0xMyWRopKkt5w5l9oEqAdlekWp1FSkqBYoIZQYHix+6QFa+ztmmLYoCSXZUtkqDDcKKyOcUvb1LDXox861Esy95X8yOIYx7IPeDElQU3Q9RENu7FzGxSpqVg5JVsqNH4jTVorkxc2SvCsFCh0PmIIMxHzHMfh5f3bS8Wa2TZXhUQN2Y8of3XfoX42qMxl1GkUKx3ySMK9s6HXrvh3d00EswgykZBcDm0ynscy+INAN/39IyagENx9soV3ZbcJCFZHI7uENZYBDwF0K8TLdCpqeqkkilOMaKlUDxuqYwYa0841qRSKcDqVNTUsVPuA9xGJlB08CfOPZaaPxeBzaglQSdXroGrWI3CxcpuI7kxlcd/qfrEJs7JSkdetYITNfkY2QRvzPvBBR6ndxZ3EwUTlo27SPYZzGfXpGROz5kbROGpQQXHgIHTnGWNGFRD7Vanju4kCJ5agSSRR/fJ+kDBJJU7UYh9CDpvz36weqEEBwSIRmtIAICnLZgvn6PTjDSYoKRqQGfeQOAJ59YTrNSN5c1oK0O8GrwbMtLAANiU9Bx9om7kCqswuUyRhSTiJq1ahy3l84wuSyhRIJc+IjESzcyPOF3/qCpZIxABiVMwY14PEkq9VqYpO0wb21oMnrFHJqWRVaOVWwpQA2F2KnoWqfmIis14IZSyaVYalVMJPLPkIRWxCvCSSDU4jnlmSWAy1qSY1nqmBLOkkurZUgCnUnRuUVuSUqPpN8OlKWah1pzIfjlEt6WgKEsA0ANP9cIrX7+CNlIrRyxAZs2NddYltM84juam7LSB5eFoTS/DF3OSYxRIEyalJbu07Ux81AMyBuc6xZ7wtsuWanE4LAbNDVqGKhdF5hCFnDiUouHyDBstSM4W3tbioYqgvr98YlQq16x99OcuS36HUvdtvhKZSCCwVp6NFTvaTNWvAiWpas9kOz793MxP2dsKrYpKVURLArpv6mL4LDKRslhqwoOZ3njBMzLYJNCo4NunI29ymXRd1pDFcspYt4kE+QVFjkIKeEET7nBDpy0P6QIm0KRsqDp4uCIIrA9GM72yC1IP6RnYryUAQkkVhrLvlQzAMU21IKTjQSU6jUfURJJvJROvpWIBIPmmbqMIvqXE3zLV/8AIj2MAzhKLqlqJ1bUHKnR4hly0oTimMT/AA6D6wPPvZRYIoOH0izYgw80X/YfFHAmIJZDkpJC0kHQEgZ7zSIVXLKtQUJqC7hliigMJIIPMjhERvVT7e2OIyg+yXrLBSkYlFWylklVQHq1EvxoTCb6ZlNryIpm0ebTEP8AqJzK9Lom2WaUKq9UqFAob4Nu+3lIAqGblF57S3b39nL1mIGJIarsSoHcCMuIjnIllKs6aH5RSyvmE1tNmGoxW3Yl/sNqxoG+LPdVqxywcyNk9P0Ijnd02ogjFFwuK1gGaNCEkex9/SGC9pcQ1eOhHKfFU7/f6RJZ9avu6QGlYV0Ps3zEEoWHpuyf73QrjfmZakSUJOu6u6I58kY0lnZwOuZ8vePMWI5io49ImTNeDgAiW74gtpkvhbZCS9NaNl5eUSFDKI4Dpp55xKUgsBmxrwjwrf0iuyiZBUQSZImkukhqM5U+UewWQeJjInb95NCcTs8sJWVGhrVyRnV9zRLKlpLBiku2TDIDycim6IZincsauGDs5+oPpGtkBThxKogmmbthfP8AKzmtaQwLsCLgiiJJInZ4kAEE0U5LPU7jwpEM9a+7JLuzhORNRWmjPXjBCkAFVcSnWHA8yOgaALIkqcOwqSVbm1IyD018Txah1IuQrcqYjIPXVh6n6wVYrSJbJD6u+VWckfw7Jbf1hcq0VBJJfgdctKE50htYiAkk6gEgpYnUM+11aKsDCoOZ5brGpSkzQoYZgwKOQDghL6tpQboCTdOJsQXTRCSlJpQYlDodIcWUAAjCZqZjAuQrjtA5Ucbt0TJspXMSlDofCrEFKS4IZRq4UQXdJgVkR9se4Cvyi+z2OViwKllBCsILkpFMuHtDO32Rhwq28ZmGSrPgDqYtk1CWYh+HKEUy3ErViLp0GmTRVwK5juixsCTVQCQsJxDqICmyTMwhNSogAcTQRraF7Xp0eGHZKYO/lBXwrHplHV6x5vLOpXVcAk2YSQohWABShQu1S8Lk2WetZlnaIZpjZgU2uPvFwlrCgDGwAgOWyxPpEGYk8yFMgBIG4AeUKbfYgSaQ9d4FtIERjfbzCYcjK3Eqi5RQaZQLZQjvcRphBLacYc2uVUmK3e8opcjMQ6uYGaqoubvuM59rxmmUSy5WpyhBd9oeHtjtiQdoOK8n0eCI248wr4/DXyie2mQkiEsm2mStySxJrpDa9bWgOQrPX6RVb3t2MEAU3xLkLLY8XiJTDgzpF12xE0AhTkBKsRAo1CPL3jnN/oSi1zJYIwu6etW6Et0hdd19KkliTgU4I3coivCcJq1LSfiJfmXhR6mUmibTZyP9pEbWOYUkDNvtosd1WshRw02SA+TnIHq3nFSu+Ydc8oPvG14bOWOEghjrQ1O+KL/x94DXD/TJl3lWxKgrxIWXIf8AnOXHJ+hhxLWQtiwJdqio3jzyjkVivohKciS+FwSGZiksaB6015F7DZO1icKBMwukpDgKCgkbOudHOZzipxkTzgYS5WwrSErSB3ialL1KdUjiwccRxMG3faklAWDsqDg+Z6ZxXFdoEgqKmUkME4Q5AAqSmhKSK8N2seWm3CUUAKCpUwYnHhxLBxP+ZnHHHwiFbnj0lwRdiWJFreapGVEkcQXBbkRGtntRxBKwQTXhy+9xhKLVL/dkLdlJQl1Es2IZitdvTnwiD95QFd4V4e8QFjDUFSN4Ir6ZHfBB7zixEtEycAYyILNagUJJzIDsDHsULj3lty+85BZWAQ5ZyMRVUgmoplkoxDjYCeogBYUyaaqYMNXz6xImmIvRbtiagemdMwB0ENLH2Wn2tKFJwolJymLxMaCqU5qDvWgNYbviRjx77qKLuea6chhXiX/CpTsqugVmOcRrsSko7t2crca5OQ5pmkF65ReR2LSlAHfkH4vw0sTrmXH6BoWXl2fMtQKyF4xhKqtqEKUOuE1q4jgwhDp8iCyJWJdkwhGEkkD/AOtznmVLVXSpTwrFisnZyYuSFCWtSlsUkgAMpkhJJI0SrMmqhFn7FXCESRPmhJJ8KABgAGrVcltSdIts20IJwHUZcHA+cDy6lQdt8w2PH6mcysnZ2YClMxCpCg5dOoFEh2Z2ekT2mSiUGLbJfCnIk765cIcdrL6Wn8AGoDqUGqPhbiQzxTbTPKqO36RUtQszT0+IFeptarcpTlRr9YQT520T0h5ZbKqcrAgVOug4mHV39k5KKrxTFcWw9APm8SuMsNx6mgpCic0mTHcw5uizgKTMOYYtxjoaristMUiU3BIHqGL9YGtXZaSRilvL4PiT61HnHLlxV3Krnw76eO7rtzpDGjAw0lWkRQrFaTIV3a8tDpy4Q+lXgGFYQyWrfEpmwEG5Ze9EQTJjwpTeQ3xrMtw1pALiyrRhNpNDFWvu0sGAc6fSDrbegANYUSvxVYvKGdMWZqE09MJHcNnCQ80EtUAZdYYT56SdlAHrGd01InRZks5HKN1RtXqNtV7jBUTiQQQkhjml4W267hMTQBCv5XY9PpBtqvFCC2Yg6xKQpAWA1YE2RDxc5nCeactvcqQrAoMfuoguwTWA8ot3ay6ETkKUwC01FN2nVopNnWzDrAMqbRF8zlm5juXOKVJarx5eMw92Q5cqLf2mkD2VRxjf9tG18LdklgoAlidf9aQun1iZf4i1YDArMUEZ6FQGiQmh8yW6RLLmqNSSVJJIO8MPPP3gaWkIlgB2fRsgX1yDmPJtoTLCcIIoCHJyZ9wpVoaIBnnBj949uy9sALviLUfjXgX9+kESrUmcqaVEh9oJl+HEACCd2egzhAtaSUhQ2n2kpJz3A1eCZS2WpY2XSoFNSWLukYSw5aNAilHiWNV5ZaRaiqQiYAThSpE0EEh0ENUaEqTThG5teJIw42wkofN3U/N6nkTCu6L6AlrQuiJmFeyElQKVUFaM6SNdIDVblJxICjhCSR/ySw3AhZeKKpECaqxOl2MqMtBQlSk4EMQAR4Q9Xzf1jIql322YJaQMBAdiQknM7w/CMi21faTuHtEd13QbTbJQDmXiSpYYABKa+b7LcY6vPtiiyQwYM4DD9Iqv7NZAEqbMJJUpZS5zAABbzUT/AKi6yLIFAs0GBU8CbmlRcabmlftckrSQDtDLjCS1WyZ3YSTUgmutSG4ZZjfFqtBSkvSlYovaq3oCllBcPskZb6eZid27ytNhFXMvhnoyy9ku0TqEheRBCH4ZpPHD7RaVTglh9/dI5r+zcmZMmzlZApAB3s5Pk3mYvFttYSlStdOcKeFz8zFOJkO0+kpXae0ATlzD8S2HIJb5RWl2v1hp2hWMVdBTg+fWKxaVAqTudol+Wqa+FPIJdeyxZK1uRs5jOsN7JbkJDa7yYS3FbEplkEjjG6QlTjruyjQCA4gDHhiDEgjiWYS5swYgKDV4IshmLZLAAZ6mMuG2J7vu3rWGVkkgPWM19OMZNCY2XAFY3x7RNet0BSTiGkcwvK+JljmFC3Uh6HUcOMdot80Ya6RyDttZ0TFIJGpDdM4lManhoyuV/BN+kyR2vlqrijZXah6B4r0i4wDh7pSgQSFIfyIYh43u7s/hUozJcxtBhJP/ABiDpcY95XG28bodaL77xaZaS5UQC2m+L3cuEO+4NFGlXWcSpiUYEoqEsx6+Zh1Zrds0hnT41TqPYFLKRLQqakq4RLPBFMx9Yr1kvCrHKHVoDhChMJTqKU3DJ4b3AjmGyY6IEpl5y3nEGnCH/ZoBakhRLMW5tTo8D3tdxVMStIVs51zf3pDG55WEOaEVGWYhHwdrrETv3EH+Eit04EO71qIoFqlYZq0/zFvl6GLzbrakgiuUV67btM6esuAMRxKOQ4QbLzxGNR5VBM2ui7So6B6cf0ieZ2StU+aqYWloJ2SslJUBQFhUAsDXSLPYBLBKZNWDKVpTQQztttMuUdlSlAPkXPAQBmXENwFzG1AGUDf1Of3h2QnBGwuWtskgkHizgCsJbwISvaScUttl2Y6PHV7qsOMhawR/KfnCz9oNySzL71KRiSk4g1FJDabxpyggyrxYqKajTYgAcZNzl9knLmqywirJGZ3kn74RMiYEtgoBRxvId/Ix53hRtO24ewPHfHq56QRohdRwL797wYgGZbGzDbAtRUXTRiHOuobzNRrE89SlKUSQQpq65VdtaR5LnucJoBUBg5NHc5tT1MbC0AYQasRRgxFdd7HWAmpVlHQj8WYJCQVJ8KDXNlJBGuTGMhXKUGGJKid+z003RkTtkWstXYq3y5aZsvESMXeA1IrmAW5MdXeLbJvApGLIaxxu5LXMlzcSaJSUpHEtWnxIpUcRF8kXuFS1KJapBS/hB1G8Oa7mhbKrId46noNJlR12H+xB+0N7AqIxAFJUxcDUs/BmoY53fV4PM2aPRg1ODZHl1Eb9orYASzlRyqD7vCi77JMtM4SpSAtai2rADMnIMAIZxJvomE1Wp2UE7nRv2dWoCzqFATMU410iy3wmaqWSAoEbQOmzmCNQQ8FdlezsixBSQyp2J1LO/CgnCD4QMQFOsPJsxx+kDyY9rbiYBXJ7nP72sgnyhOQ5IDKGoaKJaJYSticjFzty12eatCfC+RyKTl1zHSEXaC6BOT3sg4lAbSKYh0z6x3BMew5a7kUu00MTfvaqcB1ziv2W1ZAu9XGrw5s13TZjEJKRm6nHpnBuehPQpnxhNzEAR1d97EAAlhlxHGLTYr7wh1LpxiqC6RLS5ZagOQPBvq8L1X3hHgIUB8WnIMwHGK5CNtNM7UanFl4xi/mXq233iokEv094qN74AvEsYlfCnQPqd/KFNpvaYQanz37mgIWkkAE1GcLB6HAigQ9XGUy95ySWWwDMGGHyaBDfM1T4lqHIt0pA8yZQ/e6PcLpSQNz86/SKgkCX2j2htz38tJKZhMxBNQSXruPyyhtPkS/HIIIZ1IfaG8hOeW5xyipSicZOn0Le0FItaknEksRkdQ2oi+5lPEspKHcsZBb1B48Ie3eoplmarIUHE8uEVibPc94lLIV4gMkq15JOY5kcyrTemJAQDsjSDhieRNRcu9R+scyr0IJJLv59Hja0X44YBn3RVTaT91ge0XgBma5ADOC7rHEI64vqao3M4lVCaVJ3AZmMnW0EhKSBKTVn9VHVXzgGchcuWAqkyaxw6pQDR+KlV/pgeXMSmmZJAG7+ZR4MMI/Md0LuN3AmRqdQHfjr0nQuzS0gDEoAZhO/nFxl3nJAZx0jkl0LWVO+sWiXLWRnEYsLe8K/4ch5Zpbxb5ZJw0MI+1NsZCsWWFQ4VaFUpRBrSGBKZqChYCkqDEGDPptwi2o0AA8s5JixlmZKcn31qd538K6RlkJYpU1HIJ0W5SPX5Q/tvZFSZuFCml5hZAJYnwDLaDZ7qxcLr7K2YIHeSu8JDOolzxpQZDygwo8TB/YclkVOb2aaRMRnoCfQv5Hy4wXItZBb0ZxTOkX+0dmrMrKU2uySCeJbWK5evZKZLxLkkl3dJYK6Ec+EDYCUy/h2VRY5i6TNWAAKDiPqRGRohJIqlQOoqKih0jIjj5iG34k81QlgGrEliCKYi9DvJPk0eSrNPXRMta06YULUXcPkGbrHTx2fs9nTjTLExSakq2lNqUg0B1oKs0M0TsQGFiDk2URkyIDzNTBp2XsziNr7NWkqc2eczEl0LOWgpV4f9j1iyKWtctWNICcJ2SEp/EWok5PMMtJOuGmbR0y2bIDxVVyhNXPUsPtBCeUutN22T5Ry5lYbVhDpiT5TzC+z1996pa1hypSsLUBAJ2q/CzD+kZvD63pExGEKKeKc45nNts2TMTJS5SsqeY3EkjgagesOri7QBSAWwgUbc2fOAZTXpxIwk/S3cn7UWMkY0uVIrQOWGf1ikkKxd5LJSrgY6BZLxKkrU3Cu7jz3RRLfKMuYoCgenyi5wlEBJ7mmMR23GtkvRYG0ohTZnXkYHN4TB8Weasz6wqWpSqRqu0FNIoWb0MgYrMMnW1bsVqIII/00L5lDiG1v5VEey5+IxreytgMQN30gVFmow+0ItyM4VJIDuFOOR/VoERnXfEklBKBkDn7U9YjsqvFF6IuWm4XThX9INQpkoGpr6GE4mkE7laQZOBAAfT5RzLOuQTJ20WyPzJiSWsOn8w8tYjvCUE4VJLuK89R6wKuYxT0girYlC0dSbUqUXGRyfdBU2TZZ3hUZEw/2dQ7D0hROXkAX/WN5coM6iYqPLzLi/STTOyttcgKlYf4sWm9s4Jk2GRYyFKV38/T+BPHjAar6UkMlShwxFvQwtxqWrepR61hgOSOqgmQk2zXGH7wudMUtRJUvU6Dfw4QXaJaRtBnUAkDcE8t+dd8TT5aZUhk1WWfjC6VMCqwvzdjqXxYS7ge0sFwTMJqHeLzZe7VKxFTKZ2o2ZDekUewyRhDHkflBfcqalINjzKgmnmAc91UeTFgnMGNZqsI1eEhCyMQL/fvHhtKhmC++CDUAyUAbo2I2krKs9CPeLlZkugUOUU24HUoUBch6sAN/6R0GRZ2FMoz3yv4lKZmaxgMlCLJ1iJLiI0uKGHq0QBaJQhjGSp5gVy7hRimZdktRJKUueEZBXdmMg29Z2wRisUNc4rYthkrXLBoHUG0GZT5lwNx4Qxt9oMtCQKzFqCZY3qPyAcmK7e92EpKUklSXdWRKiHJpvxRnOld9GZ+6zx2JYbPait0k4hlxqKV0hVZVY5RJz7yco/8AkW/kwjfsrYFIShOIkUqQH0zNH8ohljBKmpNCmbPSP6yVj6RULtsCWViGBERz6IBIr4hzNfnCc25MpDKzKiAAKh3wv78oKvC3bKUipBIJbUEim8sHjSwdn0d2VT1EkzFMnFsksl1KOZCRpvcQ9prZfNB6gbyjL0O/mS2O8llICQTiYkB/NhEN7KxJBNFJoQWcj9D7xZO8EtIwgJSAzanir3aEVtsuNyrOCZmCiiZt4cpyJtK1FCVJUHFIBtpOuYia33WpAxIfiPpuhSue4Yvy1gKi+RKkFDzCZK2rGt6ErZjDCwXBOmsQGSwYqGbh6D7yi1WbsOCBiUo+Qjj5TcseV5nPETcKGdzk3WBzMUSwOHN46JeH7OQQShZSehBilXz2ZtNnUCtBKR8SagcxpBMbIYplLVx1BUTHamVePXyg+0KduULrJMHQ/rB1mlFYmHVKXH9w+TxDpZkrkULzIxUKG5iOlD6QDOd4KsMtalbKSrRTClaQys3ZS0LGMJ2MyeGftEghTzOWyxA+8V2e01qBTg5AG6J7RbQRTWCbbcM9ALIPPKK7asSThIIPGOCBzcZdjjWyJOqY+0Ya3TJAQqafElmHA6wtum0Sioy5wGE5LGaDoeKd4g6XMVJtIkzGwLGAkVBCqJUODt6wbw74ma+pAs+o/WTS7R3iiHp9Yh7ky1MctDEdgkTJSlJOYUR5HPyht3KpnjL8NIERt4m3pMeTIgyDi4yuqeAG0hwJobP2isquogOkkcjAZtM9BYlxyhVsLMeDLahCo3H+NSzWC1gFaCclHyNR84ivG0DIM8VqbbZiXUaFgabsnbh9YEs9vUmd+IXrs7ufURYadvqmZi1a4ztB59J1nstKCQCdWi42eY1Yodx28GWCIeWu9AmUSDtKGFPM09IVxglqMrlbdbPLH++pUnEkuC7dCQW6iBlTITyzIMuXKWyghIAcPXUjc8BXhhRhEmZMCicsZKQNSQp+nGGeT3cD50HIjSbe8tJKdotRwkkeYjIUSJykJCUzgw/lTGRfcsHvz+39/nNbDene2pU13Sh5UrmarV1y6xYLJOl/iguWWMg/wI1yzEczkXh3aJaSCQFgKA1xYnpzPoIPldpcIUhQO0o1JAcNko6GjcRACrn7RNciqPN3LrZ7elC1ooEkd5LL/CrxBuCq8liKj2ivRpikgsFYVEuKHEovzIWPKF1uvwrTjJZsTYRUg5hyRo2mkKrW6ykhKiC1SptUvU0owPRotjwFjJfPXHpGd0oCUKWtTkJUATo9WD1erPBlimYsJqwcDzJJ6lzCWeuikhSchTEDD+5EjAkq3CH9tChxNPRIMx3npeB8n3jKXZyoVq8aSrLQg5pofJweobq8PZEsKSGpX5K+kLLcsS1CZodhX/U9FU/rhd8QuzHC9GI7xlgAxF2d7MJnLM6YNkYsI0LZqPDdBFsPeEDIlTerRYbLMCCJafC2HTMlIA4Uf0i2BOSZOfUIuMc8x1d11JS1BlDNNnEbSB8vWPUhRWR8PzgWTlog2Qn1kUyUDAVtsSVAgw2MgCIpkukD2TlyTiXbzs2ZBVOkgBg60tT8w+Y5wn7JSlzVzUqY4kNlSpHyeOu9pbOCgvpn1zEVHs5d0uQkEFz3gJ34XPyaDDPtTae/SV1OGxvH5RrdtiSZctMlISapUAMimhPPjxi03XYMMlco6LwjlMYjyxkf0whuGeUTlYaBda7w/wAosEq1EqSQXCwD/Y5/7CFBhbv3lqcqA3Ynl7XMFOQzkRQ787KoWCFJrvDAiOnCY+cAXjJCgdYMm5Y5gzkDY3Inzre10qs6iGdOh+sH2eVjT3KwQuX4Ccw+aeTF4vPaS6saVJIrmOekVhMgrTLmfEzK/MmntDq59y/MC34aDnG3o9ffuvtCcOPCtmLMvSqfqIaWeypBpzH0MQ3UQSpCvEzjpm3R4at3bLzTryOflnHAbppYdYq4qA+ngj2/x/Kefu27LdANtu7EMosCZYxBi+JLjp/v0gW0bCg5AfKudH1plFxjEt+0kqSOa+ZQLws6pahiDpdgdQ5AY7x7QsvGScCFUJdfTap5P6xdr7lJIOla9flCBVl2kIarrxjmlJPy6xwbaT8Tz+vwKMgfHxu9PYwjsiucoVGy9FPny4RbZSSVAGreXSBkWcS5YShsRokcBm3GGN2SmdD1AD8z+jecAWiS1RtKORcRN12fc+g/rDVTQlL/AH/uIrO9VEVP2BE8iz4y/wAKcuJ1PT6wWmzQyGjwVW5P8IitNqmJUQlKG0dLmMhz+6RkU8NPaJtpSSSGnL7QFEKcnCK0yofirSm/ONVWlKkq8LniMqVEYielJSWxvsYmYUoaM5d8naBFTJp7zZKdBs0cLSDkOJiTgHE8uuRhcLtFtTLmKQkElBrR6Hc9A2+piOzzO8ImHGXL7RdWRarUdvJt8RXgo99MbCwLlwOANdaPE1qUUsUg1TiBAoVKYMeQiwUASjNYAmy11JFSPE1ADWjnQBPpDixTlYQ5wg1pkNAC7ZsekKETEkgKISVsVNk4qRw3/bxDPExa3Y4QBsuKc/SIZZo6HUhfKfX7/wApe5V6vLwg7QbKuXERvPtWNJToQQT95RVrvmEEUamWQDVrBFtvBKEE1LOQnVRAevCAjHumjn1a43Kg3YhUm8Qgo+LepvEQ7sDkHGcPrDOP4YJAUZqFFt+EmKHbVLUE1YlSUqIyD1IHBgPWDbnvpSlLXkEqJHMksPKC5FIFCZWLPd7jO1XbaMZbMJz/ADaDpn5QzTNqeFD7/OOaXJfpQgpScUxTMXoFKDsdzB1K4cSIttitxCAE7TfEo7SifEosMyXPWM45aMfB3GPZs0QLaJvGFdqvIS0Y1ljuzfgN5hTedvmJkrmnZUWCE7n+I8faLKGfoS9qnPtIO0lsTtMakGj7n0ii3SVhRxA1xEFwWerZ74sd9WIJUFhWZxBqboWqkMrEBQseUMLjoXNXJjDY6+CR9xDhbMKEknaFXGbEZesW6VbB+AWBYqAbihTewild2VDCp2OZ14esGi2FIlpJ8Kgx3jKKt0ILLhLZGeuCB+kt1rtqe7UoH4SfRxEKrfs9BCG1WzHLwjxEMORf2+UEyUk6uYCzm4RVAW5DeJMwlhFeVc/dBTkkFRLtk+6OhXbY3DkCJb2uITZagmimLbn09Y5DRgcupO2hxXX3E53abqUClSaFJeDEOpJQRvA9W+kP7jld5IlqUlyUsX3pJSfUQvvqyhBQr4SvCeGL/XpDGNuZzZ1W83uBfz/iLbtmjAiWrxImKS7/AAqTs+RBiG/pwKQhWZUGLZV8XrAt4BUqclWjmvFKvoDGt/zCSghiQX6AgxYZeKgBkRUcA8f0garcFTGWzhO1/CpvCRwMR2daMS1qNa11LkO3kIU3xakiZiSDm5ZmbcePKMRMCVANjJK1VelWAFc+MSVJFmZ51R3n1vr7S1XVNxLSpQokEJ5hgX4t84ZWe1h1BPimEAVAL6+7PFVlW5KQpCXBdwDpkS2/dD665kplJUQCaPqG46ViuMEA3KDPbKimjybP8pdbvs3dy3UQTQADLgkfXXPl6ujkkchkIQ2e+sfduRshT/mqgejnrG9ot76wTdQm3p2GUWDxGveiMirLvAuan0jyI3RvwjOdS1lUtTDJTj57t0FoPeODhGJKTWlS55FyPtohs0xISsGlcvflyjDPAApqzqqdTlkze8M3PCt3xCJ1nm41lgQVbxkc6EQRY574kKOZJQ+YG7fAJtbhOIFikmr0oxY9HjeyTVGYkMCDR2qNlQpEcdSjAkT2TYyEknMpU5qWYk+wHrBFkU5wHL23q4hj0akakMoqxBILYn9R1FOsarnhKHzxbIb/AJV6t5xBnbjCUTgsqCQEpAcmvhFE/L1iIMpaVuSkIev81B1eMl2gBIlNhSSliDqKh+BOnCNLVaQGAASAMt5LOeQBYdYlariWJvqbWYKCZpW4JOIJo7EYQW0pviBNpBIShwkE4Wap1ozHNtN8a2EOSk0CqbtNeNc+EQhSU1AILbOQSH1bOIPMkdxldc1QKcJY7idC2LkSTF3uztKgCpLimHMxQbPPAGElgzhWvEtqOekG2Jf4jKYEsy9Fg5ngf9QrlwKRc09JnJOw9e/tOh2ReImctir4f4Uj+Ub95O6JLzdclRq2fBxA/ZqUZjYgUy2YA5nircOHnFinDAS4eVMzIyBbNtHyPnFN4NKPSPMyopSuD6/eVhSDMlJO6nl+jHrAps+Q3fdfODLpSO9VJeinw9PqPaNpyMKyDu+cNBKjem1e/Am7tTR/Kv1mthlYkcfpT5RDbrESCAa6c4IsK2xDcr/Kvu8TzVPA8q+XiNYTeMAyt3PPK0B3dC1oV6Ee5HSLpdVmyMVVMoInzBkJgSv+pLpPoxi03NMo2WVeOkJFwGv4gC5Ab4P85a7PIADQTh0iKxTsQqGME2iYEjPnA9oNsepkO5LRJdkpCTPlj+MzEjdjdx/elfmIqvbnYI/hVXh40D2UYJt3aJMq0hQZnUkj+VeEg9JgP9xhB21vQT5YKKpSSFcHr6/KCIwviVLnw2EKtFjE+XMSaNtOdMQxA9CoxzG8VzMZlqUQASks4yLc2aOn3JbRsvmuTKcnekKB9CI5x2n2bRMCdVFtaZMPLPhBdOSWIgcn0AyOR3aUsskPQYAMTmtHNA2rROgoMxISlYJckqZw2dNIVqk+EqetSTyyEMZU1RSSDhSxzADDRI1qAKcDDdCIsxkoX+ISmpcgKLUfQPQsPeJZVsISQRVROGr8jTedIW2YhZNSqgDZJGue6m6JJtqSThlkuCgFXB2ID5c9Y4rfUkZCDG8m0BAShSiKEmjkk6bxBS7ZLyy/K4ir2y2laqUanGMSspqX4OWBPpEFeYzp9Q2JeKv85ZBPPHqRGRWk2hw+MV5xkdsjn/083x+v/sjwDGqgzMSZhL18XtGRkHPUym7EPCB3cugyV/iqIbvDENvPvHkZFT3BP1Jlj8X74wBb0jZp8I94yMiJOLqESJYJDgHLSNliiTrhUX/qEeRkcvUiS2NIxCnwD/IQvkiqf6f+sZGR3pLDubXmNkcUh/NUHIH4Kf8A9PdLn1j2MifSGTsfcTpnZpRKEud3sIbWhR7tQcs5/wAjGRkZqfvZvL6RAhIFplMPjR/kIddqUgWigbZ/7RkZGsPomdpPrb/sIllDaX+VPuYmRHsZCuXqegxfRFl5D8aXyVFiurKMjIy8nUVy9t/CWO7yyi28f4/pEF/LOE1OsZGRU/RM8dzkV4F5ynrQ+6Y3sw/9vNGmFB64gH8oyMhnF9KxTN20LspaUlqVH+KIr9pSDa2IcYhQ8oyMg2n+uXy/uottBqs6vnr4oO7RhsAGTO3HEa84yMh0zN/3CDXcfw1fmA6VpAShsI44/wDKMjIr6yw+owqWkB23fOBr1FUjR8tMhHkZEr3JH1SC0TCFEAkAZAGkZGRkWl5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16" name="AutoShape 8" descr="data:image/jpeg;base64,/9j/4AAQSkZJRgABAQAAAQABAAD/2wCEAAkGBxMTEhUTExQVFhUXGBcaGBgYGBgaGBwfGhwaHBoaGh0cHSggGhwnHBgcITEhJSkrLi4uGh8zODMsNygtLisBCgoKDg0OGxAQGywkICQsLDQsNCwvLCwsLSwsLDQsLCwsLCwsLCwsLCwsLCwsLCwsLCwsLCwsLCwsLCwsLCwsLP/AABEIAMIBAwMBIgACEQEDEQH/xAAcAAACAgMBAQAAAAAAAAAAAAAEBQMGAAIHAQj/xABAEAABAgMFBQYEAwgCAQUAAAABAhEAAyEEBRIxQSJRYXGBBhMykaGxQsHR8CNy4QcUUmKCkrLxosKTFSQzQ3P/xAAaAQACAwEBAAAAAAAAAAAAAAADBAECBQAG/8QAMxEAAgIBBAAFAgMHBQEAAAAAAQIAEQMEEiExEyJBUWEycQWRoRQzgbHB8PEjQlJy0RX/2gAMAwEAAhEDEQA/AFtnkO7uz5/ecFypLFQ4ffV4Il2YJfUV1bNmMES1Af21HL/ULbuZlwOZIILqcVYDlmeTREEkrJLt8PEwztKQQDqQC3v6iJJqHShYoA/yMV3GTUTIkK8T6a6b407rEAHzNTuhsuS8oqDDG1G0Jr7wNYbApa8CAVEYiwqaH9BE7z1OqCmx4TXMQSLHiZg4wuQTmTl/yDeUTrs6gTio1DV2676wdY7Ep5aWLkkbqFiPLfFd/EkCV+yWdSdDTj5QamWpWFn0JplWGUyz7TZl8huJoeMFWOzhnJr6MHrEeJxUtFSbGstoCFc6ZnlBdh7OTZhJDJSW2lFhz3mLLLk4A8wBSnLJ0AIyPDhAl632EAlRdWiU6c90W3bRbRzBpC/Jgabgs8nxrXNVu8KfSvrE8q1JS7SJaUjUgOW5gn1ip27tFMU7AJ5QBNvRRriUSc60hdtZ/wARNbFoFX0nSLJaSQ7SuQSA3BwIJTMJqUVI0JHGOVpvtQDOni5MG2PtSsAsUuMqkU3CsU8cmHOlU9qJ0eZOYucYq+YIfdviAq71SlJUaEpIUCzitGcRV7v7XJUCFpropwT8oNuS/JcxBKFs6lFjQxIyXdGLZNHj9VqNf3KYMRILOGIr7RPISoAnmDwdvoYEmKWqoVy3+Yiey2xQpMIJ0cPXrBKsRF9FX0mEosxGpbProILsuIIcv4vdgfaAk3oHco6pLjy0guz3tKWMIUAoCgVTyeKFX9OYs2F17ElmWln5hqRJLtBYEZmseLsjihZyDwyy84JkyQMsvOBEkwfrPZS3D5/eUTiZrEaJTBojmmmYAdun1idxWW5k6ZmsbEA1gCTNViU4omg8niWdMIPKv6RPicSAfeEtkYjWmpIjUKJbT7pHpLZax3B4ndiekxrP0IamfGI1rOMJ5100p5RotbpJ4nLcM4m+xK1BbRJClE4m4OPpGR6mWshxUaZfSMiuwSbnM5k0M4Op9fp843RPAUB9s/0MC96Kqz4en0iNCsZAfe/Rj6Q0TzxFo3RanABc4XbkzEDrWJJYKpSRvKgr0PnSALLM21P8KXHkXD9IYypoRLILnCpwTxYp++MWnSaWl8WJsRSQkbvvKCbHZ2UZAVgAwleB8RDAlL6uSBurwgezKHjUoMBqdTkRxzPINE028cC3CnxoS9NzgAHiXpuFYpZ7loyXdyBMWCsYS7JGYfStBQtBAQJaigBgABx2gBnqakdIToJmKJ/KVEmlB9InmWzaVmfAGroEprqzknygZs8ybh0q7wxPCrDIE5Pv0ESCypTVVGr00HmTEV2TnBOJzkQGroX10PpWNL0nDu6mnhHHC8UDC/tGMGLe4EXXxe5S4Saq13DhFVts5g5MF2tTqJUevCG/Zm6k1nzE4llyhBHhDUVxV7QEucjWZvsyadLiOwdlp88YlKElHEOs9KYeteEWa7uw1klpJmJXNVWqlFv7UsPN4brWFKxVDh1NoaffSE943+tKsKVBIG8+ZhnBg3CzxFcJ1Gr6NCEIuCyhACrLLBZ/BU9d/wCsL53ZaxqKnlYc2wKUGbqQTGwvGcouFYxRi9OkOrHMExLL2V5BQ14EQV8FdGFyaDUYhuVyZULR2BTnJtJS48K0vV2LENTjC9PZu22cYRLTNTvlqq35Sx8njoljuOaRmCCXPmXajRMbunJJPd6BgCFMx4FzypQQqRxyIqNZqFPmFznEi9FSi0xMyWRopKkt5w5l9oEqAdlekWp1FSkqBYoIZQYHix+6QFa+ztmmLYoCSXZUtkqDDcKKyOcUvb1LDXox861Esy95X8yOIYx7IPeDElQU3Q9RENu7FzGxSpqVg5JVsqNH4jTVorkxc2SvCsFCh0PmIIMxHzHMfh5f3bS8Wa2TZXhUQN2Y8of3XfoX42qMxl1GkUKx3ySMK9s6HXrvh3d00EswgykZBcDm0ynscy+INAN/39IyagENx9soV3ZbcJCFZHI7uENZYBDwF0K8TLdCpqeqkkilOMaKlUDxuqYwYa0841qRSKcDqVNTUsVPuA9xGJlB08CfOPZaaPxeBzaglQSdXroGrWI3CxcpuI7kxlcd/qfrEJs7JSkdetYITNfkY2QRvzPvBBR6ndxZ3EwUTlo27SPYZzGfXpGROz5kbROGpQQXHgIHTnGWNGFRD7Vanju4kCJ5agSSRR/fJ+kDBJJU7UYh9CDpvz36weqEEBwSIRmtIAICnLZgvn6PTjDSYoKRqQGfeQOAJ59YTrNSN5c1oK0O8GrwbMtLAANiU9Bx9om7kCqswuUyRhSTiJq1ahy3l84wuSyhRIJc+IjESzcyPOF3/qCpZIxABiVMwY14PEkq9VqYpO0wb21oMnrFHJqWRVaOVWwpQA2F2KnoWqfmIis14IZSyaVYalVMJPLPkIRWxCvCSSDU4jnlmSWAy1qSY1nqmBLOkkurZUgCnUnRuUVuSUqPpN8OlKWah1pzIfjlEt6WgKEsA0ANP9cIrX7+CNlIrRyxAZs2NddYltM84juam7LSB5eFoTS/DF3OSYxRIEyalJbu07Ux81AMyBuc6xZ7wtsuWanE4LAbNDVqGKhdF5hCFnDiUouHyDBstSM4W3tbioYqgvr98YlQq16x99OcuS36HUvdtvhKZSCCwVp6NFTvaTNWvAiWpas9kOz793MxP2dsKrYpKVURLArpv6mL4LDKRslhqwoOZ3njBMzLYJNCo4NunI29ymXRd1pDFcspYt4kE+QVFjkIKeEET7nBDpy0P6QIm0KRsqDp4uCIIrA9GM72yC1IP6RnYryUAQkkVhrLvlQzAMU21IKTjQSU6jUfURJJvJROvpWIBIPmmbqMIvqXE3zLV/8AIj2MAzhKLqlqJ1bUHKnR4hly0oTimMT/AA6D6wPPvZRYIoOH0izYgw80X/YfFHAmIJZDkpJC0kHQEgZ7zSIVXLKtQUJqC7hliigMJIIPMjhERvVT7e2OIyg+yXrLBSkYlFWylklVQHq1EvxoTCb6ZlNryIpm0ebTEP8AqJzK9Lom2WaUKq9UqFAob4Nu+3lIAqGblF57S3b39nL1mIGJIarsSoHcCMuIjnIllKs6aH5RSyvmE1tNmGoxW3Yl/sNqxoG+LPdVqxywcyNk9P0Ijnd02ogjFFwuK1gGaNCEkex9/SGC9pcQ1eOhHKfFU7/f6RJZ9avu6QGlYV0Ps3zEEoWHpuyf73QrjfmZakSUJOu6u6I58kY0lnZwOuZ8vePMWI5io49ImTNeDgAiW74gtpkvhbZCS9NaNl5eUSFDKI4Dpp55xKUgsBmxrwjwrf0iuyiZBUQSZImkukhqM5U+UewWQeJjInb95NCcTs8sJWVGhrVyRnV9zRLKlpLBiku2TDIDycim6IZincsauGDs5+oPpGtkBThxKogmmbthfP8AKzmtaQwLsCLgiiJJInZ4kAEE0U5LPU7jwpEM9a+7JLuzhORNRWmjPXjBCkAFVcSnWHA8yOgaALIkqcOwqSVbm1IyD018Txah1IuQrcqYjIPXVh6n6wVYrSJbJD6u+VWckfw7Jbf1hcq0VBJJfgdctKE50htYiAkk6gEgpYnUM+11aKsDCoOZ5brGpSkzQoYZgwKOQDghL6tpQboCTdOJsQXTRCSlJpQYlDodIcWUAAjCZqZjAuQrjtA5Ucbt0TJspXMSlDofCrEFKS4IZRq4UQXdJgVkR9se4Cvyi+z2OViwKllBCsILkpFMuHtDO32Rhwq28ZmGSrPgDqYtk1CWYh+HKEUy3ErViLp0GmTRVwK5juixsCTVQCQsJxDqICmyTMwhNSogAcTQRraF7Xp0eGHZKYO/lBXwrHplHV6x5vLOpXVcAk2YSQohWABShQu1S8Lk2WetZlnaIZpjZgU2uPvFwlrCgDGwAgOWyxPpEGYk8yFMgBIG4AeUKbfYgSaQ9d4FtIERjfbzCYcjK3Eqi5RQaZQLZQjvcRphBLacYc2uVUmK3e8opcjMQ6uYGaqoubvuM59rxmmUSy5WpyhBd9oeHtjtiQdoOK8n0eCI248wr4/DXyie2mQkiEsm2mStySxJrpDa9bWgOQrPX6RVb3t2MEAU3xLkLLY8XiJTDgzpF12xE0AhTkBKsRAo1CPL3jnN/oSi1zJYIwu6etW6Et0hdd19KkliTgU4I3coivCcJq1LSfiJfmXhR6mUmibTZyP9pEbWOYUkDNvtosd1WshRw02SA+TnIHq3nFSu+Ydc8oPvG14bOWOEghjrQ1O+KL/x94DXD/TJl3lWxKgrxIWXIf8AnOXHJ+hhxLWQtiwJdqio3jzyjkVivohKciS+FwSGZiksaB6015F7DZO1icKBMwukpDgKCgkbOudHOZzipxkTzgYS5WwrSErSB3ialL1KdUjiwccRxMG3faklAWDsqDg+Z6ZxXFdoEgqKmUkME4Q5AAqSmhKSK8N2seWm3CUUAKCpUwYnHhxLBxP+ZnHHHwiFbnj0lwRdiWJFreapGVEkcQXBbkRGtntRxBKwQTXhy+9xhKLVL/dkLdlJQl1Es2IZitdvTnwiD95QFd4V4e8QFjDUFSN4Ir6ZHfBB7zixEtEycAYyILNagUJJzIDsDHsULj3lty+85BZWAQ5ZyMRVUgmoplkoxDjYCeogBYUyaaqYMNXz6xImmIvRbtiagemdMwB0ENLH2Wn2tKFJwolJymLxMaCqU5qDvWgNYbviRjx77qKLuea6chhXiX/CpTsqugVmOcRrsSko7t2crca5OQ5pmkF65ReR2LSlAHfkH4vw0sTrmXH6BoWXl2fMtQKyF4xhKqtqEKUOuE1q4jgwhDp8iCyJWJdkwhGEkkD/AOtznmVLVXSpTwrFisnZyYuSFCWtSlsUkgAMpkhJJI0SrMmqhFn7FXCESRPmhJJ8KABgAGrVcltSdIts20IJwHUZcHA+cDy6lQdt8w2PH6mcysnZ2YClMxCpCg5dOoFEh2Z2ekT2mSiUGLbJfCnIk765cIcdrL6Wn8AGoDqUGqPhbiQzxTbTPKqO36RUtQszT0+IFeptarcpTlRr9YQT520T0h5ZbKqcrAgVOug4mHV39k5KKrxTFcWw9APm8SuMsNx6mgpCic0mTHcw5uizgKTMOYYtxjoaristMUiU3BIHqGL9YGtXZaSRilvL4PiT61HnHLlxV3Krnw76eO7rtzpDGjAw0lWkRQrFaTIV3a8tDpy4Q+lXgGFYQyWrfEpmwEG5Ze9EQTJjwpTeQ3xrMtw1pALiyrRhNpNDFWvu0sGAc6fSDrbegANYUSvxVYvKGdMWZqE09MJHcNnCQ80EtUAZdYYT56SdlAHrGd01InRZks5HKN1RtXqNtV7jBUTiQQQkhjml4W267hMTQBCv5XY9PpBtqvFCC2Yg6xKQpAWA1YE2RDxc5nCeactvcqQrAoMfuoguwTWA8ot3ay6ETkKUwC01FN2nVopNnWzDrAMqbRF8zlm5juXOKVJarx5eMw92Q5cqLf2mkD2VRxjf9tG18LdklgoAlidf9aQun1iZf4i1YDArMUEZ6FQGiQmh8yW6RLLmqNSSVJJIO8MPPP3gaWkIlgB2fRsgX1yDmPJtoTLCcIIoCHJyZ9wpVoaIBnnBj949uy9sALviLUfjXgX9+kESrUmcqaVEh9oJl+HEACCd2egzhAtaSUhQ2n2kpJz3A1eCZS2WpY2XSoFNSWLukYSw5aNAilHiWNV5ZaRaiqQiYAThSpE0EEh0ENUaEqTThG5teJIw42wkofN3U/N6nkTCu6L6AlrQuiJmFeyElQKVUFaM6SNdIDVblJxICjhCSR/ySw3AhZeKKpECaqxOl2MqMtBQlSk4EMQAR4Q9Xzf1jIql322YJaQMBAdiQknM7w/CMi21faTuHtEd13QbTbJQDmXiSpYYABKa+b7LcY6vPtiiyQwYM4DD9Iqv7NZAEqbMJJUpZS5zAABbzUT/AKi6yLIFAs0GBU8CbmlRcabmlftckrSQDtDLjCS1WyZ3YSTUgmutSG4ZZjfFqtBSkvSlYovaq3oCllBcPskZb6eZid27ytNhFXMvhnoyy9ku0TqEheRBCH4ZpPHD7RaVTglh9/dI5r+zcmZMmzlZApAB3s5Pk3mYvFttYSlStdOcKeFz8zFOJkO0+kpXae0ATlzD8S2HIJb5RWl2v1hp2hWMVdBTg+fWKxaVAqTudol+Wqa+FPIJdeyxZK1uRs5jOsN7JbkJDa7yYS3FbEplkEjjG6QlTjruyjQCA4gDHhiDEgjiWYS5swYgKDV4IshmLZLAAZ6mMuG2J7vu3rWGVkkgPWM19OMZNCY2XAFY3x7RNet0BSTiGkcwvK+JljmFC3Uh6HUcOMdot80Ya6RyDttZ0TFIJGpDdM4lManhoyuV/BN+kyR2vlqrijZXah6B4r0i4wDh7pSgQSFIfyIYh43u7s/hUozJcxtBhJP/ABiDpcY95XG28bodaL77xaZaS5UQC2m+L3cuEO+4NFGlXWcSpiUYEoqEsx6+Zh1Zrds0hnT41TqPYFLKRLQqakq4RLPBFMx9Yr1kvCrHKHVoDhChMJTqKU3DJ4b3AjmGyY6IEpl5y3nEGnCH/ZoBakhRLMW5tTo8D3tdxVMStIVs51zf3pDG55WEOaEVGWYhHwdrrETv3EH+Eit04EO71qIoFqlYZq0/zFvl6GLzbrakgiuUV67btM6esuAMRxKOQ4QbLzxGNR5VBM2ui7So6B6cf0ieZ2StU+aqYWloJ2SslJUBQFhUAsDXSLPYBLBKZNWDKVpTQQztttMuUdlSlAPkXPAQBmXENwFzG1AGUDf1Of3h2QnBGwuWtskgkHizgCsJbwISvaScUttl2Y6PHV7qsOMhawR/KfnCz9oNySzL71KRiSk4g1FJDabxpyggyrxYqKajTYgAcZNzl9knLmqywirJGZ3kn74RMiYEtgoBRxvId/Ix53hRtO24ewPHfHq56QRohdRwL797wYgGZbGzDbAtRUXTRiHOuobzNRrE89SlKUSQQpq65VdtaR5LnucJoBUBg5NHc5tT1MbC0AYQasRRgxFdd7HWAmpVlHQj8WYJCQVJ8KDXNlJBGuTGMhXKUGGJKid+z003RkTtkWstXYq3y5aZsvESMXeA1IrmAW5MdXeLbJvApGLIaxxu5LXMlzcSaJSUpHEtWnxIpUcRF8kXuFS1KJapBS/hB1G8Oa7mhbKrId46noNJlR12H+xB+0N7AqIxAFJUxcDUs/BmoY53fV4PM2aPRg1ODZHl1Eb9orYASzlRyqD7vCi77JMtM4SpSAtai2rADMnIMAIZxJvomE1Wp2UE7nRv2dWoCzqFATMU410iy3wmaqWSAoEbQOmzmCNQQ8FdlezsixBSQyp2J1LO/CgnCD4QMQFOsPJsxx+kDyY9rbiYBXJ7nP72sgnyhOQ5IDKGoaKJaJYSticjFzty12eatCfC+RyKTl1zHSEXaC6BOT3sg4lAbSKYh0z6x3BMew5a7kUu00MTfvaqcB1ziv2W1ZAu9XGrw5s13TZjEJKRm6nHpnBuehPQpnxhNzEAR1d97EAAlhlxHGLTYr7wh1LpxiqC6RLS5ZagOQPBvq8L1X3hHgIUB8WnIMwHGK5CNtNM7UanFl4xi/mXq233iokEv094qN74AvEsYlfCnQPqd/KFNpvaYQanz37mgIWkkAE1GcLB6HAigQ9XGUy95ySWWwDMGGHyaBDfM1T4lqHIt0pA8yZQ/e6PcLpSQNz86/SKgkCX2j2htz38tJKZhMxBNQSXruPyyhtPkS/HIIIZ1IfaG8hOeW5xyipSicZOn0Le0FItaknEksRkdQ2oi+5lPEspKHcsZBb1B48Ie3eoplmarIUHE8uEVibPc94lLIV4gMkq15JOY5kcyrTemJAQDsjSDhieRNRcu9R+scyr0IJJLv59Hja0X44YBn3RVTaT91ge0XgBma5ADOC7rHEI64vqao3M4lVCaVJ3AZmMnW0EhKSBKTVn9VHVXzgGchcuWAqkyaxw6pQDR+KlV/pgeXMSmmZJAG7+ZR4MMI/Md0LuN3AmRqdQHfjr0nQuzS0gDEoAZhO/nFxl3nJAZx0jkl0LWVO+sWiXLWRnEYsLe8K/4ch5Zpbxb5ZJw0MI+1NsZCsWWFQ4VaFUpRBrSGBKZqChYCkqDEGDPptwi2o0AA8s5JixlmZKcn31qd538K6RlkJYpU1HIJ0W5SPX5Q/tvZFSZuFCml5hZAJYnwDLaDZ7qxcLr7K2YIHeSu8JDOolzxpQZDygwo8TB/YclkVOb2aaRMRnoCfQv5Hy4wXItZBb0ZxTOkX+0dmrMrKU2uySCeJbWK5evZKZLxLkkl3dJYK6Ec+EDYCUy/h2VRY5i6TNWAAKDiPqRGRohJIqlQOoqKih0jIjj5iG34k81QlgGrEliCKYi9DvJPk0eSrNPXRMta06YULUXcPkGbrHTx2fs9nTjTLExSakq2lNqUg0B1oKs0M0TsQGFiDk2URkyIDzNTBp2XsziNr7NWkqc2eczEl0LOWgpV4f9j1iyKWtctWNICcJ2SEp/EWok5PMMtJOuGmbR0y2bIDxVVyhNXPUsPtBCeUutN22T5Ry5lYbVhDpiT5TzC+z1996pa1hypSsLUBAJ2q/CzD+kZvD63pExGEKKeKc45nNts2TMTJS5SsqeY3EkjgagesOri7QBSAWwgUbc2fOAZTXpxIwk/S3cn7UWMkY0uVIrQOWGf1ikkKxd5LJSrgY6BZLxKkrU3Cu7jz3RRLfKMuYoCgenyi5wlEBJ7mmMR23GtkvRYG0ohTZnXkYHN4TB8Weasz6wqWpSqRqu0FNIoWb0MgYrMMnW1bsVqIII/00L5lDiG1v5VEey5+IxreytgMQN30gVFmow+0ItyM4VJIDuFOOR/VoERnXfEklBKBkDn7U9YjsqvFF6IuWm4XThX9INQpkoGpr6GE4mkE7laQZOBAAfT5RzLOuQTJ20WyPzJiSWsOn8w8tYjvCUE4VJLuK89R6wKuYxT0girYlC0dSbUqUXGRyfdBU2TZZ3hUZEw/2dQ7D0hROXkAX/WN5coM6iYqPLzLi/STTOyttcgKlYf4sWm9s4Jk2GRYyFKV38/T+BPHjAar6UkMlShwxFvQwtxqWrepR61hgOSOqgmQk2zXGH7wudMUtRJUvU6Dfw4QXaJaRtBnUAkDcE8t+dd8TT5aZUhk1WWfjC6VMCqwvzdjqXxYS7ge0sFwTMJqHeLzZe7VKxFTKZ2o2ZDekUewyRhDHkflBfcqalINjzKgmnmAc91UeTFgnMGNZqsI1eEhCyMQL/fvHhtKhmC++CDUAyUAbo2I2krKs9CPeLlZkugUOUU24HUoUBch6sAN/6R0GRZ2FMoz3yv4lKZmaxgMlCLJ1iJLiI0uKGHq0QBaJQhjGSp5gVy7hRimZdktRJKUueEZBXdmMg29Z2wRisUNc4rYthkrXLBoHUG0GZT5lwNx4Qxt9oMtCQKzFqCZY3qPyAcmK7e92EpKUklSXdWRKiHJpvxRnOld9GZ+6zx2JYbPait0k4hlxqKV0hVZVY5RJz7yco/8AkW/kwjfsrYFIShOIkUqQH0zNH8ohljBKmpNCmbPSP6yVj6RULtsCWViGBERz6IBIr4hzNfnCc25MpDKzKiAAKh3wv78oKvC3bKUipBIJbUEim8sHjSwdn0d2VT1EkzFMnFsksl1KOZCRpvcQ9prZfNB6gbyjL0O/mS2O8llICQTiYkB/NhEN7KxJBNFJoQWcj9D7xZO8EtIwgJSAzanir3aEVtsuNyrOCZmCiiZt4cpyJtK1FCVJUHFIBtpOuYia33WpAxIfiPpuhSue4Yvy1gKi+RKkFDzCZK2rGt6ErZjDCwXBOmsQGSwYqGbh6D7yi1WbsOCBiUo+Qjj5TcseV5nPETcKGdzk3WBzMUSwOHN46JeH7OQQShZSehBilXz2ZtNnUCtBKR8SagcxpBMbIYplLVx1BUTHamVePXyg+0KduULrJMHQ/rB1mlFYmHVKXH9w+TxDpZkrkULzIxUKG5iOlD6QDOd4KsMtalbKSrRTClaQys3ZS0LGMJ2MyeGftEghTzOWyxA+8V2e01qBTg5AG6J7RbQRTWCbbcM9ALIPPKK7asSThIIPGOCBzcZdjjWyJOqY+0Ya3TJAQqafElmHA6wtum0Sioy5wGE5LGaDoeKd4g6XMVJtIkzGwLGAkVBCqJUODt6wbw74ma+pAs+o/WTS7R3iiHp9Yh7ky1MctDEdgkTJSlJOYUR5HPyht3KpnjL8NIERt4m3pMeTIgyDi4yuqeAG0hwJobP2isquogOkkcjAZtM9BYlxyhVsLMeDLahCo3H+NSzWC1gFaCclHyNR84ivG0DIM8VqbbZiXUaFgabsnbh9YEs9vUmd+IXrs7ufURYadvqmZi1a4ztB59J1nstKCQCdWi42eY1Yodx28GWCIeWu9AmUSDtKGFPM09IVxglqMrlbdbPLH++pUnEkuC7dCQW6iBlTITyzIMuXKWyghIAcPXUjc8BXhhRhEmZMCicsZKQNSQp+nGGeT3cD50HIjSbe8tJKdotRwkkeYjIUSJykJCUzgw/lTGRfcsHvz+39/nNbDene2pU13Sh5UrmarV1y6xYLJOl/iguWWMg/wI1yzEczkXh3aJaSCQFgKA1xYnpzPoIPldpcIUhQO0o1JAcNko6GjcRACrn7RNciqPN3LrZ7elC1ooEkd5LL/CrxBuCq8liKj2ivRpikgsFYVEuKHEovzIWPKF1uvwrTjJZsTYRUg5hyRo2mkKrW6ykhKiC1SptUvU0owPRotjwFjJfPXHpGd0oCUKWtTkJUATo9WD1erPBlimYsJqwcDzJJ6lzCWeuikhSchTEDD+5EjAkq3CH9tChxNPRIMx3npeB8n3jKXZyoVq8aSrLQg5pofJweobq8PZEsKSGpX5K+kLLcsS1CZodhX/U9FU/rhd8QuzHC9GI7xlgAxF2d7MJnLM6YNkYsI0LZqPDdBFsPeEDIlTerRYbLMCCJafC2HTMlIA4Uf0i2BOSZOfUIuMc8x1d11JS1BlDNNnEbSB8vWPUhRWR8PzgWTlog2Qn1kUyUDAVtsSVAgw2MgCIpkukD2TlyTiXbzs2ZBVOkgBg60tT8w+Y5wn7JSlzVzUqY4kNlSpHyeOu9pbOCgvpn1zEVHs5d0uQkEFz3gJ34XPyaDDPtTae/SV1OGxvH5RrdtiSZctMlISapUAMimhPPjxi03XYMMlco6LwjlMYjyxkf0whuGeUTlYaBda7w/wAosEq1EqSQXCwD/Y5/7CFBhbv3lqcqA3Ynl7XMFOQzkRQ787KoWCFJrvDAiOnCY+cAXjJCgdYMm5Y5gzkDY3Inzre10qs6iGdOh+sH2eVjT3KwQuX4Ccw+aeTF4vPaS6saVJIrmOekVhMgrTLmfEzK/MmntDq59y/MC34aDnG3o9ffuvtCcOPCtmLMvSqfqIaWeypBpzH0MQ3UQSpCvEzjpm3R4at3bLzTryOflnHAbppYdYq4qA+ngj2/x/Kefu27LdANtu7EMosCZYxBi+JLjp/v0gW0bCg5AfKudH1plFxjEt+0kqSOa+ZQLws6pahiDpdgdQ5AY7x7QsvGScCFUJdfTap5P6xdr7lJIOla9flCBVl2kIarrxjmlJPy6xwbaT8Tz+vwKMgfHxu9PYwjsiucoVGy9FPny4RbZSSVAGreXSBkWcS5YShsRokcBm3GGN2SmdD1AD8z+jecAWiS1RtKORcRN12fc+g/rDVTQlL/AH/uIrO9VEVP2BE8iz4y/wAKcuJ1PT6wWmzQyGjwVW5P8IitNqmJUQlKG0dLmMhz+6RkU8NPaJtpSSSGnL7QFEKcnCK0yofirSm/ONVWlKkq8LniMqVEYielJSWxvsYmYUoaM5d8naBFTJp7zZKdBs0cLSDkOJiTgHE8uuRhcLtFtTLmKQkElBrR6Hc9A2+piOzzO8ImHGXL7RdWRarUdvJt8RXgo99MbCwLlwOANdaPE1qUUsUg1TiBAoVKYMeQiwUASjNYAmy11JFSPE1ADWjnQBPpDixTlYQ5wg1pkNAC7ZsekKETEkgKISVsVNk4qRw3/bxDPExa3Y4QBsuKc/SIZZo6HUhfKfX7/wApe5V6vLwg7QbKuXERvPtWNJToQQT95RVrvmEEUamWQDVrBFtvBKEE1LOQnVRAevCAjHumjn1a43Kg3YhUm8Qgo+LepvEQ7sDkHGcPrDOP4YJAUZqFFt+EmKHbVLUE1YlSUqIyD1IHBgPWDbnvpSlLXkEqJHMksPKC5FIFCZWLPd7jO1XbaMZbMJz/ADaDpn5QzTNqeFD7/OOaXJfpQgpScUxTMXoFKDsdzB1K4cSIttitxCAE7TfEo7SifEosMyXPWM45aMfB3GPZs0QLaJvGFdqvIS0Y1ljuzfgN5hTedvmJkrmnZUWCE7n+I8faLKGfoS9qnPtIO0lsTtMakGj7n0ii3SVhRxA1xEFwWerZ74sd9WIJUFhWZxBqboWqkMrEBQseUMLjoXNXJjDY6+CR9xDhbMKEknaFXGbEZesW6VbB+AWBYqAbihTewild2VDCp2OZ14esGi2FIlpJ8Kgx3jKKt0ILLhLZGeuCB+kt1rtqe7UoH4SfRxEKrfs9BCG1WzHLwjxEMORf2+UEyUk6uYCzm4RVAW5DeJMwlhFeVc/dBTkkFRLtk+6OhXbY3DkCJb2uITZagmimLbn09Y5DRgcupO2hxXX3E53abqUClSaFJeDEOpJQRvA9W+kP7jld5IlqUlyUsX3pJSfUQvvqyhBQr4SvCeGL/XpDGNuZzZ1W83uBfz/iLbtmjAiWrxImKS7/AAqTs+RBiG/pwKQhWZUGLZV8XrAt4BUqclWjmvFKvoDGt/zCSghiQX6AgxYZeKgBkRUcA8f0garcFTGWzhO1/CpvCRwMR2daMS1qNa11LkO3kIU3xakiZiSDm5ZmbcePKMRMCVANjJK1VelWAFc+MSVJFmZ51R3n1vr7S1XVNxLSpQokEJ5hgX4t84ZWe1h1BPimEAVAL6+7PFVlW5KQpCXBdwDpkS2/dD665kplJUQCaPqG46ViuMEA3KDPbKimjybP8pdbvs3dy3UQTQADLgkfXXPl6ujkkchkIQ2e+sfduRshT/mqgejnrG9ot76wTdQm3p2GUWDxGveiMirLvAuan0jyI3RvwjOdS1lUtTDJTj57t0FoPeODhGJKTWlS55FyPtohs0xISsGlcvflyjDPAApqzqqdTlkze8M3PCt3xCJ1nm41lgQVbxkc6EQRY574kKOZJQ+YG7fAJtbhOIFikmr0oxY9HjeyTVGYkMCDR2qNlQpEcdSjAkT2TYyEknMpU5qWYk+wHrBFkU5wHL23q4hj0akakMoqxBILYn9R1FOsarnhKHzxbIb/AJV6t5xBnbjCUTgsqCQEpAcmvhFE/L1iIMpaVuSkIev81B1eMl2gBIlNhSSliDqKh+BOnCNLVaQGAASAMt5LOeQBYdYlariWJvqbWYKCZpW4JOIJo7EYQW0pviBNpBIShwkE4Wap1ozHNtN8a2EOSk0CqbtNeNc+EQhSU1AILbOQSH1bOIPMkdxldc1QKcJY7idC2LkSTF3uztKgCpLimHMxQbPPAGElgzhWvEtqOekG2Jf4jKYEsy9Fg5ngf9QrlwKRc09JnJOw9e/tOh2ReImctir4f4Uj+Ub95O6JLzdclRq2fBxA/ZqUZjYgUy2YA5nircOHnFinDAS4eVMzIyBbNtHyPnFN4NKPSPMyopSuD6/eVhSDMlJO6nl+jHrAps+Q3fdfODLpSO9VJeinw9PqPaNpyMKyDu+cNBKjem1e/Am7tTR/Kv1mthlYkcfpT5RDbrESCAa6c4IsK2xDcr/Kvu8TzVPA8q+XiNYTeMAyt3PPK0B3dC1oV6Ee5HSLpdVmyMVVMoInzBkJgSv+pLpPoxi03NMo2WVeOkJFwGv4gC5Ab4P85a7PIADQTh0iKxTsQqGME2iYEjPnA9oNsepkO5LRJdkpCTPlj+MzEjdjdx/elfmIqvbnYI/hVXh40D2UYJt3aJMq0hQZnUkj+VeEg9JgP9xhB21vQT5YKKpSSFcHr6/KCIwviVLnw2EKtFjE+XMSaNtOdMQxA9CoxzG8VzMZlqUQASks4yLc2aOn3JbRsvmuTKcnekKB9CI5x2n2bRMCdVFtaZMPLPhBdOSWIgcn0AyOR3aUsskPQYAMTmtHNA2rROgoMxISlYJckqZw2dNIVqk+EqetSTyyEMZU1RSSDhSxzADDRI1qAKcDDdCIsxkoX+ISmpcgKLUfQPQsPeJZVsISQRVROGr8jTedIW2YhZNSqgDZJGue6m6JJtqSThlkuCgFXB2ID5c9Y4rfUkZCDG8m0BAShSiKEmjkk6bxBS7ZLyy/K4ir2y2laqUanGMSspqX4OWBPpEFeYzp9Q2JeKv85ZBPPHqRGRWk2hw+MV5xkdsjn/083x+v/sjwDGqgzMSZhL18XtGRkHPUym7EPCB3cugyV/iqIbvDENvPvHkZFT3BP1Jlj8X74wBb0jZp8I94yMiJOLqESJYJDgHLSNliiTrhUX/qEeRkcvUiS2NIxCnwD/IQvkiqf6f+sZGR3pLDubXmNkcUh/NUHIH4Kf8A9PdLn1j2MifSGTsfcTpnZpRKEud3sIbWhR7tQcs5/wAjGRkZqfvZvL6RAhIFplMPjR/kIddqUgWigbZ/7RkZGsPomdpPrb/sIllDaX+VPuYmRHsZCuXqegxfRFl5D8aXyVFiurKMjIy8nUVy9t/CWO7yyi28f4/pEF/LOE1OsZGRU/RM8dzkV4F5ynrQ+6Y3sw/9vNGmFB64gH8oyMhnF9KxTN20LspaUlqVH+KIr9pSDa2IcYhQ8oyMg2n+uXy/uottBqs6vnr4oO7RhsAGTO3HEa84yMh0zN/3CDXcfw1fmA6VpAShsI44/wDKMjIr6yw+owqWkB23fOBr1FUjR8tMhHkZEr3JH1SC0TCFEAkAZAGkZGRkWl5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18" name="AutoShape 10" descr="data:image/jpeg;base64,/9j/4AAQSkZJRgABAQAAAQABAAD/2wCEAAkGBxQTEhQUExQWFhUXFxoaGBcYGBsbHhwcGhgYHB4eIB0eHCggHRwlHB4aIjIiJSkrLi4uGx8zODMsNygtLisBCgoKDg0OGxAQGy8lICQtLTYsLy8sLCw0LCwsLDQsLCwsLCwsLCwsNCw0NCwsLCwsLCwsLCwsLCwsLCwsLCwsLP/AABEIAKgBLAMBIgACEQEDEQH/xAAbAAACAgMBAAAAAAAAAAAAAAAEBQMGAAIHAf/EAEYQAAIBAgQEBAQDBQYFAQkBAAECEQMhAAQSMQUiQVEGE2FxMoGRoUKxwSNSYtHwBxSCouHxM0NykrLCFSRTY3ODk9LTFv/EABoBAAMBAQEBAAAAAAAAAAAAAAIDBAEABQb/xAAxEQACAgICAQMCAwYHAAAAAAABAgARAyESMQQTQVEiYQVx8DKBkaHB4RQjQlKx0fH/2gAMAwEAAhEDEQA/AKnXVikPBVmAOj4BEEMRNjq7xF99sRpTaqdZZWOkhrwDpMa/S1j7E3nCvzyxpgcoqVGQGYIJI2YDpIm0cwEYY+H87TV+YGSJUiOcjpoO5KyYEE7STGPPKEC/ebCMlwfy2LLqIB1QTMG4MEf4lI9MWGrJQkb6ZgEXgEm299/fA65bQNVNyUdYktf8SxcAn4b/AH2OPaecXzaasp/dAnZtZt9AftiHIxdr7qYdnUgcROoQsKA17St7C0dJ9+1iM7l4RQpEkAmQQdPNMEGJkk9r7Y2zYDSGEXuCb2JkCdu3vON6c1JDlT8LA6FuDMlTEnlgna03tcAZi1BxlURYK6tSKCLi6hbXm4gXHb1w2y3C1qAKDpYEPLtYQwOnfafvt2xFlVpB9dUaJut5BZtMkjcy2rbpe4xNXUIJqAqCwkoZmHgGAYExsDfV3GFtmIepSiArcF4rmAKgBmwvEbBvU7777zjK1HSJBDeYwMm4KjVEDpsBHQj+HBXE8ksFkaGNMOiHmBMprM2IGpwBuLntiamg0aSLUyGBgxykT7atyD+6B1ONNAXJq1FNFUVCB2IJPQnr6j07+uJ2ASACS2+owA0gkxaCSQTP2HRbxbhr0fM0VIfQ7BBAaVEggTNhq/DBMiSRgelnAopiq0OhB5NK/G0XA9Y+GLtbc4oGHkLu4Vb3C6S2YsokE/CSCQ0gW2jbofzxmU4kslIAFtL6hJIAAbrMQRBHb5Fk2c0lPwwGIgoDqWxnoXBHWW9MaZJEq0EFVNDrqRqqwTvrSZ3udp9saQK3CoXUN/v4pvqqimEauqhtCKSCXKfCBJ0jVJ6EDdrDZ7JKrrLfA9RQRALXJCnoTGo/Lpj3TeiOVkCcyQpRmUinzK3UBaUbHZRB2I4vGYKuAdWrm0wQZUEN1teCbEEL0Ngal6mXUDzFJmhRuWbUJAi7BTMbawCIM2nG2YhisfCyRI3gMyrNuwM+5xJkwGNdzICgLJEC2sEn0IaOu84HrmBtuxkgRpANjv1kj5iIwu70PaLYC9TSiCzE7KyyV369OogmR9NiRiFC1N5DaZI2Y3mwsNiNr9ziaNQhYvYxYc1/+qxhonYj3x4+bTSxYSdU6YEgajAkm1xvHa3XBjc4QPOBKkrZ2caATq5iVa9iLllBvNh0IGCqHBqrqP8Al8tyTEcirI6yAJm+4jA1UeWlJVg8y3UX0DTAuDc7NJm7HDXgmpUSmzbFiBEAKjQRtYdAPQ4Y2TiuoJMZZ/hVMpFeCjglhcmWcEEEbFRCgyIlhcWwoq505YEoRBsVNwQLAlCCo2sTeepwZn+J6ngnlA03vLFibehfmwlqU4a5gNETE/5uUWjsPfp1jjxhq4HUa0OJ0mam1XK0HIIGtZpsQACPMYWJnrsffZpU8YxyZehSphfi0qYkb7gEx3PrthLlOF1atVaVJS8G6rG5kksfcxqmB03Ax1Dw74GoUIeoq1Ko6mSq+wO5/iN7dMFixPl6OofO5WODZHNZo+ZqYqwJP4UhhAA7yJJjaRuZh9lPASSHq1G1blUI0zDCxKzF8WvO5+lRXVVdUXuxA2xVc748plilFS8CQ7WU+wAJIj2xScGDCLc3Bq9w1PA+TUAaGaO9Rv5x9sKs74QUSKGuk19ILgq0gbGCy+8HCfiXjJyzBEZKgurqdEjc6kaUM9je9jhhkfFgqLT8zl8xgjRsrH4ag/d5uVh6iMKfJiboRuNA3RlM4u5pstOoKbGnIY1lJfUN9AtNo5pKmF2+IBtn/MFUIpQxrAS9otAMkGWJgzscXbxZlqWYoUa1amA6PpLkKCwVWi7evT0PbCHKZUBJp0tIJlvMazfEL6oU77Bfexwhq46ismMKaijhtQsqqApErCm+okrIO8LaTaWPobnVMiiCmxEFFqBd7anLwJO0vPtjSrWNJoBhFUkhdzJI3npPTv2xtnaJq5dFALFGvOr8UAfDuIAj1MHbCdk96MUAbhbAhA8qLdYbqYiZIknYAbDYY94PTWq9VmYBFUGDt8XMBJNpAMybHphDTQqPhCsGfpIVgY1QxGwLj2ntJYTyOp/FqY2AljEEgdhqHzOOYV9MIaMhz2bStVdwumTAABEwNIiV9Bfb8sDU6ekDSwAIDX6yNxEWiPpieiZeSFIBGqAJgbk+lj9sQDinlyonc7kDckm0GBjhuc5F2ZV+JUvLelpuUOseimoSCe7PG3SY7YkyuSKVX0s6aampBJ5lJaTPwjTA/ntix5UroR1ZSzCqIJlWGosVvuLMvblXfrH56AqKZJcj4Re2wXe5N59SBeMeh6x6jeBnlerVZKVTTqWWV1YnmDMF1zB5gIIB3BPXA+Wz1SrpDKdWyMwmGJCTO+omPrPXBz1FNIk6uWoOWwC22OlVkjaYHXCyhxaZdmY3ZKayxAIEgxMAAndfe5GJxsEAdXNGPQqPM6PMnQIZAN/xbCR+6Nr+vfG9KmxqBhy8wj0Agd5jv7m1zirUOJmm/Pc6o3iZiCOm+mR7e+HvDM7qeAJljpBFjOwPToTAt9bryYmUQSkmRadVijwFbmEyIMEx173F/in0xrw/VVenRLinqjWDLKYaSTaxCgNIbqbXBwu4nnBrC+XrLzJAkzcNpG/XYRYnvgqrngCzqNyUSOqb6gDcEqDPv6WMY6AJGoaipZM4XDlKqhRLaBf4QOWDA/CZJFiZv0wXk0Ks7A855gNUAAxG1zMTYW7ztnB+PiogpVaLuneO0GQTeR6em2A1rBahdTNKLsCZUEOT02K6TOx3EXmXIn1WIToB1E/EOKK+plbU4YKwJmGIYEc11Age9t8VxY80kDUwIUTzSdViBpm5WwuQbwbYe8WoFncCCZIlSQZVyY6AwJEGNzHoZw3hypqrMZM6UBAXUNI1OI6liVvBhRsDi7CV/wBMa2MBYrTiL06hNTXp+Hq//E3N91ADSN7d4xN5DK2qmwK6iJBkfgZAQRtAMg76gdgDgfxBmdDA6gLliNIJJI7WtAUDbftgTh9epIKLoFQBoPMIMNEdt+5BBE2x3GxyEnZSTYli4bXFU1KRIDCpq16QAxtJb1Nr9SFncHDhaSU1GkyeptH4gLdxIv3HpiojKMAWpsdLFrwoVSqzJseUcpsOo3NsHUuIeXSV7MoAYlipk3v2nlmB67XwjJjvYmV7GOTmFVjMEWUAIB0EnTP/AFdpE9zhdXygRwWmAvLeGho+Z2g/rJx5n3BOkDSQIUTpBnoYlvz6YjrVAtE0WK3AAMTBsY2G8QfcXwhV49e8WPvPalFWBYBTzLbbYz7yOY/KMQcXbSgEK77v6GRAkiLDm67j925NBNH/ABCZ+HREXkglpAawMEAb2wQXAkMpdg2lpvIkdBbbr64Lnx+8xVs1ENOl+zu3xMZmAZIF5G5tvH54ZUKky/YyPTckQOkL9zgnieRpsdVMqJAOm9m1c19MQYEDe5taCb4UyyBmBVXgMwDcwY8mwEgxcBe2O5BtzOO6iitk2FQQNTErHrAmY26kwO87AwdkOEtXq+XTUkl9zPwAglvmpAM9SfbFlp8O8xH0qjl2eCSQd2IuLiDAmZGLb4V4KMvSAJ1OQCz9z6emH+PibKR8RnAAXCPD/BEy1PSILm7vF2JufYdhhT4p8a08spWmPNqC0D4VPrG59B9RhP418a/FQyxkzpdwfWCFPvYn6d8UTJLqrKGICzYER0NyYuJk/IWvezP5AwrxT2EMISQJPxDOvWfzMw7OzatyAEVUYmBFlAIkWO/zzhop6GDIS6w8rckMhgAE2AA1bHfA/GMoaS+bTp/sQWXvFTkJ3g8wUAEzLTiPL1XghSdUG4O5UKTf5ke0dzjzmJZeXzMYFG4mT1qTsASQFUkRJswVbdr6iOux3jG1GqzMAI0qAdUXmBEH0IPvveMSq1VqTK5MllJMb6gzFmEeg+h749pnShJUWWV3tAEz01H3BtG2Avep2EkZlr5Es61xXy2ZUxK+bXXVsClZiCb9pxRhU8xrtUbUwUBbLYAtaJiGXeeu2LnwCnFHNMSB+xZJbb4GZidrAm+FXDmRaOmieUlg9ZgD+NEZQLR+X7O4Mzh9/TKPOQJmoQdKIpGTFOZMDpMk3k3tq2IjpOGuSzFJVDU0JO5uJkER+71j3uLXwnqUnZ9BAklhIkFSSLbmLavf0nHmWzBV3SdQHKbdATcW9j2kW3nCiDVyQXVyNcqqKzNc/AsdZYAk9pWTqvbVjTPZR3dACAFA1CN2kyO0Dv74NokaZJsqkgjuoMGCe8HtiTIcMNZjTB09NQ3AYmZn8Vj8ve2KxO4KqSYto0iKzFoIAiRBuDpiAYm3Xv7xo+TudJVlFlYwJAtMdJ39ycXHifhRFp1ilQq251RBmZ0mN7yJxTq2VbUe3SO0fznAvYM3KtaMsnjPhCUaD1aYWoEcNGrYG5MTHUzbqcctyuvSzcrc4Qhp1AOsK+oC4mwmSCPXFn48+YraWqsFQJ+0KaGVjJBlgSQIA5SN5teMR5HKUqQ1CdBUj4TJBb4gpDaoMQDuVP7pn0EbivyTKMh/2yLJ8Pc9gv4qZhZBYEFhaBq5liDYCACJ94nwqaY0eUjD8IZEALSDu02gdZJYz2Mir5dUUyea7OZmS1gS9jsN46n3wR5+oltCxpY83/xAWtbeJ1GD0vhZcqwqJswWvkKyozMgVFgA35gbEgAwd1gR0wXlaD1KNRjugMK+8ggSCBPTf7dDtTy9Uc1JiCbFgYAEgzAPp29DjTPVnaDIjUFAW0hSDqiAPUi9z6AjPUDVGB/kQDiWQFQkMuplcMQ4P4lM/CJKhlIsbEn2xDmMroCIkwS37QsVaWIFhFyeo/CoPvi1UPD1WvrFGrKnQXYEotNgzkqI+J5CKZ/eOE1bK1aNXSWViKT6ZqEtqCuQSNpnuf0wxXFCY2hsSMcV01WT8KqAoAiCqzIjYnSR3ufTFkoVFEmmxKAAqywrSXYkx0NpPqAfevaU1kqmpKjaS6p8LLKyxKkqwYldRMEEDZow2pUFBCljFgAYAEDsZneJ6x0gYmyKuqnAgjcB43l6tPQ1MrqZlbSSTyzzH+J5DD2nc7EeHsx5rlSCAphQRZ2Gr4et7C/7pONuPVFeoKdR9NIoChCqCCTUJMgahCkSOgBPvpKiTcRpuwuQmk6mIM6iv0P7wEYImlF9wPUZRXtBs/kdbMwbUzLLEERzEWIEypvv/DgSpSIpXgLRVyo6gQ0qO4mCN76u92FBxrJZtLhoBBMGHtIIGwGmJ7XONXqkOmz+YjksBMCdIuLTq5htOr0sXqHqb6oPQit8w48sPpRPLVCp3kSdVjqkGdtxFrHDDhY1NoeYpyFtpBiQZ7gNJB7n54kzgXUiwAEILbyCEF+7WKfMj0wx4bw01nKo6KzExYxI5gDtYjqO/vgcmQFddzg5H5wPMqBqYAAkBiYuLQTvYdJ3tGxMrqjlmUaTo+ImxtNyeskfnhjncq9CoAw01EVQAQQLKJBPUWdhHUjHtMRLOylQZKD8VlgiPhW14Fun8KxqKJmaTBqE6UiCxB1OTaBY7ct/6PlXOu5JNgJgAWiNveYfvcdcb1gWIlTz6TAj97pHQT9PrjUJO3TUfYkC5PoCQI9cLsdQBAqjMqATJuWafW0AbR9gB1wLQrsxdEEAnTP4jfYW3mBbv64OfLaiDOoiWmYmN+nqLeu2LL4P4AGqCoJsJE7IL32gmLC1pJ3JxTjAbUYgsy6eF+EaFlxcySPck8312xv4s42KYFBWipUDAH2VjAP7xA+U428QcYGVoqF/4jAimIkyBJYjudhPUjHP+CcRZ2/aSwD+bqfccwYmZPY3hdyNjit3GJOKCM6lcTNLFR1p6EpgGJLMxMhQCZibm3QE3jC/iPFnqVVRmVSo0yFnSTOq2xUHlJvYTh6wy9Gk4Vw2hxCENLyyqCCLEAd95Nh1L4PwslSzU/LTcNq5wd5BMmcJx4wLJ/nKk8bJk+1xfl2Yhdb20g2MoWIEMCN5nUDvzL2IxGlR26EgKVQX0jUYk+4En2PbD6tlqdViTKuSpZlPxMFC6rjlkXgfzwSfDEUn8vUxYSATExMX9JP62thLYW2QJuX8Ozptv+YspQIDbOIBmy7wQOwMmfQd4xDlKKlSxL6xyFStgZE8xJlSNtunSxiyGZIqaHABTlhgJF9oI7mfvi5ZbI0qkFkEwBqBg2M9N798aPFeu4/F+HPj45GPvISmjJ1/+lU23Z2Bf56RGKtw+n5fko5AFUODBsPMIBPYkbze+Lp4ipomRZdRBDoegLFnifUwZt1AxUK1QWOvToUHc/vNf32MdyNhgGBWlMl81ueYmS5+o1OsWIGqAWB21AANcequf8WAsrm5Bgk6w7fKbw06gB8plbWjBPGFFR46spYg7WWIJOwkxefXGuXCEskGFEjVZi1w09tXwn/D1U4EG1syS9TVMyrAhTMgiTa17fQjbscTZHi1TL1C1MA/CYJjXzQbiYN2AjaOuBMtUk9Be4/eYQov+GIkssRHSb7UqgVtQMtcoCI6ySB0vMD09IxwFQ1jPi3iCpXqMp0jS0KDaSBtEjYj6ke2FmX8QZemOcPzcwl9EiAswEbcqTv6dJwry1cCsiqxYDWzSLEtBmR6D74C8QZwVqupgAwGkhSoAIJtBvhq4QTuHQbbR1lR5rN5g5VQszCJhLCbXYta4sWGNGyjB0LJLK0FtRIsDpsOgJJ+e3TE9Or+yVTOqpz1YsIUkKoK309SfT0GIiVNjAE3FiJF4F77E/4hgFaot/pahMrsHI1To+F1AOoaQ2k2GoXJWfsb4JbgvmqWy7rewRzF5JmY+KARBgTNzOF7Z1EpkUblqZ1O2oBiIIBaZsALi9+mLBmM+v7EU0A/ZUvOuQrMwLSJvMkrqvYi9pxxJAjBxBihMnmKOoGm08tllo1Wm0ybafX54C8vMK8jzNDMhK1EZSqn4lbYcpAE+m2LPkOM/tQjKVJdCQT10HQsk7TF56dcE8R4hqpkhgGewRTfY3A6TtvffrgVfvUMcTbSf+z7jAXLUwFDCo9WoSNwQxHsJAIvHzwi8S5XVnVewRgUIDalVWUyxaBBlgIMTBNwJx4OOBLKm5HMoIOpoXURuRafa+NuNcRphyoZQGgAEgsxtzCY7xYWki/TFZgTY+a/L+0UxDGeplMrpapTZhLHUQshjCANDEFTJc+sv0tgWqjIxKzJFMEdIWYInowK/QHrY168U2ZhqCgMCQOhiTG/Lce098bjOJUVWEDTAEESQy6regY/Mg7xgOZ/ahZAK5CB5vKDVT0m2kEliIidIG26gMJsDLbDBBpqYJEC4nvqYkmdu6gdInriBMwXPMdRBmT13YTFotPv74Jc6kE9wQttwDyxttA97dZxxckxB2biKhR0lmZiBquvQlmIGwuTIt0tg6hQSn5dRiQSp5UsXM2JnlA5h3JJEDBAo64Om9yTBjVzad7i84WV1WoWQzLan7mxkAGwmLek+2Ghrb9dQejJ3zNl8nVDsSVaWaCyNEn0NogXAtGCcnUanWnUCU03U2uvoIDSQv1woyeYdwsghtQ1DbmkQRPwiIsR0PoMFVszIOj/AJjEBp3EWPb4iP8AtJxpB5TvedF4Lmf7ynOgqhbwyg6TJ2J2P9dcT/8A+Uy9WSE0tcyrMGE3+Ekjqe4+WKZ4X4t5Z1aSZsYOn6iD1xcMrnlqNrEq4kAg3v69p+VsUWPcRujFvEfB1amyNSIqhdQiwYAwRINm0sBEfTCCtwHNVa60qdGoFI1kldKrJupY2sRF7neMdL/9oMhC1rTZaosjWsG/caY3sfSYwPm+NaG0ElWD6fkYIP3+2M9HGDftOCiVap4IaimutWDVGaFpoOWTvLHoB6Dbfri3cDopTo6pAprfUYAaOt9l7T74S1c2c5WAIIpKdJE3djuo94v6D3xH/aFx1aSplxGwZ+wA+EfafpihEQG1Go/FiLMEHZjzNeIqK84NFmiJ86jMdpLj9cUPxz42etT8inpVC3OyuHkDpIAETB9Y7Yf8Bo0czQPmU1YR2gj1B3xzTxzkzQfSIKk8pFrdiO/5/bG8m5dxwxqmXh7iT8AVC+rfRe/fv8sNON8TfRYwB64pvDs8aamPb5EfzGNa/ESyhZPrJwpkJyXPTxJWQOT1LhwXMki8b46f4cCvTK744fwfOx1x0nwxxbTF8NBo0Zf52I58Nr3B/wC0Dhi0mWuBedL+x2P5j5jtgfgXEAYAO0XPXDH+07Oqcg7HqUA9/MU/kDjlOS4s1MiAT7YHftB8RuXjU/tOy8Zoq+XcSJKnrsRcfcA4oj0NWnWSBswAiVDSpMfX6bYhr8eqMgBJUReNz74moZ5R8UqbbnftuO2F5EDkG6k7/hJzEEmGKjukxpYgjmuEE99vhIj1HXC6lmwpkKWckL9CdLsN9UEW6mPY2jhGdVrGCe2IeMcBVyaipLW5ZgGJv73/AKNws+PQ1uef5P4acV8d/nESJ5XmVI1BabFZtLFCxJJ2v1PUDqLKdDhyXZNRSSCCCokMRBBCQgJ37juMP8lVbV1tdjAuNW301CNlnGeSprVPMGl2JZWJAOxsVgzTYEmDEEyCZOFI+jc8wau4oXhZc2YAMW1DVLDliAt4W0TtM74kqcJAO0++/wA+x/364Gem1NytMlGUfi/GXGkXOovMk8tgCTgfiXFIfS+W1sqgFld4MDoQBP8AQ6YcFLVOIBjWk3xEAbEAX7QB8xP0wvqE8oiSewtJJH6ge2GmVy0BwWUyLaSWiB/CI7XJgCZ6YAq5ohmXTJBiZgKInYiZiBA79cTIpEWSb3PckgYPaGiYixsbGTN5N4E2mSLwrTL1QjSAw0yF6FWB6iYAS3dSPxTiSnKqzkQFliBAkLGkR/1QJ6dhfGlYBir0zzEsWnl0sutCB6lhIP8AGvY4co7JnfaG1a6OBHmA0zDFhqZlCsQ0AwTpiRPWJO+DjU1MsEco0g2BF2Ox3Yare22BaNakHV4ABWAIjUe1/QfpjTM0FYVQrEajJYkC46AxFoY9LA3vhWmaHVGbf3KnMJV1hztIt6iRMCB98a18oPOpMFBIBlWWTBLaip20CWBN4Y+mA6QMqTCmNJmw1SSdjZTHTvODuH61Pml1bUAI1KRMnmnv2MdD7HWvZEFiPYSMoaLC6udaBREghZuym41HUfmIEm2VavKXI1Q8nqf+WJA7Akg+k4mzCyQRCq7wx1CzEC4E8t9MjuoMG2AeIZZ1qCw0JYgAmNaCGXaVg6T027nBqOXcIMSOMehlEvpYQhJSZ0iTsANxMdtuxxHxGirKpDQqRrHUbsYiLkAAQN59YS5fiqrSZMyGQoeRlvKNJiDMqwWNp2uMTZaqzk6yROsemkNrkiR1LAj1jANiKbM0ihcb1a58kAyGLMTuY0qhX+v5YXUyszB2i4/eBiADczHfp8zs7XhVG5IJbpchDue4/O+Bc0oJKAEHaSCLdfWSfoPc4UgIiSpgeWytWo6OCSKcowJBYnTCmdUzBiWvyza5x7m8ozsSGpqwVgQXQW5CSNLEiwKwY3sL28pZtlqikQdIEaSCGLLtpv6Dl09MDsQAxYhgGcFibgMQVAHcAMCZmPTFI7v+E6a+FuEV6udpNrNOmKbNmC//AC6as2rUDFyYA9b9Di65vIVMvTGZSpFBhILEhoZoSVO5aZAF97CMPuBcOWlRq0yoLlUZ5uS+hqsGei8gA2sT1OKn/bLxfkSgjWQc2/xAR8zv/RxfwBUX3HKt9yx8F8a0HDU69SmAABzlQGtcCTfA3GuJ5aqD5TqwQCYYcvxaYIJ5fi5T2sRGOQZShUqqCiMwgX2H12xafDnC3og+cI1lWCggyBIXa0kk/b1wkpxFyvJ46qoIM6b4RoaKbZioIhSUT91e5/iYj9OmKJ4qypbN1HdpV4catxO4taFIKj0AxbvEPFxlaFFHKq1VpedoUfD6ASB/hOOf+I+MK+YUhx5ZpgBlAcghmkESOvX1G+NTqH4j8cu+qjvh/GWpALTIAxXPGDvVG4JBkRhUeImdzjSnnGqNOqFHX2uPngwJ6WbHgUXW/mJspmNx8iMTg3jE+fAqMWEaybmIn/X/AFxDQ4TVYiCJ7/7YYVHZiMZdtKCYZlARi4+H6pgDCnJ+H80U1AoY+JAp1R3E7nCbiGaLVSKJdUUAGWux/ESbRe0DtiYgsZ7CZfTHGjfx+jOh8c4olQJRGllpnUSQCNcRabWvfucTcHZSdpxzihmiIGLj4ZzMnBDXcaFxhCqDctHHfCFOumul+zqxPYPPQ+vrjm3EF0sqX1EGSemnHbOFojAHdhcA3Antjl/jrh4oZuouow37RfTWTI+oP2xjiTfh/kOznCT1sX8e4gXhHMla3Nt746gmcVk6Y5NwaNRO8X+mLZkc4W0wZDREX+XvgfUANGH5OPG7AXuS5kKru2xN9W5AvEdjOrbv7QrzPDqlIirAYX1c8WJmb2JtbtHvLXj3AczTSpUKBwCsKpLGLAMFAO1+2/bFG8R5fNO/mPTakqrJUzBDG3cd5FhY7bYlTHbmzPlsoByEjq4ZxPL0KzNVR6h1VJPmARMz1ggE7TIi9iBhonCMtV5nZKm0N5jbMocC3bVF7wBhXUyiolOpSraHp1WDhBOtQqWibD4rfxNIxD5KhmhKbS27MfwgLaDZYUWw6iemP6/hEuygkVPc2GqENq8xrE6lEk2IaPQmevTpOCq1ZIJ0jVpGpj2GxOwm4Amdh1210AGdUDURMMSI7wLiJt6+2Is9D0mFL/iKAGC9v31E9NyvYEjY6Ui2oRJ7m9SmgpleYswBa4FwwHafxi8bA9pxolIlKgAmUBWLwSoht5+MqPYHvgOgOdiYCqLkx9L2Nh85jHmZqtTcVAATpEDzFAHMFaJIJEAi8dOuG8b1NuzDs1QY0kYDnp/EQhgEzJiLSbXAG0xiTjBB0qFJXW06RPwhV9iOZp9JvbBuTaxZCRLtIkWDadIG4N/tq+cFOkfLKOSGIrAFOnwsAzaRzfxRBjfAL2D8TR94szVJ0YSVjUsGRNQusyt9oC3tvbrBeUq6kSRysrWKwABUYESDYX9Yv64E45xTQ6kLKmmBZjsQp0uh3PwkbEWIIjEOazatQpmmyhFNRSIJuShInqYLXtZjtth3DkAa7hruM+L1QEDatITmtcGGvfqYCmR2nqMD5DjaPQFMq8030E7mAbb20w4ABiAtrDA+Q4qAESNQUaRO8Gbe1zi6cN8OUKmXasaC01BB5V0sxAJ/CAeu/rjeKop5yv8AwLenzZgJUcwtBWGjQAQBSU2Kk8zCJMjUNQBi59TjynnTqqEg6mtEdNPbpzN0/TF6zPhek1FmRAHWRFoMdQT0tP1HfHNg8Kt7X1Em9+pv0O/1wCuMi1JcqldCO6ef+IvdpGkbDYCwFrLbb0xFSzBgyb6SI3j07dNxhS9eTJhupvF/fb+hgI1CJuxIEyTNo2+Qt7RjhisXF38ywZmovJUB5l1BhBlhqJBlp3DAXAso7nEvDk8ypTprpBqNf8S87XsbTBN/QdQZS5NieVX7FQ3wkiIEEblr39vXE/Da1VMzReimt/MXSqxzFSpt+XzOD47hV0Z1zhTO+aZgNVOt5dRdvh8gKxJ7arX64rfifhK1cy7VgwUu0akkESbxIn26+2LmuZXKUtCCTcqCfhBY2sPhBtvfFR4pXNRyzmSbn5H8vTAPmJ/ZMMNxi7O5qgyMqKyBbawxLAi2x5fkBifwfl15KnMVWGUOQSXc8oMW37dAcV/jTzTMLqYtINhHcknpH5+mLH4UvVpU+lPT83MD/Ko1fXHFiV7lCuGXubeP+ImnnBTZVqUxRprURwGVjLOZHeWmRcbgg4rXGvDlCrSFXI1kUlxqo1Xhk1QIV2/4gBk3OqCdzhj4uzCvxGuGGqHCx7KowXQ4UHB/ZhT3j7YZj5hjLfG/Dcjr6jGhOUZypUpO6OpVlYqwI2I3GPVzB0gDbFh8T8HRQxHL1tt/X8sK63CnorReqABVVnUTJhYuR0BkEfPaMWhgRJ8+LJjycHMjpkjFx8KVwzqtu5FzsL9cUdK15xZ/DGVr1D5iALTUgGq50KCZG4uT7TtfA5NC5V4eZVNMaE7fwFaT0NUAE2B6nbe289McT8XUEo57MKnws2sDtqE/nOLy3ExR0qlUVmUjUwBCjeyzubST6jHL/FfE/MzlSpvfT/22n6zhCn1DKFPof54a1J1NNd8Wfw/moIxTf7xianxEqRp36YJkJEoxeXjVrYzuXBsyeh2jFE8fZ8189UKqxVFVJ0kgwCTcdiSPlj3gnFqrBVYxbZbT88X7w82qwwFexjGrC5zrOVeHcq1SpaAAepjVEFlXoz6ZOmZgHFqy3h2tSE06jKyjpO4BIj5Tcm0Yu/HvCqVNDwFdGmQNwSNYI2MqN9xAviucM8XsMw1I5erpFSBULgheaCW5FG0SAT88S5kPIX1PD83KfIIce0YcQ4ZnKFOm+WrA1eY11PMpOlAumesXkwT9sVY0c24NWsWbmK88TJBgBBssydovjpnGJWj5ggqsKQP3Q2kMDN4BBjFeFTWxFIaiN9BDfXtiXySyNxC6kQylD8yl8W4YaIGoKG1nVEgHXoLdII5SPnvecIcn4ULoH8youq+nUlp92E+4/OcdO42koiuqBpkalVjsfiUkgrEz/QxSc/5OrnBNuXSBZRICm+4iMU4M5qLdRdxBlM3TXX+2PM0iAQAD6Eg2m1h1740fj1KkRDs5BOwMDeIkiN998JM5lTA/Sw/rfBnhXykqea6CoV/4dMixa/MbRa0DufTFfopRcxhxi6lr4fw81YcBaKMu5YRqJBtT3ZZAtIiOtpLyXCcox8i78rLTqzBUMZ1GOVpYCQLEau+F2a4gX5zBQvencQzLuBMfECN+3ribheYLZqmsfAF1MO3LImO5+5xJyb2iuQAoCDn4WUEhW5RB2J1Qb9p3wRWdZWqpJdTLjaG0lZEfvAiQevoRCuuhUlGKzvAg3dpue29/TA5rMCYvPTe5P27dLkYJQTFbE98QKORgp0mhTkEz8IMCIjUI33viueZCwJA7esC/23xYPEtHTTpgjbUGE/DB37kbiekYRZemGpavxy6ejEQwJ7TqFPtdfXHoYf2Y5GjfwdpavLgkKpIA6tIj9fnGO0vVWnkkXVIaS0biRBjvvjlfAck2XcVNGpAh6xciCfTefcDtjbO8cIKnUYCgae5FoI9oNsQZycr/AE9S2/pppc81xMpQ0AxC6bncxEk+tz88UmtTp00536bLF/rf8sLs/wAVdxJkINh3MgR9fvgDKsbhoMypJ3vcfQgY3H45AsmTvkHtC3zgDatHQiOkAdu21sDGmzIGHrYHt26kXxHSnVDdO2/fphhWI8vlHMCCNsWjHrU3HhLjkYIMnUN1B+W/88dV/sn8NqKRzVUSzMy0/wCFRYn0YmflHc45kMy4B+pxZsl4/fKURSUamCDlkaQ3ctvIEWWOt+ys6kgKIzJgVKKy7eJ+InzmUKSVtpUSQq/ijtM/LFZ0VKyMyFRYhSxsW6C209zHzjHOa/Hq5r/3g1CaxMlpjY/CI2X0xf8AI54VKYrQR5gEugEyT8NRNjeb9e84U+DhRMnVQ0o3Ec+x1KwYOLMCII9I746Z4OP/ALyo6l/yF/ooYf48Ks5l8vmInmKsNLKedCCDF+YAHoZGLV4D4erV7AggzIjaQSL3FxHWxjGsoYAKIxPpuVfi+WZM7mGf4vPqG/YuSPlBHyxZ+H8SU0yI+eAf7S1CZ1x1ZUb7afzXFc/9qeWlyAPfGm1cifWYuGTxlY/Ag/jOupRvQfrirVamvJK0CaVTcCLVZkE9wyLH/UcPuHcPbiVUqCwoKedgLsdwo7ep6W74sfiTgxTLCjk6CNSDuKkKrEMgpEM0yWBDNcyeuGeoFoHueH5uUZs1J8V++c78OcNOZqaZ0ooLO/ZRv6T/AL9MXDiDU3qUwg/ZoNCgWgg7j5QJ9MS8K4JV0gR8XQjf+Q9BbFlzPgdDQqKS4ZkswMaT6Dr29pwjNyyvrqKzeBkXjsb+8oPFfEKqrUaME3BqfO5B9f5YrH9y1bG/rjc5F0rGiRzKSD2gdfYi+LtwHw5TIloY/wAQ/TbFSBcIoSnHgyeSvE6C6/L+8p3BMmDUHmAtTFyARO3TGLlNOYdQZUHl9jcfbHSn4CEEhV07Gwwv8R+FRTpDM0hzAcw7jHHJcf8A4NcSqbuj+hBuGUz0Fhi+eFc1dR16XxzXh3EgyrvAM2MXHQ/yw34dxfQ84kLMDuVW2W19j0Z3alUV0vB74454qPl5ypTUQC2oHUfxCYgDoZ6/TFt4LxYlZN/nM4pXi+rOY838Pwn3/wBzGFeQ4cAETw/I8Y4Abm6cVcAoxbSbETY3G469N+2D8hVfLy1ISHYF9IAIsST6zYe4U4rn94BgMY9fbvhhl8yUUzqIjsTbHnkMhFfwnn8iDYjXivEmrVU0SogoSbatUAyxtsVhbnFeeqPR/wCISwPtBMD0JP3gHZXMjzQ3dlJ1ehBtO2w23+c4V1a9QsfKEKDBgQJAH+g+WKsVV9MwsSbMTeIcoup6aGSLqCbkAEkepAvHWD1IGPOF00SlLmHMRaQonc3t1uMK14g5Y1IlzfVEXkiwA72xnEc0xURAUxEH0uPkQflHfHpHExASU+qA3ISxAgqQ6kFXJPoRcdpEmLHDBEYVgLSGknqBqIAB7AA27zgPh7aaaPUVdFVFYMQdVhpPWPiAMf0S8vmNWuLBSdvcT6AQoj1Y4iYFbEldrNwfjoLVzTUiBJG4MC4PrpJi02PeMKmpAkHbr2Bvubdeij0nDE5skuBE21Em89bGw6i89OmIq66uY6UUEmSAIvMSd+0b264pQ1Q+0wGzB+NZhXeVMkGobgkWVvrdiIjC3MZRmenp2iNN+p5iQIuRAJ9J9moNNSSASwJuwKrEwQOp9NseDPwBsPQAAfQCMOxsQKEq8fxjkPcJzNOs6CmW5QItAmPbf8sJ85k6lO+kx+9ufteMOcrnpi+LAtBGp3uemOXEFE9LJ4ScezKCDNNI31OP/E/qcQMFEs+wN+59LewwdxbL+UCFEL5hI9iBb6r06Rhc664UAydyP6+Xvg1nispUkH2kSvzazcNBjva/sJnBVOrgMJrPRQqt8gvwiN5JYD5k9MaU64t2wwg1KsGUqKjSrmLRhdWfGVmj1tPywFUq45EqMy5RxqaVDJxcPB2dIpwDBViDaxVr36G5P0xURT6+uHHh6tp1iOWx3vYm4+X9b43KLWpGp3Luc2jkkppexlTIJXrG4IEj1HyxZeA8bNAEICtRvxNTDoLTdhVUi+4j64pPmQ8iT8gQJuP4hv7YM4dn3ptbmBvePpcg/TEGwZRqXrxJw2lnUFV58wIAatHmZfdBOtATMbidxvjj/jHw5msqQ1QirRJhKyTo9mG6N6H5E46RleK02uUZGHUXH05Sf+44Yvm2qjSKqVFYEGnVuCD0OuLf92Cx5Cp3uGzsV43r4le8I8Wo5dFo5ZlqMVjVIMEiWYqDMlosSIt2w7zOfdEWtWUs5BtQpkg7we4kRJP6YAo+BaaHzEVqDf8Ay2Z0/wAw/IjB9LIu7wcxQYgAXYg29ADH1xHnDc7XY94A1Vi4o4J4gZ6gdomZA7en0/LHT8lnKb0yG3iTO+KVxDwo7Q9FqRqTzBXUBvW8c35/mVWyWbSif2LlpPww/S3wk4fhJ74z2n9DyMa0QpH3qpyrjtUDPORfp8gbYeZLiwRI77YUZnw7nauZOjK5gn/6TgfUgDDGr4VzqMqvla0RPKmveeqSAbbEzilkJqHj8pAWF++pYuHeJx5TKwBkAgN74brUWvTCzAYfD0+WKnS8MZpiiJRqKWMMXpPCiLdO8X6Ys3hbwRnUINZkpA/h1aj/AJZH3wtUa9TT5fj2bNH5nOeNcJOVrE7Kx2NsN+DoK8qlKozW+BZAHqZge5gY6xmPAdKsVOYc1FUzpA09IgmZjD7IZGkg8qlTFOmnQLpUn/1e9/fDj45fbannZPPCN/lbH9ZSPD/BzQompWlU30EiQo6sZsD0AucBcY8NAZQ1tRAmSr2kNNwN7GLG8CcdC4hlQSalQkU6YLFBs2kTLWkwBtt745R4j8QVMy8vZRqhRsqi8jrJAn1xN5OLGoo/u/7kGfyGzbaVmo4DAdr/AKfywfQcheWSuxTpPW3aJPbGx4YBzSSJ2Ak/FB9sSZCjzQGAUzcXsT0HcC1+vS2POYWJJykFQh2lZDD8P8o3GCE4k1Plp2E80h517NbpcR7AHribLVTSrqVBLOQOkkMQTuIBiB9bYFaqOp0nqBI3vPz39oweOl33MLSh08zqQrGqpAhpibXmdyBaevyGDXyYMrC2HQ6rwASJnrP2x4eVS0MVhUAInRzXGmNluZ1EEkXvgiiwFQKiuZ39zYkRsAZiexx7DE+0cBy6jSlSL0ERrnVIE7QADEmwBAPpc43yldp2mxHynt6Wx7kMnVZJKQbgyVMQenecMc7knV2bywouRGwFzbtePliB1vU4+Nk74mIq2VVYC3YmbzpliRrb9729JMzBCzDNZma8QRa8b6RttaI3PphlIdbkgA8p6x2v16+kYU8SYlS1xBv9SRH2v6YqQ2QINQRM8zAgxAM9v664iWoScArmClQSNUgfcYMaGJZDy9VI519I69pmO8bYq41KsOXiKhtCrBGLNk+JCmdLHYXvsY/T+eKgGg2Opug9h/pjPNJ7y35TA+v6euFEEnUqPlg69hGvFT5gaDblM3i1tom++FOTOhrSQRDR+n+KD74Z8OIqIi9WBWOlzI+Y5vphllvDQFROZipI1bXgiw7Alr+gPvhZyDGpDSHO/qOWEq/E8q9EAOCJh56MCAQQe0T85HTC2Ysfn9vpjo39pCKr0KQMMtASbWOuowB7CD+WKEUIPxaf4v63GG+Nm9XGH+Yk6NQUVZgx7X/r3xJRp8ymDEj232+f64LoURMxMAktEAQOtv6+uMprqcACZ7Ae/bDy0wmCeXuSRE9D22Hv/vj3LZgqwbobH/T2wx4hQFIhDzEgNeQsMoabG9vWN9+iWq1zjlPIThLjl6wZVMA/K4i3QztG0+2GOXfb/X9BP1GKpwbMSpW3sRIw+ytXr+RP+hxJkSjHq0ZrXWd0/wC9QfuqnBVHOFGszL2vH5mD8zhec13LC/U//vT/AFwVTqS4iNttvus/lhLCMuWLI+Lq6wAyt7hf/QcNB42Y2qIje4b+eKbSfmg6PlVBP0NP9ceZtxIgie0rf5GJ+TDAEbmzoWR8RZe50ICehFQD7AgYcZXxDTjl8sf46v8A/PHOqVZvLVYMAdV/VqgAxoadv9j+ROOViJxAnWaHEqbidZn0Lx94xs2apgzrPzqqAPfnn7Y49lqbMyqBuezD80w6qZLQpLR7Df5yZ/yjDfVPuIHETptLi1MzNSkO0OD9zAxtQz9PSSXB9ZDf+Nh8scs4BkhXrBQOv7w2+VQ/+OOncQC0aMJC23sPvbDlzMQT8QCgGoKM/TqVjpNWoR0lgi/4VEn/ABDDmrUIED4umEfA8hJ1sZi4nUf/ACkW/hOPOL8eSklWq7RTp7kRMaZIHXV0+Y+fDI3Gz7zGAuLPHfGSAMrTJ1OhdyN42VR0uQZ9Fxy3MgrUVmKgNTQquwGvZY6EQQfbBmY4q9bMGsxJLHUBtA0nQsb/AA2n0J6jAOczHOoOwmRH7jNf7m+Icj82sxRMb13IpNJv1JJmATJMdLRPWRa+B+H1goFpQKSxjeWIv2IAA/xAY0zOZUaUiQ6NIGxUnSB3/d+npbKKrTXQo0mxJ3ALEkC/sZnvEYlI+mL7hyMPOYgXUzJB69RaImT1t2GPacCdtzMRG/cAT74EFVV3mYjSAN7HfoALbRa3porWs+n5xPrtjN+xnHcqTVC+YNNQulTCwYAF4j3F8NeG11DQgt1IFz0n3O/1wsztLyKlTQ2qKhVGiOgJt3AKr8zgvLLDhQQoufttY9AI+U9ceq5oUP18z1/DCg6l+8PUTVenSmRMkDoFv/5acXbN8MpqvMJ6Tii+Ga+lgxGkyB7CCfrf7YvmZanXgLUJaIKrzAdeaBY9LnE6MdkfqpZ5LsHDjSn4+2pz/wAY8AFENWTSylgSSoOkja2k7/Y++KGM8rDmhp6CkoB6ASbg+sY7rxXII2Vam1tSkW3FrH6xjiNZgrspFxJBiDG1u82EmbThwoTy/Ixi+Q95C9DQhqU0AqhYpiFlSDDVJgbXC2F/YSir0tDgkkwR05QBuY6mx9pw5rNUqPqp1Bv30lbWEdv5XvhvluD5YqTW52O4QhRfeB16z09Bh6EjuBg8V8v7IlUadQMmVJHzkdfe/wBMGGqGQW0/iss327yNotPXF7TwzlainT5iGQbNO3uDirce8N1MuwM6qV4YAjc7G/frJ/LG3cdl8DNjFkQbgzCm4gACbSYibGJ33746Fl+HOtMZghdGkxf1I/l9BigcCyJrVUtGkanI2+IwN/YW7Ytvi7xATQWggI5dBMdBuTG3+uPN8wl3GNOz39hJ1FC5VeM8R8x6lQgtqP02ER32/wBowkyeVD1ABMTJWQfl6Xthvwyar6FprqPZmEsBb4u259AcN8vwgrqc6dRGkAEkSdyZUXCgj5+mLAfTXiIpVNwr+8imoVAAoVYA2+EX9yfzwifLVqzF2VKa3gaQCR6kX+uLH/dYRCYsNJjrBJH+UqPkcDcQqimm4m2/t+npiVcjjUq4qRuVfxFlSlSXiTSohVPpSSfkT+RxX6lCDf6D9TsPa+Lp4jzTP5AudVFSdlA5nUmwBmB32xXqiHpoFzYKfkJa/wA8ejic8RckP2itDoIZbfr/AF+mHnD88CYI3n+v6++FhpDZjvfta4/ORv0wRk8vZiGAsBMW3239xPrg3ojc0GWmlUFjLD/HUUfcFfviVHmou/W9m/8AGD9PniuJnihhpHvsfnt+Xvg7J1FYzOx2JP2J/m2JWxkbj1YSw0Hg3Y/SuB/mJGIM4ebcfMMP8xBX6jAnmBbgRJ/fb8iIxsM/zQIn/qIn/KR9RhN/VGgauPKCWX4NhtBP0WmT98E16Zjr7kED/MMaZfPOVF109zUJb/tRP1wNneIyYALH3K/cgnGGZDvDwBqbqY6BgfsEn7YacXq8oBkemlx9pn7DC7gebCSWAW27VWI+wGBM5xqm1QrK+wUX9QAdX1xxMEkCXLwShVlZpKbTpcBSTaSx2JMTFiR0mLBxziB1BERmPoQNvUAkfbFZ4Rx2jl6DK9I6altOjTqDCPxAC87E/wCqN/FJlwKTGGMPVYu0AiO4MC0rHTecGG+ih7xZYcrl3zfE1o5UvVbRqJ1AczRsALm5sJMi+045h4n46a+mCVpBiw0nlJXTCHugICyPxKdxsp4vxetmJ86utySEAZVAkEL8HvvhU+ZQ07tIUwBB6He4HpPt2wRBIFQSY4o1AdRO03NzFzA26GCOsD1jE9ZyS+wFmB3vUUe34tQte+8YS+WyIXMFAAxMiecqFMbzzCR8sH5HOyKXUKY6bKR69iD8sTOhAsRZEZO6ljvIGiOoANwvci1je9pxLRpa5mHOslFkQqr8LNfaNUd4wpzVINVbltrMyYN5IG+8k7dsMspmAUzBZTYqF3sTI9tvS0n5LICiD1B89mFUFgdRaZY7AEjYRO/f0sMZymCzhJAMMwUkbAwRPT7YUDMBajwksVA0m8aYM9extHffG1fIVasMAxtffeST0Pf3w0YqHdTCtQ/ilPWysCOYsac7ftEW237wJnuPXAHCMsdZNtVgB7adU/YR6nGYzHciEMfiYgECOsk5JJLTM+xg+99hv3xacjxhqaALAUWsIC+sbYzGYWppqE+o8dVasZGv/Iv4v4wRAyhtTbTO5I6n3jFCq1NlAudMk+nL7zafn9MxmLUUAAzz/OAOdcVUBX8zAsxWC8tOwH3PU4IzvFC6ZZ5OtVai/r5bBkP/AOOoq/8A28e4zFdaElyZGDa1uXzwXmi0A4unF+Ha6JIXUCIM98ZjMKAuxPV8jKy8G/Kc+ppTyetDrLmSFAA32ljYAAD1thHn6HnFnb/iMAJ6Ko2A7Kb3sfeb5jMQ8eDlh2Z4XlADIQOoFkcy2VrI6ptqmCDOowQN4OkC/qd5OLPxbjxVaZSmAGWSsAm7W6CDC9CCJjGYzDMhvjcSGK9QDOVHKmozaFa1NVJ5jAuQCSVi+wmAdheWij001VCG0aSNYBCsxaJYS6mB8IIPeJx5jMCv1KCfn+tQe+4LxWmpSkQwSFZeY6lH7VyJZdheRIjYE74ruZyNdAJpmGjSwIYMJN9S2AtO8XGMxmG4nKmvuRAHdQXM1YaiVG1NSVNzzEsff4tsN8zkglRaaQqIhckgkAMIvG5kQAJJkAYzGYpyGiIQE8r5GaKVApCkCx21IQGA9NLKTf8AXCcMFjQ4WN5P37YzGY7Fu5ssmRpEUQTzSSZAsNQUCY6WP1tgQVVWoBJdoBhFLflufTGYzEiLyYk/eN5nQEIrceWIT4huKlNo9NqgH2wXw3Nq6MTTXUonUtMaQJA6yeoG+5xmMw3IgVNQ8ezuWPOV0SkHUuoM6kWmjMptEHUoKmbEA7NexwupVddMsj5hSQWJq6KSJeAG8tC0tDwt2Oiw75jMJwm9GBkNNUIfxDUOmAsEBdQTQwUwoP4jJDWA6ESLwF/nMoJWH5WEPDeZIYkdWJXTEDo0iemYzHUNmLaC5/giwGW9JypiZi5DANqg3IvH16VypSZSNzclBtsexgR+cehx5jMPxMeREyO/74qgow5aioN/gDCUM7bqZ+XbAVGiUkWEGfSNvWdsZjMC4r98EmM66CsdFxeSN7lpmx/f+onvhnnKwo6KKwXWWcm8agJAmzGBduk274zGYn42eMH2lezIq62OrWhMqJN5gix5b7T1w0p8TaioUFltPKGjcjpbpHyxmMwzTaM07n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20" name="AutoShape 12" descr="data:image/jpeg;base64,/9j/4AAQSkZJRgABAQAAAQABAAD/2wCEAAkGBxQTEhUUExQWFRUXGBgYGBcYGBgYFxwcFxUaGBoaFRcYHSggGholHBcVITEhJSkrLi4uGB8zODMsNygtLisBCgoKDg0OGxAQGywkICQsLCwsLCwsLCwsLCwsLCwsLCwsLCwsLCwsLCwsLCwsLCwsLCwsLCwsLCwsLCwsLCwsLP/AABEIALEBHAMBEQACEQEDEQH/xAAbAAADAAMBAQAAAAAAAAAAAAADBAUBAgYHAP/EAEMQAAECBQIDBgIHBQcDBQAAAAECEQADBBIhMUEFIlEGE2FxgZEyoRRCUrHB0fAjM2KCkgcVJHLC4fFDorIWU2NzdP/EABsBAAMBAQEBAQAAAAAAAAAAAAIDBAEABQYH/8QANxEAAgIBAwIDBgYBAwQDAAAAAQIAEQMSITEEQRMiUWFxgZGh8AUyscHR4UIUI/EVUpKiBjNi/9oADAMBAAIRAxEAPwAkqsKnTLL7DyEeTlxIrAmILdhLfB6JWqi0C+VP8RCS6nQU0pRGNBvD1YabhjeUVKIZ/aB1VzDMAJl51YQeogTLh5UrLviGDfczY7LmQYnQhOYIToSWI2dCkxs6DWuOnTHeZgTOmJhgDNgipi8cDMmViCPE6JTpjY23/MRM7b1Og+9bfyMMUCCSZpNlXRrwSJNqpREIOxgGL04KS4heQ3G4xtKonjQwSMDNMzMwHEE4oWZqrZk2rKmiEZKaPPTmrhuDVCbWOu8KzsSY7EABU34nNSQdIzCzXDcCt5yE6aHMeuBtPKybGVuHLASIhzE3BXiYqqkAxiAkQriFXWBoagNwrnXdk5KVSQqIsmM5MhB7RyUBHOJosBI2iHLi0MBcJuLnJzeLOTiKcSjHvJPE1GRq6pKl83wmGaiy3OHMd4dXS0cozEGXBkyGzHoyiaKRKUpZKBarXEFkTIijSdxN8pO88+4rwOWmaoIPLtHrYeqyaBqG8lbCLnTcCQp2T/tF2VA0xbJ2nSSr0nJcHHlEvlJqEQRK8niJlptdztDLsACGDU3XVKYLJeDBDHeFCUpO+8MsGdcpylv4NBlvSbHJaI3XU6bzEERweFCSCRrDFImQqlwVzoCYuOudBTJmkZc2bKmRxFzJlAuid2ImzZBYNHY8wO06IVujiNYA7zCZIRUtg/Cd+hjFi7jMucQWMaZ0NMFw8YWwuZFJdOyo0IO8yMKlgQvUAdodTebUBmESdTnvyiV4VHMm1FUGaJ1UmUPkAEmyJLqJBg8jUKkGo6rET4wpQwCYPpmF7wi7HaKUVAteSCBFWfrETYbzF6ZsnMdVSrljr98SDqEcwX6ZkEl1U47l4qAqS3JtTUw5RDBjvA+0k2Q4QQQdj+EY/SrkN8GcMjLxH/8A1HOnKZRDHYRHn6FUGq7Mw5WaFppF6rXYxBlZkXVU3GlmovxpAlDOTC8DnJxNyeTmcma1QWSN49MLtUnGU3Oq7NL7xBWuPN6vLoOkS7CNQszWtppClEuISvUZqhkJMcEo1LCSOVI1P5R9EclEyRONpVn1QSSgM0RAdxDLdoxKQksSc7CCDlZ20fpaOYshJSSNugh+Lzny8zRcoU1PYohW0G7kCpqijvHJckO8EjmoREZFSIYFM65lFUDiO0m5oMMmaN4etATpiUq4npAKbM2HXKBEOoHibAT5dqDmBY6VuDFiksDALlBnVMyJjeUBkSzCmFzcvtCCFxm4NwdUMOIoruIJkKoIBJOh1/OABqBBCoYs+NjGM04mNSqg6GBU7zrjCZvWNdqnCazSTpEDK+qxD1QaZBhjYg/MNXIEXqOHuHELbNjwbQ9DPCcPoCMqiDN1l/ljseD1jH0FFzsHiQ52qUriUb1A1SkogVtpQKqTqytDHrFfS4GZxEZ2AUzl6pYU5j6o4Rp3nzx3baRKksYQRW0doIG8HKXDFNCAY9QzCFOImyMX2h4sRc7RydOmXhSHxvEedVCaWjcuEpvG5RmTlftRhtY89fCTgwVBcbyFxKizy/rMehi3EHwgDPuC1hlEy5hZCtDEvVYtY1LzHY/LsZG4pUp7xVqy3nFWFCUFiJbmdzwOuvmp3SkYTs+z/OGBdBtoIJJjfE5wmT2SOYhsaYjHyD83aadzUuyO4kyUk5mM5O77x2Xw2Wl3JhUFFylw7iDJKwcM8TYcrYXoRimxcnU9WubNUoYfZ49AjXzzADb3K6Zh3xGgVCuMo5i3SDfJQmgXBlNpglfUJ1VCSV6vGs4UTVm6KgAZgATW0KOSiCNYoTjedUQnT9R0MQ5TRuCZsiY4aGK68zhMjSGeIpmzRQ5WhLpraDAy52xjRk3qDckcTDGGMIDSeU7QkGBDImsGOu0ASQYQm0mpc5jiTNlaVMDRO3U0aEMDaBmz2jnyNVidcwmrDZjysgZjZl2LIoELLqHgB07tuI3xliNVWWl45cJO1Tm6gARFVR3sUHEMItpmLMcnEi8bo1gODHrdD1OE7VRk/V48lXOd+lEa5EeszGedhq7mOLBpd3lCzvPbznG2H2ydRzXaOYeWeI0aqZhTlJiS9MYuQ49xOq7GSVTEFcwYdh6R4H4r1HmCrzKMbnKLaXa2fLCSzOI8zEjsd47y9pylSpySA75j3sWRUWiYG1yMJF4VdtFK5B2jNAYSHPpRcWEP11ImXedLwyr7sAszPnR/zjcq6xUQG3uPdn5S5kwzCSEOXL9ekLyBAoScqEm5e4iiUFBN7pI9j5wDKE3xzWjlCpCwmWm5SQWcanqYLDjtyWjb2qdGaWWEMhNrb7+u8XEKRsIVCANU5IEIRT3mE+k3Ey0ODnpDXVa3mgkTbvXZ9YBRW025pWz7WAOTBOu07iZlzHGYGyooTRvB1k1SXZRHrGhrmFiOIrKqSNdH1hOYQQTK1HNBGIWh2hiaTpuWhqqCN4DNvMS50BlcrsJoNzSesJzC8KFjZnMakTiFUFP4RbUQz3Jn0h4WVqCDAzqtwz5hXeETN6aoLa5gMl9o5SKlWjqiNYnLBdzBuYrZpOn/ADChl1GY80lTGDxjv2mjYTJ4mkDWGYSRsYPiCSOIV12Xh1b3Fs5MDR19kKz4jlnodJlCDeD4lxq8Yjum6JkcGVZuoVlqCoOy82bmY8pOwI5z/KWtHn7Rb1v4knTeXlvT+Z5qYiTMcf4AtEshJvADkFrgB4DWJ+n/ABQZjTCv0j3VgtSFR8MBDiPROap55MV4ikpIDxJr1mIcm56T2SnoXSoSNQGP4x8r16suckz1umYHHUX47TJ0BYwfS5Wmkb7R+lkypcoKLHET5GyO9CPVVA3nBdo+JJVM/ZhhocNHv9HhZU80WX9Jzy0qJcReCokhYmV5qAV82j6DpFKkgWYg0ZbpuJOghAZIDesR5MI1WYZbahM0vD5s1IU37O7mO8M8REv2QQCZ2fBaDuiO7U+HPQQC5GL2seBXEpoANzkvuIrwEOLudI0+fYS0YIstRjcqbch944mhDBubKnMM6wQyKwnTFKO9Lk6RwF8maDcMZRwBAlpwi9ZLVzZ3hZyC5oHrBKJtIaNBsQTKVCWAEatcLNG02myuscbU0YJFwBTq3nD2RCu8G6iXECop1ZomG2ywclkSWmQoC7aKQDW8SFNXJ9Su0+EA01TJ88ObhCtMJhCypxDQLLYnLcrSJ753iPJiJEO6hZk+7lETJiYGaxuGXRrtcekPfFpGqbpJEg18tQcsx6QzEQ3ET4ZBks3KllaTdaeZIe5I2U26fEabx6CII3RYic6uJTiGLiAMNAeJ0/Br6ahRUpTLEyaspClAqmBIdlIBwl2OddD5bkZ6vHXp7Z6HSdL4r0Y7S182YlTqX/EoYIJ9MGPCf8PptVX7957OT8LxAVdGc/V9nVqWColaVKYr1IP8RO+OsX4821Vx6TxOo/D3xvV7S7XdnRSyUzJZWpOApKmJD6EEAYfDNBZ2pdUjy9PoFicxU0YmKyIkx5wOZJosyhwQTKcsAbT8ok61Ey8SrFiZI/xCimTXW5HhEWLKmLyxhxtdxWWClLKUSOhMUBNbWBKEUnmL8To0EO3jHpIdIqUlQF2kSok5wMHMbqWRMFufVFqk3JLEfPwiwMdVGQFdrg6OeygNt4LIu1xL3U7fhNUqZKMoFglj4knZ+kQsWFL6xqksKnSyKVUp2L4DgRr4cmIeUx6iphfE0BKrgy9oqwZBpIqdrEj0KVz1kDHUmDRL2ih5jHqqjVJty7xmVdOxgZSyVGjSTFy729ND7QC4mG4G0aC5W4nQTCIK7go5lG9RbG8dUcCZPqalSSpw+YEgCazbTJrCSABrCvEPEAmV6UgjoYVjytifiM5E2nKfEenYyDeAYsTo0SrqZtMxuIpPLKYwwouM3Fb3JXFK0p5BBDLqmMa2kaoSSGjjFjYyaicymMZCLbx1EtsmMqEDUcRMxC2nXGeGzk3PCK3mqROnXPTZDMtMtSkGc1XyjNJbbeE4FGMWYDktOan8OnS1gS7iolhY9xOwAGTFWHMrnTFrqBnSSezE0p/xEuQVqGhJSt+qjJGvnFbIR3EvxYS4upJ7QUsxFoNqkIQLSg8tx+O0ahIPXpHKNC1PoOhxspAqozwXtSaZBASlSCGKVAF/UQrxiDUu6nokzUxNET7sHWGq4onXukJWux8OAAMbsVD2Eb02IB7M8j8Sy2tD3Tt+2qwKWYdAVo8vi/IGF9SgdSB6zzUwvlIxryZ5qrjqAGlSgo/bmB/6UAsB5uY3D0vT4wNrPtn0nRf/ABrHWrMb90BQVlTPnJQhaUqL6gJlhgVZwwwIN+nwMKKge7aW9T+GdHixksNh6czquHcaJJpqlHczxp9lf+TxbOpfUEx8z134S+FvExbr9RPnur6Hw1GTGdSHv6ewyROp/wBsc8sVsG8MVzPN0ntEeL1djhmxoca+cdgVzzF+LUlU88kPDnWjJWazcmyp5wNX0j1ioimYjaP0KSVhxqYW58u0Te86ugSmWp1PnQCIib5hqAGszpZVaq0EKyYQcrgcx2o1cJTpD3qYkQ/A1HVc2hzG6KcFEqSACfwi0Oe3M73TdUpU3JIFpcecJPiZPhAZNfwjHEaxpTjXcCKC9rsYxjtJVHOS4ESizOBUbR4zQ4huqhUPUJEnT3fO8J1HeKJvibyZjqHnAaxOEfNQyoPxhV1N7xlM8KinHlDQQ1moBWHgtQU2J1SRV1B1MIfJq5i2kysW4fpGKdPEXFSokaQwEmbF51P9YQWqDGDO5WgGaodxaZMIEBdzIKTNIy8ZU6WuD8Tu5SYTkEcjx+prEozjxhQRmG0aJtwnjiEkqSm6ao2gjVCWyQdiceg8Yr6PEcCFz+Y/QT1Oi6A5lORtgJ01XXJkySpWSQT5kB/wJhbtW3JMIg6vdJ6KaXMSokdD4D5xVgViN5b4rrVTy3tVRKTPKJKSoLOAkE+w/WhhpVV8zSnqM2QKOwM7f+yrhCqebMuSQTKJctjmTg/raM6fLrdiOwnj9TmRlCLvvzHP7WKnuqGUftTgG85Uz7oLTaSn8OcL1Fn0nmdBNS4PKXDi7R238jHL6T7dG146BnV1QTT2VEopMqekBQbMtYHMnqAc7bxufFqXYzx2GTqA2E/nQ7f/AKWB49WfSZaAm02F0LDhY3xuMsWLwjxNHlaJTF4aurd+R2v1/uBnzVEJPXWPOyZFU1PlsraGIhuISJMwAzysEDVLXHDkou5CLuUjYkF4XiYhrrYyEje+0SR2UWoBUmamwh/2jpV7JBEC3XYwxDKdoQx2NjOPpnOmoj6B6q5M/AMtUFTYUrGo+ZiYjtAsCW/7xBYkM8TNjttoIyAniP0HEDjcGFZEFRivcvS5rIKtdonVW/MJSaUTSlXcsfVHWKNWs81FFrMsd9ZpprmGeOcXlEaBB01Um8BWivaGdNnUk3MIo7zNXLlpUe7bTLdYLqCARpi8gHaJGY5cbCFaq2idWrcSLKyConQxzmthEjVdxtdTzYhIWFlzOBtHhXW/El/GByYW5EBOrI/MIzSTRtDsLUaMqxOH3EOTD2x2Lj7idahJBG8A7LpqcF1SSEAuCIWMlGospE62cE4aH+KKgNtMXhoVrszO0RCC8cSSYAmKsi2NVTNMjqqGhhmTKVqflcq8I0Y9XaEBfEYVNWWCnilECruJdgAC+aJcG4n3c4pWq0hZz0Y5/wBox91n0X4b1C6dBnqi1omSkqTaRaCkqFzHIcA75LnXMR4kA59YHhjxKYXN6Krkypa71XzCCeg8x/tFyMiiFlw5cuRdAoTz2bxWYqq/ZEBQCmcO4cYIH6zA9QV8O24l/U4MRK48nHeegdk64lU7vGSsSwSAdirJ+73ifpAArsPZPB6rovAYFTaniR/7csUNN/8AoGfHupn3xeB5BA6U/wC6Z49SVRBbTMJddp9R0fVaDRltNbKSCHW4AJtKWfwxCB4pMb/1XVuKPsgabjDuhONWT1dTsPFz+G8E+BmMm6jqQzXOqpJonAIOFIGQl7jjYFIDnwJAeI+o6QodVzwc3ReIdSk2fUfvA1qisKBWAAwCRggB2BBzuTnUkmJixUgFZ5ufC+LZxUjzKibgXFhgZIw7/eTDdKSYGRJCmU+kezQIqKG4IlBOj+0T73EHiUruVHlCb3MCo8Ku1KbfiGsLKq3MLUVG0qS6ksCDuLkwlGKmjxO1tzKlPxdKlslI6NAuKOqo5cwJoSpL4g5N+WELbKSQajlcE0ZOqppKiEs2o9Y1GHJiHdidIh6NJt8YaSO01VNbwFQogkJMErCrMmbymhEJdORKUS7vAtkBehGotqSYITmLvBRQMq1K3SPGCTNtRgZcRI2jFGktAVqaxGdPjZeYZc8Jfcw5W7SwMJOmVRCgflAlQTvMVjcwsFWdIkyPpbaMYkyNxdZUMajEORr5kxezUQk1Z0MNqt5lxyXWBvGNWaDJtRW5MNUzDvEaCjVUVEuUgsZigkE6B9SfABz6Q1F1NUJBqNT0ji1Fw6Qjue9DhJTaHUSv7cyxri+xLDQNFOTEdgjVPpfw/Fmxr/toPea/eRk8OuChTSbrkgqISHA6pBe0Pnc4huPUq6TuZ6jYcTEN1ZHsHaeacbolyZ5HMsHOS6hbq/XaAIFbyLrulHTMHT8rceyWeBdolBPdlTAaP90SvgHaU9H1a1Txqt424ysNDUw1K367GinTzJ9Ikn/EXM+EAal9/KF5mB8nznlNkbK2tp6L/ZvcrvZhyooAzvzpIHqcQKMKKL7P1gdU+rGt+v7TH9u4P91ybchNQgv/AAmVMAPzAixDsBPOSwxM8IlTlKIADq/WsEVHeWY8mXJ5E5nQU/AJ5SCpwCxPiTgMDqYAVPQTpdH5n3nyODqlqdWh6hv+YxjLOm6UJk1tvL39xrNMqoQXQlVqiHuT4q2ALjd8wLBiNXaes56dso6dhuRY9vugqLijmydzW5Sv6ygNUKO58fOFNhRvdPK6volYHG247eydRxFctK2SqllpYMlUsLUxyCpSnJLQzwMXoPlJ8HQdPoFpc87Ac+EDdCfDXG5K85gG9kBtpTlEFLBzE5u51CEWsMBoYwDeA/Efop0xwAl+sLZVM1b4lKgmd2orI6sIFSODNQad47S1YUkrOC+nnCMiEHaarX5oYzAfhwRAixzxNJF7cyjSrNjDB3hib2I1WJWby6ZNi1kgljGlLWwYOgAEnmT6malUkAOCdYmXUHsxRyA4wBtI5Q5I2EV6hUUNxLK03S0tsInB3lQogQ9Ms2sIYpI2jdJIgahRTmDD1IXLY2uKS6jJfzjQ9mNV5ibxQMwgiqtyIfjdonNWLSQH6+Gd44qoG0A1zJFVIJFwjFyb1Dk5VQYpCzIrOqIMJOqb8GqFJnIKSyjclJduZaFIDHzUIPccSvpKXKpM3QVJW010qBzd5vmG+LfE+y6XUg806Gh7UiUCUTCklwbThv1j0hoZpY2PFmoOBtOZqKozZxW+Mgkn9OcCMKahRkf4poyoMUdrOHU1Tb3KDJKUsoguVH7cx9T5AfdBGlFCI6T8LYINU52v4BNTkG9DgE6MCdSOkcHE7q/wvJi8y+YfUfCNTa+2WAdPqn0++Izj1NtIXcKonY9g+0FidHPgCQoWq+IgYD2/hE2T/ZYuflHhBmQKNvbOi7aVi51O00pMpiogS1bgh3J6k7DWOTOzZVFzEwpjV9u1TyXgMmXKUCoXhKsh2uY5Gmkeq5J3lv4diXEpr81czoDWzaifegMz2h3YE4uOAW0HQQkKbLes9HH0OMAPkPErdpOFLp5cpSpsuYSCVBKrm/2hpOk7w+mzY82pVUiuLHM5X+8rUqBUbfsuQMaOBq0Ke7oSkZ8WNNTVY49YWgpJczmKludAnBd9ycM33wwKoG8lcvnNoKHtjEyjKSbVLAOWUlCz/U0dqiz0eTs0DScMyzs+kRvlHM/Niu8er+DmWCFMwAIUC+oeE4+oDGhOZSBvApVYgJKg55h+RhmrVwIvYCZvcuzgamA3ncnaU6GsASyck7naFuIQIraV6GqOAYndTDU+srTKNCwCokAaJGpMCH0/mMYVDcwSKMhIV19/WFl4Ph946mWbX6QOrtOo1cVnzCxGzaQQJqL5ikyZoFabCNruIDL2PEyuTgtrAh95xTyxygS6C+gjWYA3OxqQLg5VUwMFqJ2j0zeWb96FpzG6tqMBiGG8VNMCGhgIqZoFVJs7hxRGnJEtj07zSXMYsY674mhhc2RJClWuwMYI1KLVGars7LAwYZ4plJxDtJ9NwBpgKQlStEggEOdMEEP4sWd4YMxYUNozAihvNvLPHO1FVKlSwhAKPrLKFLKVaWjvUm3zUCWyDtFa5cgHM9DQh7SGO10xSlK7mWFEfGJcwrJ/iUFB41sjVyPv4xyjtBntYkKaZKlXaH9igP5qcv7xKwytwZQrqvrGJ3F6OYjnppCEk23qV3TnXCkJBgA2cGgT+sPWAb/aW+ASqBJPdmUosxCTNWrO3MDAf6jMhtj9I9+tysukH9J0B7MyZqVWXAHUEFO74dPhFSZi/ED/AKnlQjVRnIcX/simkK7iehioEImcrNqykk49BDwxG5r5zz8uVMp4qI8D7GV0pYlmSAlLgzHQpJGSCkXXHplon6hBk3lOPOmMACX+0vBp02hXJly3nAMAUhFzqGUqKyHGS2PMQjDjGPIpc8ffadkzFg2kc/ScHL/s64iOYy5fWzvpd2f5m+cemc+OquHh6ko9/wAy1wvspXS8GnOf45Te4XCxmT1npn8RQiri3EuzVepQSKZf9SG9FXNHeIg7wh+JJXMlK7FVpPNTsX3mSseSb3MGc+McmSeNjy5N+J1vZ3s0tBHfyJgG+MeTgtGeKnNz0M3Wp4dYmFy/xFcsr5KZLMBlh+toS/W4b5kOEZNPmyTz+fSKS6joGD7OdIkRwwoT4iiYanSpUtQUOVLOfHxgHAVrEDSZpOolFDlLpBAu8TloNWrzCCymprK4ep0gBgrJ8B4xrZQNzO0niP0VELiCMddtIUzk0ZwXeUqaXzXB9W8GbWOB1QjuLlegm5RcQdniVyC28ajcXK8ti7M20IG590ftCCmUq4M7bQwFmJocTtMnzeGqJUGb8o7cCztFeHvUVreGquSPeC8YEkQcmM3tPvo5Qtixx6affAZPLB0VzC0CDa7OD8vOBbep2NTNDwsg8uXcwWJ9b6R2neFXEB3R3ht2amaPWLz5ag2o8YKtt4Ok3NJk5SmEAYJs7TK6JjkbQasQZhWoqOHXOUbRqsbg6CdxE1pm55iQIZtM1P6zZFTMBDaiGoBKMWVrhO1NHLExCZaBvYbn1UcBJAHxE5Bz55h90Z7QJqzJE7hvdzBcArIcCxYxsWUcbYgNdiMsiW6rs79ZMyoQGe1SGP8AUD/pMK1jTxKbb1lbhnZ9a5N0uZNfotKpgPoUpPzMAqa7NUfYf6ML/UFRR+/rIs3gpE4JUmQFnHMhUk/yqtPyjtTDylj8d4wOp3Kg+6Mjs5VygVd4pKPGrWoegCXhjuB3HwH9wUyITQHzmf7iqlJ76VMUsp+IIUpZPQpTOAHsYBfOCOa99/SE2RFI7fKISaqfcQRVFWh5US29QkwDYgNwAPiTDVw2xP0lwUU0ywpKpwO5UkT/AGCglo4YWY2V299TWyKti4GhnzrrVqq5nkiVTpH9JJPtBvjQbVXxi1Orex8p9V8OqJZuC6iwZKe7RMUR/wDYFJJ9oE4r3ZP/AGhDKvAYfKLz0d6ARNqULyAO7mzEFsfuyggnxuglVgK0fWvrNLKP8hDcN4dPUWXOqFja2V3QHpLm3fKOZB/itfG5nibbkQlT38lRtmMNR/gZs9aQP41qHuTD8RH+Q394/iJfzflMepeLzykH6ROPiqSEH+lAIA9YF8mW9gZoxYq3r5yJNowpK7spA+HD4bNvk0ecmQoR7Z80BW8bp0oItCQlDtj4iA7j5COfKbhXNuLy7kolo5ZcsqIAyc5dTYfT2gv9RYrtByDtFEy0uQQST0zg4YfOB1kkHtAO8ZlUSGZLpGwOemviRiNyZq3m6ANocU6Ro7ZBG7/liBx5qbeYy0NoiVlKwQGBOOnU/eIa6hhcnJNy5T1nNy4cu3TETaGRZUH32nRScpOwGp3J/wCYxvFIpTt3+MrUCKIuA2dyXOnhmFvbqPqYsWJjiaVLYkpFoBVnOeg3jEVmVmvidls1Bz5IWdLgE6eJ0/GBDOTfPE4qCfhFZc5gUBLP9Un5GKTlAuxEgniUaEgIGGJH6zAJ1GkGhvHoNrMFU8OSAC7El2gcuV8dAjmccYIk2dLWSpJSzaQZ6mkFycoxNQAk84tbI3jA5IszNNHabz6IlYuUDc+mwA/XvBK5B8xnaLbeTBKWiZYHSFEsW18oYxIFxRBDaYaqp7EkDJEIXMSRvNZABUWolh0lSQ5w0UHM17TsRF7xvtcbpchQKmutYmaBlKdCeUhwRhgMvHoKQyA+z2/vtPax7p/xI3FUOvBlqOXsUFHUjSxJI8QQIHVf2Y5h5bnS0lGtKXCVHkH/AE1oGn2u9Un/ALT4wrJq0x9ivv8AibcHXJCVBXcg3DWZIByDsZYDw7Ay1uR9+8QSGra/r+xlaqpAFJUATgMlIKkk9Vd2CG/lES5HLZNGL4mBqJFX9/GGXJmqQt0bYwpPsVS0N/V6xc6EJsPv5TFKBhv9/OSuDVSecLny0AM4VMfcgB01R36tBdOV3uq+/dDyK1bC/v3QPH5AE0KFtpSGZUsbfxqfxwqJ81Kxrj3/ANxmIkjfmUOF1yFS0Wz0uAXT3pf/ALJ4A16GK8T+WonIh1XX0/qG4oEiZKExSFAs15S7+BmzAfYGFvvkFzUvSa+/lD1yUGWpaEywftJEu7zC3KXhvUVp2gYr1ea4pwybhIK1gkk8yqfOegU/tGJsv/EJ9z/zMqCTPxLcv8Vk370y2+cLVhqqbXljCybCpiC7comF+ri1/cGOJszBtt/EEhIAHKrOdJg36d3GsFucCZxKCVKGBzDJS7gaF30YMcdI8lgAN54uk8xyQgXc2XJdTAAMFdNfhJf5QstYnbd5vUUwSkkEksReGAIQNkjA3d8ho4vbUOIFbRWsXaq+0ZIyMncH2Lhv9o3H5hUWWreN04ckLI5TynzZ/QD8OsCTY27wlNnftHF841FxVjrnHu2WPSBJpbMK9XENU8MBTKBUSUqBITkC51MPPrDRk/275nNiugYxTU4BtEsIcOCSbmSzlTltX2hzZQq8QkWjxH1ABySVPbty51Yal8hz4xLkHhMFQ3Y3jhsLM+SNN86Z6t90AQBjAPftMHNzFRIQom9Lg2jX1Z4oxYxisMLHac4DczSmnJTclKSE4bOTjGT98A2YLaqNjMFDYQ0qgQHVbdsw/DxeJcJINvuNxUboHMZWPhSAbS1ycY0Ic75b3ipGLDwwPKefZ75p2EVrLip/sksBu3T1MS5Qz5dLfD3QZNMpUwqS5StJZzkkb/cfaGHAyUW+Ux0tYvTyLlEJQpwGCmLZ6PvA2a1X8JMo1NVRyTRqSlYYXFss9vh8jBG9NVseY3wyL9ZmupFlOl60A2JZstkw1GJbSew49nrMyY2r1MWo6CYopUWLAgjx2H3+0KwAn8i3vFnEzUTtAUHB1d6rFxDt+MCxbKdCDfe/hCxYdJsxftGkiWmWCpSkqCl2zWCEl27y8WIDAM6sj5et0qBsS/Xc/pxPWwqQtH9JJ41xBE1WFLmJ0CyhAQdwQEC4JY4CXEG6trP7/wAcSrw28PiOUVXLSElQkDlbEuejOcBRFvTJaEtRG36D9jG6HC95f7NTVhKyAu0ZSDOkWqPQMMbHJHrGI7jyJyfbwPj9JO9E1+38TftAEEoXMAIOjHvGL6PLWknyaNbGFIrf/wBvqKjMII2H12/W41wwSglZACWcE93MRn/MZiiPSK/LpuvjpI+sDJrsAm/iP0oRejrEpUp6hAwGBqlJ38JQPzMZ0zoP8h8zNyIx2Cn/AMf7m/HiVd2pH7bBxcnGNbpyCc6a+kZmILDSwO3r/M7CCAQRXw/ifcOm1CZSHky5SLS5VPSgA3Bge6CNiTh9PGKMbNoPA9pP8QMioW5JPoBf6xriU5QXKYIV1P0pcpsO6gWKh7xjnz7UfiR+sxANJ5+QMIqYTIUSlKnHwpnrWr0mKUyvcQWQ2u9fAmCBTbX8gInwOUpNoPfjlH7ypknP+VBLn5Rij7sQshB9PkYpWyJn0oYJzvRJnHQ/9VCgB5wtbDn+pt+T+6lSYg/RiCH6pVIJ1/8AikqcfMwRuv6/iL/y/v8AmSqnhxIltKSwlpA/wLga4AWq5IzocwLqSePoP5mq/t+s5GimWpTYxUkAkn7WB9nfGAcsNXiHMobYzxRsu0qcQkrIQpKCUgsEjUEYJIBct1xg+EJxoAD6fdzMis1ECazJi0TSkhwQFWhikhRtASTqHOWOqtXjnxHTMplabSJKgAD9RZFwP2kMWO2c42J8YEHSSQeRMUHg+s+qKZSlC17bSpmAJFnMVPpjDa8sMRfL7amEWKjskMEqCTlL7al+vVKfv8oma2sQgAPlHqKaQXBAuJAAJJHKpId9T8hHN5LCnkRmMkbmNIn3BXiQ4GVG4NjwGG8jBIbXf1+faaGuEqppEwhITYHceRAZzqwIL6QeYhMhG2x2ELUdVdu8FTznSkByWG3Xo+vi3SJirXqJ39PScrDTtGUIKlWhQBbc40Hw9TtBDXkOx9vMKt6msuWb7yLSFNgPjTXwNp9DBKu+obVuPfOA3uOyiA+XcklOM5ALHZ8Y84wDTTk+tgffeMv0n09Y0fJBKjtgfpvKAztsADyd520SmVhllTagBifJ/fX/AJjsZOLJa8jv7/37RReuZNTOXLmLZ1FV5Jt+yxZtsgj+YRU2bUtg0fvaa2Q1UdlcRSoPstXLqCrlJz0yPuiEK1FT3u5gzA/tGZlTq5cgOWLZSN/J4X4mTGQGO3oPXtcYWBhaU3hTq5juNfIdMRRgyHKX13Z7+vsE0DaowF2MkbHXYPgk+MPPVHDSDj17D1Jm6an0ubY5LIBDHy6nzxG9JkOEMSKB29tf3Mach2xQAEzFupGoAloUoKRkHJSXYk5UQGPLl4q/D81roPYn3i/WV4TPNq2xSrgkgE4u7y/1EsgbbYj0BdkD9pSK+7jXeGzkWkPi1QAB23CifWJwo1WwlasdOxlcqIWZCESFolJCQkhDFeqyxlkB1v7CJlFjxSSC3f2du/pN6UEgsQN99o9TcRqbwO7VLAP1ZotwOgYDy0jrVV8rA/CpR4Sn8y/vKK+1cyXcFCqubwmf0pJUD6QxcmRt7H/l/IiW6bHyB9JjhnFFJC5kxSkAjKvokqWeuSUqx5wwdQ6mgPlRgnpAe9/E/wAwfaHtEmYUJvkrFv1pK5yy+4MopSx6bQxXZjbrdd9osdOFFA/WU6WoSiWgsZagNZVEArP2SvvCPSNTqPKaFfIQcnTnVuQfiT+kRqe1aVVACps1JSk2hciT3gfDpKwVN/L6xpyMRqq/bsZq9NQ7D5zFf21lzUCShd53E2nVMSfR5aR7tGFsjfnG3tInL0yg2PpKXDuKJlnSWnlGEUfdnTdQKwR5Qvx2/wAR+kxumP8Al+pk+bOlzp3eTZCAEvpNnS0HDAq/wwS/mqGMygWR+0EIw2U/vGKni8oSBKSUg6ASqwIUn/KSo3f0jyjkYk+ZSB75jYu4P0itR3areR2SA6qshRbdToyfGFNkBNhL+P8Ac7wCOWr4QEygtlllpKl86VkYQNrfAMkAdd30lOcE2R8p4Gil5mZKwQE3lBey62742A5UgOAAth77EAj+ZRVDvBVq2jVNSiSqcrW5SlMQ7A8wS7OC92fLfRJ6lmAA9xh1puUZklwlSClKwCU6s6kMSU7li+dwPGE4M/mN/dTWWxY5i44Um0G4uAsg9EnkY6v9Vzpr1ij/AFKij6wBjFSgGCGKWFru1rAp2BGAAWbqYVqcCmWt79sPapJ+l3EFBIFwYlgosk3FnJHK4AxnzinyIlmSa7axKqlMykkJJYgF7ssQFB8Y1B2G0LVCiE/pzKCQBY5hZrKSwUXA5SGHws7+fkw8IVVCz68ffM1gGXmGpZQQA2BgDRgCQ526kP5dMu1XiJA5/SEgC7T6XMQ6CXchwNCBeGJPRmPrAuFXyj0E5TuLhZYAI01wM2jZPyc+ZGkTE0aHuuMFQU1eFJCumWwSpkhz54f+KGFiilVHG5iyL2BgTNYA/VB5iR1QQzPkAt8oUd0ocmCCefnIHGJhShcsOtTFlHGQBY5f7IOX1CesUYAGfVf33kuWwCo3+9oeRxQzbFoISSg5YkFbAqAGGYJIz9oMdDGvh8MEHe/oIQzFqI9IJE1heEkgNaRlPO4LjUgFR08D5rOPfSTABP5qjHfTAEYZvhKsi8jILbN9/hCnxjcn6ekerMAJTTVFnJdIykAZSylA+58MfMg6NSjkfoP2jRk5MbRN5Eg5csfN266EEe4hOQEDSPf8Y8NsLmauaAbWLYJZ3YEhvvhozMV37nf9pj1dSLXyjNlLRc7FIxkG4qSWfHw5/mB8Yq6QMuahwf2jcD0Z5dPpD+0DEWkDAQrJBPK3xMysh/nHvXVEz0E3JlHgCUrICgSEqSrKSTjJ8tIn6glQSD7I4C0YVFeGyErnF03XXOShROc+AB8IZkJCDePxoA9V2j8+nlyykoFx6WrBAHQFQgDfDGPSyLFx6tp0KLCYpClDTvFgf+ZI9BAgqFGw+UKmLUTMcDkfvElYlMl7jNWSC7OSwA9XhgRWIsA/D+InIxVdr+/fA1SJ0tXNU1K0EAhUu9cv3Qlz7D1jh4dkALfv/mcLG5v5fxKc3jIRKRZVTLtwJCVKHmZrEfODTpwRuIJDO1KAJNpePzit/pM9Q2dKEjyZFo9zDT0wqht8TKf9E9XsfhB1VXUzFOqolqCS4CpQV/5XN5wo4VTejfvimxuvNAe6b1s2ZOUTLl0tQRg2qWDj7SULAfwMAq6d2JHwiDbbKIfh1XUSwommSCP/AGkzZa/JJmSlOf5hG5ArcN+n7H9pigjkQZ4hMmKAMifLfTvq6ZKB8pabSYYAAtagfhcE2TZFQvEeIhK2UlaiAMpmJA9lKJ94mTGa2b7+UeWH/bB0solSSVXG57BlKbQnkJ+FLb5wcMTE+SgCKrbn3958gF1c8y9wwSlrBJUxckIYEFOlr9WI9Yi1aGHiDYfWMUKxhJPECuYgJBCQHYly4w5PiCIU+PSp98zXbASgtbnlLFKku+pGUhxsGDbawpNjZ43jDvx2hkAXoFxIGSQNg5IbcEtiNUgVqO1zSNwBMcTKHLFTqTgZZTrckqJwcgBh9nOIqysp39xB9fW4vJXziyqMMZ11wLFPK/MEspw12yT5vAtxpHHFwGxLWoTWbTMkLBuNrAfVZASMbOSE5fPpBh9S0fWC2OhcP3arm5iSXJJtASMs+wJAGM4PWO8QNZuqh+ETGpIICmDlgE3EliHyX18PKF+Ogvax7uI44it/zFZ80oWguCkM7EFj11Ysytz6QexFA8xDWGBhETlApSMW3KIdn5uUA9Xu9CPKEOq0QZqlgQI4tRe4DOBq7gHIOrFshtxHeI1BPgffHdrEzOkKCFBIdRHN1JKW0zhyHO2+hgyjAgDtz60f4mFTpIk6so1rVMSzBkJIFrO16vLHlm3OTGghBv7fpFsjG1PG0kcBpCUhSTcpU4qUM5uDrc75bPjFWZwTRHahJ8S2PjLEqlTMBJFpBIsSkMCHCgCMagHT4mMR5G8K99wf1+zHqgbeMiWCOTJCS2g03PVyC/8Am0Dwh8gJ9BGhQRQmSQl0hxYNctly2dRk+8CMzVfrtBsA16TVCVEgKJGUqTbki4kNg6MAOmPCGshNAi/3m6Wvea1CWXzYFuSM7LwDtoD6kRlUvEw3qiF5QpAUzLlkHAwpIAUOhYhHX4TDNPJHY/Q7wQ5Ur7RIVLwVDLmTkskqNyiUupMtRSlEsYcKJCWB0CC4do9ZupZiK9B8+5PunpJk7TXhHZmp7/vE0hlyimYE3BKmNhCBeVuST0xn6oh/UY8jYrHqPYOfdHjMo2uNyOwNU/eFElILKMsrKVBQDcvdqZiCrlvw4ziKT0zlSDXzH8RqdSocb37aPE5rtbSJlFKWU4P1zNmDI6zFkDQ/CrbQwKA3/G0qyFkTU0MhLSyS/dlJBI+llOjF0LeT7ljCt62/b9Rv9JozHn7+s07PSg0xQvwB8Ka2Xqdvo5Wn2x+DitsP6P8AH1gM5AP3+u3yi3aSusmpHOlQSCTdNuIOUm6YRMGpFqx5QeHDqu+IRewAOfv0h+zHcz5iETFlEs/FpnXrDnfTzxPSTA+PCcmMW06ftXWS5MhUmRToloQQyyAoq2cnqdoUerTIwC8RXTWrDLmckntwBOP4ctU0lyQoDACWdv0IbPWIRksD+pS+lFSVy5iUzCQGSsJZnAwQAq7xucbCJM2MowKnaeL1GIJZEDT0akyzbLqEOWZEwLRh3H7eQFDPQnSBdl9nyP7GSYy33/cdCFApCE2pI5wVzUtu6h3S5JP8qTHYmpCT9P8Am52bdgPv9IrJTdcomYHUTgyf9MkCFM9fZ/mPRDX/AB/EWo56ZalXLSSTdyu4UkgurDXPcHBy8LzKzAUJ8kSAIWZxAX3owDcEpBYXMbgCdMke0AMJ06W+PuiGbzWIWjrbQq7NoCQwySkBQLdPyheTDqIrvBVqnScM4r3iblouZ3IKgVMAX09Yhy9OMZ98rRyeRvKVPUcgmWs+S6bSHCSTo5bOnWEZMWl9F9oxSSLm1KEzAkoIKXBxjDHDv1aGJ+YI3MAgMNoZM1yQRaE4d9H6+P5wjIG/MOJti6MZVLJGyUkAPknc8ofJydo3DR2YfGayntBElgT8JPU/VfDHR8QD6RsB8Zm/fiNy56bWTgjBcau55QPb1ipM2JMY07Hve/xhhrii50sWsC4zoliAQXIOocj5QXjgsHGxHugjTdTM5lKBKmD7/F4adPSJ8+XWxPsnMNR1GNSJj6EPjIGjfi7ZhTZm1hh29O39wwNqm0tRS+GAyC/gSfkRBYw3iAjb4zuBAVcl0quW94tw+QdGHkQG/OGlVQgg3v8Ax+kFu80NAnuylJIcLSFqcllHIUzYZwdNBFORlNMgNfe8AIKoTanBF2XBWpRSNwpWuBs7+gzrHn5Mgy2WO/Ye2FjUib01IbkrJUMKS7YydjododhxMV1sKBNX8O0zRTczZMpnBUCVOEk72vp4dcP7R2gJa1fu++DNC7bmaJUq0hGquYYbdz5Pk+sZiJDBF7/dTbNTJpQgKfAOdMkkulhoGcCNyBlY6zX7zdIAg6eSldpUkWDKHAcKOtr6Pl/OBVgtk7dvf9+sxRfI2lCkpJapgmzQFBLWAgEAuwbGGz7jVo9v8LUMxy5e3A7Ryrf5TC8X4kuYAmUQEm5yddDaU+oij8S68hvCXbjf23dSvAuPE3+5zt7vb9JNpOFGZJaapRKpTAqPMFNhQI3JPyhfTO2XMS/oa+csfrFx5/INg3wqc5J7KBdqZyrkpKkBKuYrKlAjBONFPtmOOQrkIuiSKnodb+II+NkCjzUfd97T7jHZWXQSpZRKROnFgVlCWQGYl0gFQfqY9UquMUxsyL8M05nptgPmYLiXZ6dLp+++kG7lNiAlKWJyA0LbMLE9NevxeJ4YQV6mcp2glLZHfSlBCh+zUpgopHQjZycQ7GmkbbXK8eHpeoGpa1d6lDs9T030daVB13IIUWDJAyG8yIR1GQAaSN4nI2XFmVb2o/GF4zRrmEySsGUkJUDqpiWZQ/WseX05UGxzvPB6jK7ZLqVex9F3M5P0lboTLUUlWg8C+h0x4x6ODNiXJXEZm6/VhCLze85uqlKXUKKU3AXkm0FNgwXBBB2DMXhmRgVuVddmAw7+keRQIQgFMuWC5CQEBJJGr2EAjALt06x5zZy4smfPL1S0IymjC5KMAL5i5SlSgliAlDgkJ38cabKPUCyPszj1zlwb4k2hsCcuMnQJ6tlmD4b0h7tvDH4gR3/Sc9RpWi4AEoSpgoal32O0PfS4B7zz/KBUu0MoAOpmJBUgD62A4DYPj4xBkYnYdu/sm1NpsiXLSoNqXHgzHHp0gQ7ubuKZFEq9jKoS6tZmA92gGxAD3El0g+Acl/wh6DCNL5BZG9e2OQkNY4lKqq5k0LBJSbypVuoCjkI6eDx5uR1fN4rjmbqYggxqRKsAW3KwuSC7+PgYnOQa4RQDccRpBJT3gDoct4H84WcLhdZG0w123h6ee6Dgk2sCXdJ3b9bw4YCoLgWCPiPbOVrFGGnSwlIVth9z6wjL0zIuo9+3eEajEumTYlRVlaiphsB+hFgwY0wKzHdjx6CcN58qQnmWSx2ECOnV1Zyd+wnHmSwsFOUsfBwT5xEeNI5mF9SgERhau7SkEsSCEgdMa/nDmxNiWz/lNNBYaRNFoSUkKfV3FpH3vAMiphuvNfPav5nKx4M2mm5VoJxnyfr7QQQOvl7X9mc25qfSCFqKFbJ303b1zD1pyEvtzBU7kGFpAkJdIz1fJ6gwCriGLcWeef2hJ7Iyuov2I6B9BsyfXWLMvU+KgFUOw9JsFSLQCQp2bL/h0EJw5cTZKfYVOXaF+kIU9g0BD4fME3UYWJKCqE0eya9ytINy3UoNgOEh9IHJidRZNkjet69n/E4WOYNVLNJASkBOvMdWGwG7uYBfw7K90K9LmEnaGQCksdBlvLMd07ZcDFW7Q7NbTApnezVgx2AA0z5n3g8gbOF0c3dmb2n1pUklwOpHhA4w+T/cB3HJ90zVNFj66WYNkZJY5JilAzuuUcD7uM8Rm2Mldo1KmzELK1IsblGhfJfwg834icpbV7hPU/D8uNVZCLv6RmsS0sEyhNCdEFRSDhw5A0BY+kH0nUKApyrdSYOC9XXt5nOVXZabW3TqieEiWhLBmQNXboOg1j1+lz+MjOTxPYwfimLpgERLsyFJly5EwJRJUsEF1zcPtyoGztrEfUZfESweJV+IasvTnKWFjcAdvjKM2QkzUcqjlJu+EO+A2pGPkOseUrkKxB++8+UxZ+ST22jM+jK0EPqqam4bOSX+ZjVyk0ZHkzMzXfeYRRqQFpSAkzQkBgxTKRhPqrcnqfSrN1Ogae/8w8vUM4C9odNHYUrw6UqBYYHQ+Zx7R5mRiQV9ok2jTvJ/HK7upKjkrWyAR4kQ3pcfiOAe28U70h9sRlcBEwOlRwSDtl7v9UVDO3sgLg1C7kMqSkJLkpGg39esU7tYjWNCMDiA+JOugf3EL8E8GYH7ibS6lU21JACw5dX5+kd4aoSRxO1M20d4NOs+uQp36/fCcpawQISNXMtzZyAnvUZKgQQdX8Q+j5hWQA1XxjdQqxDU1aju2OFnBH1cbvqDE7Y1o83CD+SZophHV9w+PaFZCSKvaZj2MtSOKlrWDAYDZfzh+LrXRAhGwjyB2iIqDqRqf1mJcluSTEg1zHZC0nmyP1tCCTqGriMFciFVcUs7nYxRjzGtJ7ziINErmFqSSN9ngkYBthczTcIeElRClKe3QecUeGWFkzPDuMKpMCFZ8RZRpPwhAQVXMt+HXrvCGDY18LtNY+k0RJBN+WbI646QXT4mKFq4gEC7mKZGHGn3wC4WdQ3pNURijUFq+IJDZfU+8U4B4hZXIWEebEnVtQAo5/4iMAk7G4p2AMxI4siW3VX4waIwJNTFzqsuUFWm1yXV9j7iVfhHqdHmxY01k2f+397jdWqMjiNx2f7vARUOvLmzz+k2KzZgv1Zogd1Lkkzt5veGYKYDUwrUtaFNCFD00vlL4B2j0OmxAYrqgYM0lTR3NqQHUWDbB8w9sgTp9Cgajt7hMWTeJqN9rcobHUnr5R5GR9L0RsIxMhQ2I5MnAIAJw2Ye2RglcCcX3uT+ISe8lAE8iTcEuzqfU9YYOoK4DRoDge2arbEDvJtXQGYuXcwAdRPh0HjCsOatn7x3+rcYzj7GF/ZqmLUnISQASNGG/wAmgMwTzaOO0gG5g6aWRKWQLg+nnqSI1NWk0Lg1yYWRJNwSVByRcTqAMsPlAfmbST7z7oag95pUzrn2BOB5BsxPkyFztNaqnK8YEtWVKNoW7DR9GP3xf02pR7akh0arPEJM7QplkoISm1g2egziHDC5FiH4iicr3gyMNpFlHmDtdROUpvEDSHMLijsZRlLuSFOzbeETMADUbRq4VU8B1eEDpvaBULKriUggvmAbEAdxO1R6oqgDk65hC4yYbNQ3lSh4yjcesS5emaPx5lqjPpvF0kEjUfnHDpjwZy5VBuFp+JEso6biOODSCBNZwTYlOVVhehx0iZlo7zQbjC5h2hbD5Q4fhVatmIGvrD8ebwjQFzkJI3lFM8vnD7QeJnLEt37Rk1NWHaNTMpeoM0nLBA0zFeUKyj2wYOUrYan2jQpApTuZgk+WpaF4LDceEQI5wmjMANw1TUPhIzr4w1nGfaqhMa4k2qnJANw5jCjio0pk7e2K0soqyoMxcfhBPtx6RapfMvU9UlDBoThcqCalmwqEm1YBBB/TQT5B+ZZ1iFwrJOIWpLbHiGYBExlhKiG1xGLiGoA8Rd0Y6eMpK8/CNI9b/XIeRsJtwUtQKnSsAO+ufKJBbtYNXCoQc1bFy5OrnT0hWZMgYEiZYmlXXAJNwJBIONWixXGRdJGxgwdTNSwCdDoDrEzpbUvAhAgRNCybgoHXTX3gcgN2Yob8wqZ5SGTaAdiMefnBrkY7HibVDaYXV92k2kknB6ekcMmgkIeZzGhEZte+AbSAxPXeB8PvBL3E+JcTYJAOgc+sHhwEkkwcjbUJz9bLBSySXcH/AJMehiJBsxDIDtNZiZVx7wlSnyUsR7mKFsCcVHeQfrQ/tNb801k6esaYB5lUfCIlPMo/xmi9FeUEvIijNOH7ecbl5i05lntN8EqAxxufgRCl+H1gX5il4j0jQecIfmMWNS/xhJjB+WUeG7xPl5hYpYRoPM/hE7/lEfD0O3nHHtNWMVuog35hGKJhOP8AMIEf/wCmnz/GPXP/ANQnCClQD8CcImr4l+cebm/NNEDI+M+kNxciB3idV8Xv90Hj5im5jcn8oDL3hCazvjgcf5DDftNfrCB7QJQm/uxADj4xp4ilP9bzEMb8sDvATvxjUmDia8J/ep8jFmL8whCdLX6JirqeBM7ydW6+kRH802KD98PIwS8n3zu8xT/vF+sY8HvC1G0T5OIRiKdB/m/GOg9pJrv3ivMxZi4ET3i8/Q+Q++DTmdJf1F+Y++Ke4gj80Sl7+cPgvz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22" name="AutoShape 14" descr="data:image/jpeg;base64,/9j/4AAQSkZJRgABAQAAAQABAAD/2wCEAAkGBxQTEhUUExQWFRUXGBgYGBcYGBgYFxwcFxUaGBoaFRcYHSggGholHBcVITEhJSkrLi4uGB8zODMsNygtLisBCgoKDg0OGxAQGywkICQsLCwsLCwsLCwsLCwsLCwsLCwsLCwsLCwsLCwsLCwsLCwsLCwsLCwsLCwsLCwsLCwsLP/AABEIALEBHAMBEQACEQEDEQH/xAAbAAADAAMBAQAAAAAAAAAAAAADBAUBAgYHAP/EAEMQAAECBQIDBgIHBQcDBQAAAAECEQADBBIhMUEFIlEGE2FxgZEyoRRCUrHB0fAjM2KCkgcVJHLC4fFDorIWU2NzdP/EABsBAAMBAQEBAQAAAAAAAAAAAAIDBAEABQYH/8QANxEAAgIBAwIDBgYBAwQDAAAAAQIAEQMSITEEQRMiUWFxgZGh8AUyscHR4UIUI/EVUpKiBjNi/9oADAMBAAIRAxEAPwAkqsKnTLL7DyEeTlxIrAmILdhLfB6JWqi0C+VP8RCS6nQU0pRGNBvD1YabhjeUVKIZ/aB1VzDMAJl51YQeogTLh5UrLviGDfczY7LmQYnQhOYIToSWI2dCkxs6DWuOnTHeZgTOmJhgDNgipi8cDMmViCPE6JTpjY23/MRM7b1Og+9bfyMMUCCSZpNlXRrwSJNqpREIOxgGL04KS4heQ3G4xtKonjQwSMDNMzMwHEE4oWZqrZk2rKmiEZKaPPTmrhuDVCbWOu8KzsSY7EABU34nNSQdIzCzXDcCt5yE6aHMeuBtPKybGVuHLASIhzE3BXiYqqkAxiAkQriFXWBoagNwrnXdk5KVSQqIsmM5MhB7RyUBHOJosBI2iHLi0MBcJuLnJzeLOTiKcSjHvJPE1GRq6pKl83wmGaiy3OHMd4dXS0cozEGXBkyGzHoyiaKRKUpZKBarXEFkTIijSdxN8pO88+4rwOWmaoIPLtHrYeqyaBqG8lbCLnTcCQp2T/tF2VA0xbJ2nSSr0nJcHHlEvlJqEQRK8niJlptdztDLsACGDU3XVKYLJeDBDHeFCUpO+8MsGdcpylv4NBlvSbHJaI3XU6bzEERweFCSCRrDFImQqlwVzoCYuOudBTJmkZc2bKmRxFzJlAuid2ImzZBYNHY8wO06IVujiNYA7zCZIRUtg/Cd+hjFi7jMucQWMaZ0NMFw8YWwuZFJdOyo0IO8yMKlgQvUAdodTebUBmESdTnvyiV4VHMm1FUGaJ1UmUPkAEmyJLqJBg8jUKkGo6rET4wpQwCYPpmF7wi7HaKUVAteSCBFWfrETYbzF6ZsnMdVSrljr98SDqEcwX6ZkEl1U47l4qAqS3JtTUw5RDBjvA+0k2Q4QQQdj+EY/SrkN8GcMjLxH/8A1HOnKZRDHYRHn6FUGq7Mw5WaFppF6rXYxBlZkXVU3GlmovxpAlDOTC8DnJxNyeTmcma1QWSN49MLtUnGU3Oq7NL7xBWuPN6vLoOkS7CNQszWtppClEuISvUZqhkJMcEo1LCSOVI1P5R9EclEyRONpVn1QSSgM0RAdxDLdoxKQksSc7CCDlZ20fpaOYshJSSNugh+Lzny8zRcoU1PYohW0G7kCpqijvHJckO8EjmoREZFSIYFM65lFUDiO0m5oMMmaN4etATpiUq4npAKbM2HXKBEOoHibAT5dqDmBY6VuDFiksDALlBnVMyJjeUBkSzCmFzcvtCCFxm4NwdUMOIoruIJkKoIBJOh1/OABqBBCoYs+NjGM04mNSqg6GBU7zrjCZvWNdqnCazSTpEDK+qxD1QaZBhjYg/MNXIEXqOHuHELbNjwbQ9DPCcPoCMqiDN1l/ljseD1jH0FFzsHiQ52qUriUb1A1SkogVtpQKqTqytDHrFfS4GZxEZ2AUzl6pYU5j6o4Rp3nzx3baRKksYQRW0doIG8HKXDFNCAY9QzCFOImyMX2h4sRc7RydOmXhSHxvEedVCaWjcuEpvG5RmTlftRhtY89fCTgwVBcbyFxKizy/rMehi3EHwgDPuC1hlEy5hZCtDEvVYtY1LzHY/LsZG4pUp7xVqy3nFWFCUFiJbmdzwOuvmp3SkYTs+z/OGBdBtoIJJjfE5wmT2SOYhsaYjHyD83aadzUuyO4kyUk5mM5O77x2Xw2Wl3JhUFFylw7iDJKwcM8TYcrYXoRimxcnU9WubNUoYfZ49AjXzzADb3K6Zh3xGgVCuMo5i3SDfJQmgXBlNpglfUJ1VCSV6vGs4UTVm6KgAZgATW0KOSiCNYoTjedUQnT9R0MQ5TRuCZsiY4aGK68zhMjSGeIpmzRQ5WhLpraDAy52xjRk3qDckcTDGGMIDSeU7QkGBDImsGOu0ASQYQm0mpc5jiTNlaVMDRO3U0aEMDaBmz2jnyNVidcwmrDZjysgZjZl2LIoELLqHgB07tuI3xliNVWWl45cJO1Tm6gARFVR3sUHEMItpmLMcnEi8bo1gODHrdD1OE7VRk/V48lXOd+lEa5EeszGedhq7mOLBpd3lCzvPbznG2H2ydRzXaOYeWeI0aqZhTlJiS9MYuQ49xOq7GSVTEFcwYdh6R4H4r1HmCrzKMbnKLaXa2fLCSzOI8zEjsd47y9pylSpySA75j3sWRUWiYG1yMJF4VdtFK5B2jNAYSHPpRcWEP11ImXedLwyr7sAszPnR/zjcq6xUQG3uPdn5S5kwzCSEOXL9ekLyBAoScqEm5e4iiUFBN7pI9j5wDKE3xzWjlCpCwmWm5SQWcanqYLDjtyWjb2qdGaWWEMhNrb7+u8XEKRsIVCANU5IEIRT3mE+k3Ey0ODnpDXVa3mgkTbvXZ9YBRW025pWz7WAOTBOu07iZlzHGYGyooTRvB1k1SXZRHrGhrmFiOIrKqSNdH1hOYQQTK1HNBGIWh2hiaTpuWhqqCN4DNvMS50BlcrsJoNzSesJzC8KFjZnMakTiFUFP4RbUQz3Jn0h4WVqCDAzqtwz5hXeETN6aoLa5gMl9o5SKlWjqiNYnLBdzBuYrZpOn/ADChl1GY80lTGDxjv2mjYTJ4mkDWGYSRsYPiCSOIV12Xh1b3Fs5MDR19kKz4jlnodJlCDeD4lxq8Yjum6JkcGVZuoVlqCoOy82bmY8pOwI5z/KWtHn7Rb1v4knTeXlvT+Z5qYiTMcf4AtEshJvADkFrgB4DWJ+n/ABQZjTCv0j3VgtSFR8MBDiPROap55MV4ikpIDxJr1mIcm56T2SnoXSoSNQGP4x8r16suckz1umYHHUX47TJ0BYwfS5Wmkb7R+lkypcoKLHET5GyO9CPVVA3nBdo+JJVM/ZhhocNHv9HhZU80WX9Jzy0qJcReCokhYmV5qAV82j6DpFKkgWYg0ZbpuJOghAZIDesR5MI1WYZbahM0vD5s1IU37O7mO8M8REv2QQCZ2fBaDuiO7U+HPQQC5GL2seBXEpoANzkvuIrwEOLudI0+fYS0YIstRjcqbch944mhDBubKnMM6wQyKwnTFKO9Lk6RwF8maDcMZRwBAlpwi9ZLVzZ3hZyC5oHrBKJtIaNBsQTKVCWAEatcLNG02myuscbU0YJFwBTq3nD2RCu8G6iXECop1ZomG2ywclkSWmQoC7aKQDW8SFNXJ9Su0+EA01TJ88ObhCtMJhCypxDQLLYnLcrSJ753iPJiJEO6hZk+7lETJiYGaxuGXRrtcekPfFpGqbpJEg18tQcsx6QzEQ3ET4ZBks3KllaTdaeZIe5I2U26fEabx6CII3RYic6uJTiGLiAMNAeJ0/Br6ahRUpTLEyaspClAqmBIdlIBwl2OddD5bkZ6vHXp7Z6HSdL4r0Y7S182YlTqX/EoYIJ9MGPCf8PptVX7957OT8LxAVdGc/V9nVqWColaVKYr1IP8RO+OsX4821Vx6TxOo/D3xvV7S7XdnRSyUzJZWpOApKmJD6EEAYfDNBZ2pdUjy9PoFicxU0YmKyIkx5wOZJosyhwQTKcsAbT8ok61Ey8SrFiZI/xCimTXW5HhEWLKmLyxhxtdxWWClLKUSOhMUBNbWBKEUnmL8To0EO3jHpIdIqUlQF2kSok5wMHMbqWRMFufVFqk3JLEfPwiwMdVGQFdrg6OeygNt4LIu1xL3U7fhNUqZKMoFglj4knZ+kQsWFL6xqksKnSyKVUp2L4DgRr4cmIeUx6iphfE0BKrgy9oqwZBpIqdrEj0KVz1kDHUmDRL2ih5jHqqjVJty7xmVdOxgZSyVGjSTFy729ND7QC4mG4G0aC5W4nQTCIK7go5lG9RbG8dUcCZPqalSSpw+YEgCazbTJrCSABrCvEPEAmV6UgjoYVjytifiM5E2nKfEenYyDeAYsTo0SrqZtMxuIpPLKYwwouM3Fb3JXFK0p5BBDLqmMa2kaoSSGjjFjYyaicymMZCLbx1EtsmMqEDUcRMxC2nXGeGzk3PCK3mqROnXPTZDMtMtSkGc1XyjNJbbeE4FGMWYDktOan8OnS1gS7iolhY9xOwAGTFWHMrnTFrqBnSSezE0p/xEuQVqGhJSt+qjJGvnFbIR3EvxYS4upJ7QUsxFoNqkIQLSg8tx+O0ahIPXpHKNC1PoOhxspAqozwXtSaZBASlSCGKVAF/UQrxiDUu6nokzUxNET7sHWGq4onXukJWux8OAAMbsVD2Eb02IB7M8j8Sy2tD3Tt+2qwKWYdAVo8vi/IGF9SgdSB6zzUwvlIxryZ5qrjqAGlSgo/bmB/6UAsB5uY3D0vT4wNrPtn0nRf/ABrHWrMb90BQVlTPnJQhaUqL6gJlhgVZwwwIN+nwMKKge7aW9T+GdHixksNh6czquHcaJJpqlHczxp9lf+TxbOpfUEx8z134S+FvExbr9RPnur6Hw1GTGdSHv6ewyROp/wBsc8sVsG8MVzPN0ntEeL1djhmxoca+cdgVzzF+LUlU88kPDnWjJWazcmyp5wNX0j1ioimYjaP0KSVhxqYW58u0Te86ugSmWp1PnQCIib5hqAGszpZVaq0EKyYQcrgcx2o1cJTpD3qYkQ/A1HVc2hzG6KcFEqSACfwi0Oe3M73TdUpU3JIFpcecJPiZPhAZNfwjHEaxpTjXcCKC9rsYxjtJVHOS4ESizOBUbR4zQ4huqhUPUJEnT3fO8J1HeKJvibyZjqHnAaxOEfNQyoPxhV1N7xlM8KinHlDQQ1moBWHgtQU2J1SRV1B1MIfJq5i2kysW4fpGKdPEXFSokaQwEmbF51P9YQWqDGDO5WgGaodxaZMIEBdzIKTNIy8ZU6WuD8Tu5SYTkEcjx+prEozjxhQRmG0aJtwnjiEkqSm6ao2gjVCWyQdiceg8Yr6PEcCFz+Y/QT1Oi6A5lORtgJ01XXJkySpWSQT5kB/wJhbtW3JMIg6vdJ6KaXMSokdD4D5xVgViN5b4rrVTy3tVRKTPKJKSoLOAkE+w/WhhpVV8zSnqM2QKOwM7f+yrhCqebMuSQTKJctjmTg/raM6fLrdiOwnj9TmRlCLvvzHP7WKnuqGUftTgG85Uz7oLTaSn8OcL1Fn0nmdBNS4PKXDi7R238jHL6T7dG146BnV1QTT2VEopMqekBQbMtYHMnqAc7bxufFqXYzx2GTqA2E/nQ7f/AKWB49WfSZaAm02F0LDhY3xuMsWLwjxNHlaJTF4aurd+R2v1/uBnzVEJPXWPOyZFU1PlsraGIhuISJMwAzysEDVLXHDkou5CLuUjYkF4XiYhrrYyEje+0SR2UWoBUmamwh/2jpV7JBEC3XYwxDKdoQx2NjOPpnOmoj6B6q5M/AMtUFTYUrGo+ZiYjtAsCW/7xBYkM8TNjttoIyAniP0HEDjcGFZEFRivcvS5rIKtdonVW/MJSaUTSlXcsfVHWKNWs81FFrMsd9ZpprmGeOcXlEaBB01Um8BWivaGdNnUk3MIo7zNXLlpUe7bTLdYLqCARpi8gHaJGY5cbCFaq2idWrcSLKyConQxzmthEjVdxtdTzYhIWFlzOBtHhXW/El/GByYW5EBOrI/MIzSTRtDsLUaMqxOH3EOTD2x2Lj7idahJBG8A7LpqcF1SSEAuCIWMlGospE62cE4aH+KKgNtMXhoVrszO0RCC8cSSYAmKsi2NVTNMjqqGhhmTKVqflcq8I0Y9XaEBfEYVNWWCnilECruJdgAC+aJcG4n3c4pWq0hZz0Y5/wBox91n0X4b1C6dBnqi1omSkqTaRaCkqFzHIcA75LnXMR4kA59YHhjxKYXN6Krkypa71XzCCeg8x/tFyMiiFlw5cuRdAoTz2bxWYqq/ZEBQCmcO4cYIH6zA9QV8O24l/U4MRK48nHeegdk64lU7vGSsSwSAdirJ+73ifpAArsPZPB6rovAYFTaniR/7csUNN/8AoGfHupn3xeB5BA6U/wC6Z49SVRBbTMJddp9R0fVaDRltNbKSCHW4AJtKWfwxCB4pMb/1XVuKPsgabjDuhONWT1dTsPFz+G8E+BmMm6jqQzXOqpJonAIOFIGQl7jjYFIDnwJAeI+o6QodVzwc3ReIdSk2fUfvA1qisKBWAAwCRggB2BBzuTnUkmJixUgFZ5ufC+LZxUjzKibgXFhgZIw7/eTDdKSYGRJCmU+kezQIqKG4IlBOj+0T73EHiUruVHlCb3MCo8Ku1KbfiGsLKq3MLUVG0qS6ksCDuLkwlGKmjxO1tzKlPxdKlslI6NAuKOqo5cwJoSpL4g5N+WELbKSQajlcE0ZOqppKiEs2o9Y1GHJiHdidIh6NJt8YaSO01VNbwFQogkJMErCrMmbymhEJdORKUS7vAtkBehGotqSYITmLvBRQMq1K3SPGCTNtRgZcRI2jFGktAVqaxGdPjZeYZc8Jfcw5W7SwMJOmVRCgflAlQTvMVjcwsFWdIkyPpbaMYkyNxdZUMajEORr5kxezUQk1Z0MNqt5lxyXWBvGNWaDJtRW5MNUzDvEaCjVUVEuUgsZigkE6B9SfABz6Q1F1NUJBqNT0ji1Fw6Qjue9DhJTaHUSv7cyxri+xLDQNFOTEdgjVPpfw/Fmxr/toPea/eRk8OuChTSbrkgqISHA6pBe0Pnc4huPUq6TuZ6jYcTEN1ZHsHaeacbolyZ5HMsHOS6hbq/XaAIFbyLrulHTMHT8rceyWeBdolBPdlTAaP90SvgHaU9H1a1Txqt424ysNDUw1K367GinTzJ9Ikn/EXM+EAal9/KF5mB8nznlNkbK2tp6L/ZvcrvZhyooAzvzpIHqcQKMKKL7P1gdU+rGt+v7TH9u4P91ybchNQgv/AAmVMAPzAixDsBPOSwxM8IlTlKIADq/WsEVHeWY8mXJ5E5nQU/AJ5SCpwCxPiTgMDqYAVPQTpdH5n3nyODqlqdWh6hv+YxjLOm6UJk1tvL39xrNMqoQXQlVqiHuT4q2ALjd8wLBiNXaes56dso6dhuRY9vugqLijmydzW5Sv6ygNUKO58fOFNhRvdPK6volYHG247eydRxFctK2SqllpYMlUsLUxyCpSnJLQzwMXoPlJ8HQdPoFpc87Ac+EDdCfDXG5K85gG9kBtpTlEFLBzE5u51CEWsMBoYwDeA/Efop0xwAl+sLZVM1b4lKgmd2orI6sIFSODNQad47S1YUkrOC+nnCMiEHaarX5oYzAfhwRAixzxNJF7cyjSrNjDB3hib2I1WJWby6ZNi1kgljGlLWwYOgAEnmT6malUkAOCdYmXUHsxRyA4wBtI5Q5I2EV6hUUNxLK03S0tsInB3lQogQ9Ms2sIYpI2jdJIgahRTmDD1IXLY2uKS6jJfzjQ9mNV5ibxQMwgiqtyIfjdonNWLSQH6+Gd44qoG0A1zJFVIJFwjFyb1Dk5VQYpCzIrOqIMJOqb8GqFJnIKSyjclJduZaFIDHzUIPccSvpKXKpM3QVJW010qBzd5vmG+LfE+y6XUg806Gh7UiUCUTCklwbThv1j0hoZpY2PFmoOBtOZqKozZxW+Mgkn9OcCMKahRkf4poyoMUdrOHU1Tb3KDJKUsoguVH7cx9T5AfdBGlFCI6T8LYINU52v4BNTkG9DgE6MCdSOkcHE7q/wvJi8y+YfUfCNTa+2WAdPqn0++Izj1NtIXcKonY9g+0FidHPgCQoWq+IgYD2/hE2T/ZYuflHhBmQKNvbOi7aVi51O00pMpiogS1bgh3J6k7DWOTOzZVFzEwpjV9u1TyXgMmXKUCoXhKsh2uY5Gmkeq5J3lv4diXEpr81czoDWzaifegMz2h3YE4uOAW0HQQkKbLes9HH0OMAPkPErdpOFLp5cpSpsuYSCVBKrm/2hpOk7w+mzY82pVUiuLHM5X+8rUqBUbfsuQMaOBq0Ke7oSkZ8WNNTVY49YWgpJczmKludAnBd9ycM33wwKoG8lcvnNoKHtjEyjKSbVLAOWUlCz/U0dqiz0eTs0DScMyzs+kRvlHM/Niu8er+DmWCFMwAIUC+oeE4+oDGhOZSBvApVYgJKg55h+RhmrVwIvYCZvcuzgamA3ncnaU6GsASyck7naFuIQIraV6GqOAYndTDU+srTKNCwCokAaJGpMCH0/mMYVDcwSKMhIV19/WFl4Ph946mWbX6QOrtOo1cVnzCxGzaQQJqL5ikyZoFabCNruIDL2PEyuTgtrAh95xTyxygS6C+gjWYA3OxqQLg5VUwMFqJ2j0zeWb96FpzG6tqMBiGG8VNMCGhgIqZoFVJs7hxRGnJEtj07zSXMYsY674mhhc2RJClWuwMYI1KLVGars7LAwYZ4plJxDtJ9NwBpgKQlStEggEOdMEEP4sWd4YMxYUNozAihvNvLPHO1FVKlSwhAKPrLKFLKVaWjvUm3zUCWyDtFa5cgHM9DQh7SGO10xSlK7mWFEfGJcwrJ/iUFB41sjVyPv4xyjtBntYkKaZKlXaH9igP5qcv7xKwytwZQrqvrGJ3F6OYjnppCEk23qV3TnXCkJBgA2cGgT+sPWAb/aW+ASqBJPdmUosxCTNWrO3MDAf6jMhtj9I9+tysukH9J0B7MyZqVWXAHUEFO74dPhFSZi/ED/AKnlQjVRnIcX/simkK7iehioEImcrNqykk49BDwxG5r5zz8uVMp4qI8D7GV0pYlmSAlLgzHQpJGSCkXXHplon6hBk3lOPOmMACX+0vBp02hXJly3nAMAUhFzqGUqKyHGS2PMQjDjGPIpc8ffadkzFg2kc/ScHL/s64iOYy5fWzvpd2f5m+cemc+OquHh6ko9/wAy1wvspXS8GnOf45Te4XCxmT1npn8RQiri3EuzVepQSKZf9SG9FXNHeIg7wh+JJXMlK7FVpPNTsX3mSseSb3MGc+McmSeNjy5N+J1vZ3s0tBHfyJgG+MeTgtGeKnNz0M3Wp4dYmFy/xFcsr5KZLMBlh+toS/W4b5kOEZNPmyTz+fSKS6joGD7OdIkRwwoT4iiYanSpUtQUOVLOfHxgHAVrEDSZpOolFDlLpBAu8TloNWrzCCymprK4ep0gBgrJ8B4xrZQNzO0niP0VELiCMddtIUzk0ZwXeUqaXzXB9W8GbWOB1QjuLlegm5RcQdniVyC28ajcXK8ti7M20IG590ftCCmUq4M7bQwFmJocTtMnzeGqJUGb8o7cCztFeHvUVreGquSPeC8YEkQcmM3tPvo5Qtixx6affAZPLB0VzC0CDa7OD8vOBbep2NTNDwsg8uXcwWJ9b6R2neFXEB3R3ht2amaPWLz5ag2o8YKtt4Ok3NJk5SmEAYJs7TK6JjkbQasQZhWoqOHXOUbRqsbg6CdxE1pm55iQIZtM1P6zZFTMBDaiGoBKMWVrhO1NHLExCZaBvYbn1UcBJAHxE5Bz55h90Z7QJqzJE7hvdzBcArIcCxYxsWUcbYgNdiMsiW6rs79ZMyoQGe1SGP8AUD/pMK1jTxKbb1lbhnZ9a5N0uZNfotKpgPoUpPzMAqa7NUfYf6ML/UFRR+/rIs3gpE4JUmQFnHMhUk/yqtPyjtTDylj8d4wOp3Kg+6Mjs5VygVd4pKPGrWoegCXhjuB3HwH9wUyITQHzmf7iqlJ76VMUsp+IIUpZPQpTOAHsYBfOCOa99/SE2RFI7fKISaqfcQRVFWh5US29QkwDYgNwAPiTDVw2xP0lwUU0ywpKpwO5UkT/AGCglo4YWY2V299TWyKti4GhnzrrVqq5nkiVTpH9JJPtBvjQbVXxi1Orex8p9V8OqJZuC6iwZKe7RMUR/wDYFJJ9oE4r3ZP/AGhDKvAYfKLz0d6ARNqULyAO7mzEFsfuyggnxuglVgK0fWvrNLKP8hDcN4dPUWXOqFja2V3QHpLm3fKOZB/itfG5nibbkQlT38lRtmMNR/gZs9aQP41qHuTD8RH+Q394/iJfzflMepeLzykH6ROPiqSEH+lAIA9YF8mW9gZoxYq3r5yJNowpK7spA+HD4bNvk0ecmQoR7Z80BW8bp0oItCQlDtj4iA7j5COfKbhXNuLy7kolo5ZcsqIAyc5dTYfT2gv9RYrtByDtFEy0uQQST0zg4YfOB1kkHtAO8ZlUSGZLpGwOemviRiNyZq3m6ANocU6Ro7ZBG7/liBx5qbeYy0NoiVlKwQGBOOnU/eIa6hhcnJNy5T1nNy4cu3TETaGRZUH32nRScpOwGp3J/wCYxvFIpTt3+MrUCKIuA2dyXOnhmFvbqPqYsWJjiaVLYkpFoBVnOeg3jEVmVmvidls1Bz5IWdLgE6eJ0/GBDOTfPE4qCfhFZc5gUBLP9Un5GKTlAuxEgniUaEgIGGJH6zAJ1GkGhvHoNrMFU8OSAC7El2gcuV8dAjmccYIk2dLWSpJSzaQZ6mkFycoxNQAk84tbI3jA5IszNNHabz6IlYuUDc+mwA/XvBK5B8xnaLbeTBKWiZYHSFEsW18oYxIFxRBDaYaqp7EkDJEIXMSRvNZABUWolh0lSQ5w0UHM17TsRF7xvtcbpchQKmutYmaBlKdCeUhwRhgMvHoKQyA+z2/vtPax7p/xI3FUOvBlqOXsUFHUjSxJI8QQIHVf2Y5h5bnS0lGtKXCVHkH/AE1oGn2u9Un/ALT4wrJq0x9ivv8AibcHXJCVBXcg3DWZIByDsZYDw7Ay1uR9+8QSGra/r+xlaqpAFJUATgMlIKkk9Vd2CG/lES5HLZNGL4mBqJFX9/GGXJmqQt0bYwpPsVS0N/V6xc6EJsPv5TFKBhv9/OSuDVSecLny0AM4VMfcgB01R36tBdOV3uq+/dDyK1bC/v3QPH5AE0KFtpSGZUsbfxqfxwqJ81Kxrj3/ANxmIkjfmUOF1yFS0Wz0uAXT3pf/ALJ4A16GK8T+WonIh1XX0/qG4oEiZKExSFAs15S7+BmzAfYGFvvkFzUvSa+/lD1yUGWpaEywftJEu7zC3KXhvUVp2gYr1ea4pwybhIK1gkk8yqfOegU/tGJsv/EJ9z/zMqCTPxLcv8Vk370y2+cLVhqqbXljCybCpiC7comF+ri1/cGOJszBtt/EEhIAHKrOdJg36d3GsFucCZxKCVKGBzDJS7gaF30YMcdI8lgAN54uk8xyQgXc2XJdTAAMFdNfhJf5QstYnbd5vUUwSkkEksReGAIQNkjA3d8ho4vbUOIFbRWsXaq+0ZIyMncH2Lhv9o3H5hUWWreN04ckLI5TynzZ/QD8OsCTY27wlNnftHF841FxVjrnHu2WPSBJpbMK9XENU8MBTKBUSUqBITkC51MPPrDRk/275nNiugYxTU4BtEsIcOCSbmSzlTltX2hzZQq8QkWjxH1ABySVPbty51Yal8hz4xLkHhMFQ3Y3jhsLM+SNN86Z6t90AQBjAPftMHNzFRIQom9Lg2jX1Z4oxYxisMLHac4DczSmnJTclKSE4bOTjGT98A2YLaqNjMFDYQ0qgQHVbdsw/DxeJcJINvuNxUboHMZWPhSAbS1ycY0Ic75b3ipGLDwwPKefZ75p2EVrLip/sksBu3T1MS5Qz5dLfD3QZNMpUwqS5StJZzkkb/cfaGHAyUW+Ux0tYvTyLlEJQpwGCmLZ6PvA2a1X8JMo1NVRyTRqSlYYXFss9vh8jBG9NVseY3wyL9ZmupFlOl60A2JZstkw1GJbSew49nrMyY2r1MWo6CYopUWLAgjx2H3+0KwAn8i3vFnEzUTtAUHB1d6rFxDt+MCxbKdCDfe/hCxYdJsxftGkiWmWCpSkqCl2zWCEl27y8WIDAM6sj5et0qBsS/Xc/pxPWwqQtH9JJ41xBE1WFLmJ0CyhAQdwQEC4JY4CXEG6trP7/wAcSrw28PiOUVXLSElQkDlbEuejOcBRFvTJaEtRG36D9jG6HC95f7NTVhKyAu0ZSDOkWqPQMMbHJHrGI7jyJyfbwPj9JO9E1+38TftAEEoXMAIOjHvGL6PLWknyaNbGFIrf/wBvqKjMII2H12/W41wwSglZACWcE93MRn/MZiiPSK/LpuvjpI+sDJrsAm/iP0oRejrEpUp6hAwGBqlJ38JQPzMZ0zoP8h8zNyIx2Cn/AMf7m/HiVd2pH7bBxcnGNbpyCc6a+kZmILDSwO3r/M7CCAQRXw/ifcOm1CZSHky5SLS5VPSgA3Bge6CNiTh9PGKMbNoPA9pP8QMioW5JPoBf6xriU5QXKYIV1P0pcpsO6gWKh7xjnz7UfiR+sxANJ5+QMIqYTIUSlKnHwpnrWr0mKUyvcQWQ2u9fAmCBTbX8gInwOUpNoPfjlH7ypknP+VBLn5Rij7sQshB9PkYpWyJn0oYJzvRJnHQ/9VCgB5wtbDn+pt+T+6lSYg/RiCH6pVIJ1/8AikqcfMwRuv6/iL/y/v8AmSqnhxIltKSwlpA/wLga4AWq5IzocwLqSePoP5mq/t+s5GimWpTYxUkAkn7WB9nfGAcsNXiHMobYzxRsu0qcQkrIQpKCUgsEjUEYJIBct1xg+EJxoAD6fdzMis1ECazJi0TSkhwQFWhikhRtASTqHOWOqtXjnxHTMplabSJKgAD9RZFwP2kMWO2c42J8YEHSSQeRMUHg+s+qKZSlC17bSpmAJFnMVPpjDa8sMRfL7amEWKjskMEqCTlL7al+vVKfv8oma2sQgAPlHqKaQXBAuJAAJJHKpId9T8hHN5LCnkRmMkbmNIn3BXiQ4GVG4NjwGG8jBIbXf1+faaGuEqppEwhITYHceRAZzqwIL6QeYhMhG2x2ELUdVdu8FTznSkByWG3Xo+vi3SJirXqJ39PScrDTtGUIKlWhQBbc40Hw9TtBDXkOx9vMKt6msuWb7yLSFNgPjTXwNp9DBKu+obVuPfOA3uOyiA+XcklOM5ALHZ8Y84wDTTk+tgffeMv0n09Y0fJBKjtgfpvKAztsADyd520SmVhllTagBifJ/fX/AJjsZOLJa8jv7/37RReuZNTOXLmLZ1FV5Jt+yxZtsgj+YRU2bUtg0fvaa2Q1UdlcRSoPstXLqCrlJz0yPuiEK1FT3u5gzA/tGZlTq5cgOWLZSN/J4X4mTGQGO3oPXtcYWBhaU3hTq5juNfIdMRRgyHKX13Z7+vsE0DaowF2MkbHXYPgk+MPPVHDSDj17D1Jm6an0ubY5LIBDHy6nzxG9JkOEMSKB29tf3Mach2xQAEzFupGoAloUoKRkHJSXYk5UQGPLl4q/D81roPYn3i/WV4TPNq2xSrgkgE4u7y/1EsgbbYj0BdkD9pSK+7jXeGzkWkPi1QAB23CifWJwo1WwlasdOxlcqIWZCESFolJCQkhDFeqyxlkB1v7CJlFjxSSC3f2du/pN6UEgsQN99o9TcRqbwO7VLAP1ZotwOgYDy0jrVV8rA/CpR4Sn8y/vKK+1cyXcFCqubwmf0pJUD6QxcmRt7H/l/IiW6bHyB9JjhnFFJC5kxSkAjKvokqWeuSUqx5wwdQ6mgPlRgnpAe9/E/wAwfaHtEmYUJvkrFv1pK5yy+4MopSx6bQxXZjbrdd9osdOFFA/WU6WoSiWgsZagNZVEArP2SvvCPSNTqPKaFfIQcnTnVuQfiT+kRqe1aVVACps1JSk2hciT3gfDpKwVN/L6xpyMRqq/bsZq9NQ7D5zFf21lzUCShd53E2nVMSfR5aR7tGFsjfnG3tInL0yg2PpKXDuKJlnSWnlGEUfdnTdQKwR5Qvx2/wAR+kxumP8Al+pk+bOlzp3eTZCAEvpNnS0HDAq/wwS/mqGMygWR+0EIw2U/vGKni8oSBKSUg6ASqwIUn/KSo3f0jyjkYk+ZSB75jYu4P0itR3areR2SA6qshRbdToyfGFNkBNhL+P8Ac7wCOWr4QEygtlllpKl86VkYQNrfAMkAdd30lOcE2R8p4Gil5mZKwQE3lBey62742A5UgOAAth77EAj+ZRVDvBVq2jVNSiSqcrW5SlMQ7A8wS7OC92fLfRJ6lmAA9xh1puUZklwlSClKwCU6s6kMSU7li+dwPGE4M/mN/dTWWxY5i44Um0G4uAsg9EnkY6v9Vzpr1ij/AFKij6wBjFSgGCGKWFru1rAp2BGAAWbqYVqcCmWt79sPapJ+l3EFBIFwYlgosk3FnJHK4AxnzinyIlmSa7axKqlMykkJJYgF7ssQFB8Y1B2G0LVCiE/pzKCQBY5hZrKSwUXA5SGHws7+fkw8IVVCz68ffM1gGXmGpZQQA2BgDRgCQ526kP5dMu1XiJA5/SEgC7T6XMQ6CXchwNCBeGJPRmPrAuFXyj0E5TuLhZYAI01wM2jZPyc+ZGkTE0aHuuMFQU1eFJCumWwSpkhz54f+KGFiilVHG5iyL2BgTNYA/VB5iR1QQzPkAt8oUd0ocmCCefnIHGJhShcsOtTFlHGQBY5f7IOX1CesUYAGfVf33kuWwCo3+9oeRxQzbFoISSg5YkFbAqAGGYJIz9oMdDGvh8MEHe/oIQzFqI9IJE1heEkgNaRlPO4LjUgFR08D5rOPfSTABP5qjHfTAEYZvhKsi8jILbN9/hCnxjcn6ekerMAJTTVFnJdIykAZSylA+58MfMg6NSjkfoP2jRk5MbRN5Eg5csfN266EEe4hOQEDSPf8Y8NsLmauaAbWLYJZ3YEhvvhozMV37nf9pj1dSLXyjNlLRc7FIxkG4qSWfHw5/mB8Yq6QMuahwf2jcD0Z5dPpD+0DEWkDAQrJBPK3xMysh/nHvXVEz0E3JlHgCUrICgSEqSrKSTjJ8tIn6glQSD7I4C0YVFeGyErnF03XXOShROc+AB8IZkJCDePxoA9V2j8+nlyykoFx6WrBAHQFQgDfDGPSyLFx6tp0KLCYpClDTvFgf+ZI9BAgqFGw+UKmLUTMcDkfvElYlMl7jNWSC7OSwA9XhgRWIsA/D+InIxVdr+/fA1SJ0tXNU1K0EAhUu9cv3Qlz7D1jh4dkALfv/mcLG5v5fxKc3jIRKRZVTLtwJCVKHmZrEfODTpwRuIJDO1KAJNpePzit/pM9Q2dKEjyZFo9zDT0wqht8TKf9E9XsfhB1VXUzFOqolqCS4CpQV/5XN5wo4VTejfvimxuvNAe6b1s2ZOUTLl0tQRg2qWDj7SULAfwMAq6d2JHwiDbbKIfh1XUSwommSCP/AGkzZa/JJmSlOf5hG5ArcN+n7H9pigjkQZ4hMmKAMifLfTvq6ZKB8pabSYYAAtagfhcE2TZFQvEeIhK2UlaiAMpmJA9lKJ94mTGa2b7+UeWH/bB0solSSVXG57BlKbQnkJ+FLb5wcMTE+SgCKrbn3958gF1c8y9wwSlrBJUxckIYEFOlr9WI9Yi1aGHiDYfWMUKxhJPECuYgJBCQHYly4w5PiCIU+PSp98zXbASgtbnlLFKku+pGUhxsGDbawpNjZ43jDvx2hkAXoFxIGSQNg5IbcEtiNUgVqO1zSNwBMcTKHLFTqTgZZTrckqJwcgBh9nOIqysp39xB9fW4vJXziyqMMZ11wLFPK/MEspw12yT5vAtxpHHFwGxLWoTWbTMkLBuNrAfVZASMbOSE5fPpBh9S0fWC2OhcP3arm5iSXJJtASMs+wJAGM4PWO8QNZuqh+ETGpIICmDlgE3EliHyX18PKF+Ogvax7uI44it/zFZ80oWguCkM7EFj11Ysytz6QexFA8xDWGBhETlApSMW3KIdn5uUA9Xu9CPKEOq0QZqlgQI4tRe4DOBq7gHIOrFshtxHeI1BPgffHdrEzOkKCFBIdRHN1JKW0zhyHO2+hgyjAgDtz60f4mFTpIk6so1rVMSzBkJIFrO16vLHlm3OTGghBv7fpFsjG1PG0kcBpCUhSTcpU4qUM5uDrc75bPjFWZwTRHahJ8S2PjLEqlTMBJFpBIsSkMCHCgCMagHT4mMR5G8K99wf1+zHqgbeMiWCOTJCS2g03PVyC/8Am0Dwh8gJ9BGhQRQmSQl0hxYNctly2dRk+8CMzVfrtBsA16TVCVEgKJGUqTbki4kNg6MAOmPCGshNAi/3m6Wvea1CWXzYFuSM7LwDtoD6kRlUvEw3qiF5QpAUzLlkHAwpIAUOhYhHX4TDNPJHY/Q7wQ5Ur7RIVLwVDLmTkskqNyiUupMtRSlEsYcKJCWB0CC4do9ZupZiK9B8+5PunpJk7TXhHZmp7/vE0hlyimYE3BKmNhCBeVuST0xn6oh/UY8jYrHqPYOfdHjMo2uNyOwNU/eFElILKMsrKVBQDcvdqZiCrlvw4ziKT0zlSDXzH8RqdSocb37aPE5rtbSJlFKWU4P1zNmDI6zFkDQ/CrbQwKA3/G0qyFkTU0MhLSyS/dlJBI+llOjF0LeT7ljCt62/b9Rv9JozHn7+s07PSg0xQvwB8Ka2Xqdvo5Wn2x+DitsP6P8AH1gM5AP3+u3yi3aSusmpHOlQSCTdNuIOUm6YRMGpFqx5QeHDqu+IRewAOfv0h+zHcz5iETFlEs/FpnXrDnfTzxPSTA+PCcmMW06ftXWS5MhUmRToloQQyyAoq2cnqdoUerTIwC8RXTWrDLmckntwBOP4ctU0lyQoDACWdv0IbPWIRksD+pS+lFSVy5iUzCQGSsJZnAwQAq7xucbCJM2MowKnaeL1GIJZEDT0akyzbLqEOWZEwLRh3H7eQFDPQnSBdl9nyP7GSYy33/cdCFApCE2pI5wVzUtu6h3S5JP8qTHYmpCT9P8Am52bdgPv9IrJTdcomYHUTgyf9MkCFM9fZ/mPRDX/AB/EWo56ZalXLSSTdyu4UkgurDXPcHBy8LzKzAUJ8kSAIWZxAX3owDcEpBYXMbgCdMke0AMJ06W+PuiGbzWIWjrbQq7NoCQwySkBQLdPyheTDqIrvBVqnScM4r3iblouZ3IKgVMAX09Yhy9OMZ98rRyeRvKVPUcgmWs+S6bSHCSTo5bOnWEZMWl9F9oxSSLm1KEzAkoIKXBxjDHDv1aGJ+YI3MAgMNoZM1yQRaE4d9H6+P5wjIG/MOJti6MZVLJGyUkAPknc8ofJydo3DR2YfGayntBElgT8JPU/VfDHR8QD6RsB8Zm/fiNy56bWTgjBcau55QPb1ipM2JMY07Hve/xhhrii50sWsC4zoliAQXIOocj5QXjgsHGxHugjTdTM5lKBKmD7/F4adPSJ8+XWxPsnMNR1GNSJj6EPjIGjfi7ZhTZm1hh29O39wwNqm0tRS+GAyC/gSfkRBYw3iAjb4zuBAVcl0quW94tw+QdGHkQG/OGlVQgg3v8Ax+kFu80NAnuylJIcLSFqcllHIUzYZwdNBFORlNMgNfe8AIKoTanBF2XBWpRSNwpWuBs7+gzrHn5Mgy2WO/Ye2FjUib01IbkrJUMKS7YydjododhxMV1sKBNX8O0zRTczZMpnBUCVOEk72vp4dcP7R2gJa1fu++DNC7bmaJUq0hGquYYbdz5Pk+sZiJDBF7/dTbNTJpQgKfAOdMkkulhoGcCNyBlY6zX7zdIAg6eSldpUkWDKHAcKOtr6Pl/OBVgtk7dvf9+sxRfI2lCkpJapgmzQFBLWAgEAuwbGGz7jVo9v8LUMxy5e3A7Ryrf5TC8X4kuYAmUQEm5yddDaU+oij8S68hvCXbjf23dSvAuPE3+5zt7vb9JNpOFGZJaapRKpTAqPMFNhQI3JPyhfTO2XMS/oa+csfrFx5/INg3wqc5J7KBdqZyrkpKkBKuYrKlAjBONFPtmOOQrkIuiSKnodb+II+NkCjzUfd97T7jHZWXQSpZRKROnFgVlCWQGYl0gFQfqY9UquMUxsyL8M05nptgPmYLiXZ6dLp+++kG7lNiAlKWJyA0LbMLE9NevxeJ4YQV6mcp2glLZHfSlBCh+zUpgopHQjZycQ7GmkbbXK8eHpeoGpa1d6lDs9T030daVB13IIUWDJAyG8yIR1GQAaSN4nI2XFmVb2o/GF4zRrmEySsGUkJUDqpiWZQ/WseX05UGxzvPB6jK7ZLqVex9F3M5P0lboTLUUlWg8C+h0x4x6ODNiXJXEZm6/VhCLze85uqlKXUKKU3AXkm0FNgwXBBB2DMXhmRgVuVddmAw7+keRQIQgFMuWC5CQEBJJGr2EAjALt06x5zZy4smfPL1S0IymjC5KMAL5i5SlSgliAlDgkJ38cabKPUCyPszj1zlwb4k2hsCcuMnQJ6tlmD4b0h7tvDH4gR3/Sc9RpWi4AEoSpgoal32O0PfS4B7zz/KBUu0MoAOpmJBUgD62A4DYPj4xBkYnYdu/sm1NpsiXLSoNqXHgzHHp0gQ7ubuKZFEq9jKoS6tZmA92gGxAD3El0g+Acl/wh6DCNL5BZG9e2OQkNY4lKqq5k0LBJSbypVuoCjkI6eDx5uR1fN4rjmbqYggxqRKsAW3KwuSC7+PgYnOQa4RQDccRpBJT3gDoct4H84WcLhdZG0w123h6ee6Dgk2sCXdJ3b9bw4YCoLgWCPiPbOVrFGGnSwlIVth9z6wjL0zIuo9+3eEajEumTYlRVlaiphsB+hFgwY0wKzHdjx6CcN58qQnmWSx2ECOnV1Zyd+wnHmSwsFOUsfBwT5xEeNI5mF9SgERhau7SkEsSCEgdMa/nDmxNiWz/lNNBYaRNFoSUkKfV3FpH3vAMiphuvNfPav5nKx4M2mm5VoJxnyfr7QQQOvl7X9mc25qfSCFqKFbJ303b1zD1pyEvtzBU7kGFpAkJdIz1fJ6gwCriGLcWeef2hJ7Iyuov2I6B9BsyfXWLMvU+KgFUOw9JsFSLQCQp2bL/h0EJw5cTZKfYVOXaF+kIU9g0BD4fME3UYWJKCqE0eya9ytINy3UoNgOEh9IHJidRZNkjet69n/E4WOYNVLNJASkBOvMdWGwG7uYBfw7K90K9LmEnaGQCksdBlvLMd07ZcDFW7Q7NbTApnezVgx2AA0z5n3g8gbOF0c3dmb2n1pUklwOpHhA4w+T/cB3HJ90zVNFj66WYNkZJY5JilAzuuUcD7uM8Rm2Mldo1KmzELK1IsblGhfJfwg834icpbV7hPU/D8uNVZCLv6RmsS0sEyhNCdEFRSDhw5A0BY+kH0nUKApyrdSYOC9XXt5nOVXZabW3TqieEiWhLBmQNXboOg1j1+lz+MjOTxPYwfimLpgERLsyFJly5EwJRJUsEF1zcPtyoGztrEfUZfESweJV+IasvTnKWFjcAdvjKM2QkzUcqjlJu+EO+A2pGPkOseUrkKxB++8+UxZ+ST22jM+jK0EPqqam4bOSX+ZjVyk0ZHkzMzXfeYRRqQFpSAkzQkBgxTKRhPqrcnqfSrN1Ogae/8w8vUM4C9odNHYUrw6UqBYYHQ+Zx7R5mRiQV9ok2jTvJ/HK7upKjkrWyAR4kQ3pcfiOAe28U70h9sRlcBEwOlRwSDtl7v9UVDO3sgLg1C7kMqSkJLkpGg39esU7tYjWNCMDiA+JOugf3EL8E8GYH7ibS6lU21JACw5dX5+kd4aoSRxO1M20d4NOs+uQp36/fCcpawQISNXMtzZyAnvUZKgQQdX8Q+j5hWQA1XxjdQqxDU1aju2OFnBH1cbvqDE7Y1o83CD+SZophHV9w+PaFZCSKvaZj2MtSOKlrWDAYDZfzh+LrXRAhGwjyB2iIqDqRqf1mJcluSTEg1zHZC0nmyP1tCCTqGriMFciFVcUs7nYxRjzGtJ7ziINErmFqSSN9ngkYBthczTcIeElRClKe3QecUeGWFkzPDuMKpMCFZ8RZRpPwhAQVXMt+HXrvCGDY18LtNY+k0RJBN+WbI646QXT4mKFq4gEC7mKZGHGn3wC4WdQ3pNURijUFq+IJDZfU+8U4B4hZXIWEebEnVtQAo5/4iMAk7G4p2AMxI4siW3VX4waIwJNTFzqsuUFWm1yXV9j7iVfhHqdHmxY01k2f+397jdWqMjiNx2f7vARUOvLmzz+k2KzZgv1Zogd1Lkkzt5veGYKYDUwrUtaFNCFD00vlL4B2j0OmxAYrqgYM0lTR3NqQHUWDbB8w9sgTp9Cgajt7hMWTeJqN9rcobHUnr5R5GR9L0RsIxMhQ2I5MnAIAJw2Ye2RglcCcX3uT+ISe8lAE8iTcEuzqfU9YYOoK4DRoDge2arbEDvJtXQGYuXcwAdRPh0HjCsOatn7x3+rcYzj7GF/ZqmLUnISQASNGG/wAmgMwTzaOO0gG5g6aWRKWQLg+nnqSI1NWk0Lg1yYWRJNwSVByRcTqAMsPlAfmbST7z7oag95pUzrn2BOB5BsxPkyFztNaqnK8YEtWVKNoW7DR9GP3xf02pR7akh0arPEJM7QplkoISm1g2egziHDC5FiH4iicr3gyMNpFlHmDtdROUpvEDSHMLijsZRlLuSFOzbeETMADUbRq4VU8B1eEDpvaBULKriUggvmAbEAdxO1R6oqgDk65hC4yYbNQ3lSh4yjcesS5emaPx5lqjPpvF0kEjUfnHDpjwZy5VBuFp+JEso6biOODSCBNZwTYlOVVhehx0iZlo7zQbjC5h2hbD5Q4fhVatmIGvrD8ebwjQFzkJI3lFM8vnD7QeJnLEt37Rk1NWHaNTMpeoM0nLBA0zFeUKyj2wYOUrYan2jQpApTuZgk+WpaF4LDceEQI5wmjMANw1TUPhIzr4w1nGfaqhMa4k2qnJANw5jCjio0pk7e2K0soqyoMxcfhBPtx6RapfMvU9UlDBoThcqCalmwqEm1YBBB/TQT5B+ZZ1iFwrJOIWpLbHiGYBExlhKiG1xGLiGoA8Rd0Y6eMpK8/CNI9b/XIeRsJtwUtQKnSsAO+ufKJBbtYNXCoQc1bFy5OrnT0hWZMgYEiZYmlXXAJNwJBIONWixXGRdJGxgwdTNSwCdDoDrEzpbUvAhAgRNCybgoHXTX3gcgN2Yob8wqZ5SGTaAdiMefnBrkY7HibVDaYXV92k2kknB6ekcMmgkIeZzGhEZte+AbSAxPXeB8PvBL3E+JcTYJAOgc+sHhwEkkwcjbUJz9bLBSySXcH/AJMehiJBsxDIDtNZiZVx7wlSnyUsR7mKFsCcVHeQfrQ/tNb801k6esaYB5lUfCIlPMo/xmi9FeUEvIijNOH7ecbl5i05lntN8EqAxxufgRCl+H1gX5il4j0jQecIfmMWNS/xhJjB+WUeG7xPl5hYpYRoPM/hE7/lEfD0O3nHHtNWMVuog35hGKJhOP8AMIEf/wCmnz/GPXP/ANQnCClQD8CcImr4l+cebm/NNEDI+M+kNxciB3idV8Xv90Hj5im5jcn8oDL3hCazvjgcf5DDftNfrCB7QJQm/uxADj4xp4ilP9bzEMb8sDvATvxjUmDia8J/ep8jFmL8whCdLX6JirqeBM7ydW6+kRH802KD98PIwS8n3zu8xT/vF+sY8HvC1G0T5OIRiKdB/m/GOg9pJrv3ivMxZi4ET3i8/Q+Q++DTmdJf1F+Y++Ke4gj80Sl7+cPgvz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8944" y="704088"/>
            <a:ext cx="8229600" cy="1143000"/>
          </a:xfrm>
        </p:spPr>
        <p:txBody>
          <a:bodyPr>
            <a:normAutofit/>
          </a:bodyPr>
          <a:lstStyle/>
          <a:p>
            <a:r>
              <a:rPr lang="uk-UA" sz="6600" b="1" dirty="0" smtClean="0"/>
              <a:t>Вітрильник </a:t>
            </a:r>
            <a:r>
              <a:rPr lang="uk-UA" sz="6600" b="1" dirty="0" err="1" smtClean="0"/>
              <a:t>“Мрія”</a:t>
            </a:r>
            <a:endParaRPr lang="ru-RU" sz="6600" b="1" dirty="0"/>
          </a:p>
        </p:txBody>
      </p:sp>
      <p:pic>
        <p:nvPicPr>
          <p:cNvPr id="4" name="Содержимое 3" descr="загруженно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815076"/>
            <a:ext cx="6480720" cy="4854284"/>
          </a:xfrm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яструб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2" y="980728"/>
            <a:ext cx="6192688" cy="556558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5094312"/>
            <a:ext cx="8229600" cy="1143000"/>
          </a:xfrm>
        </p:spPr>
        <p:txBody>
          <a:bodyPr/>
          <a:lstStyle/>
          <a:p>
            <a:r>
              <a:rPr lang="uk-UA" dirty="0" smtClean="0"/>
              <a:t>                 </a:t>
            </a:r>
            <a:r>
              <a:rPr lang="uk-UA" sz="6000" b="1" dirty="0" smtClean="0"/>
              <a:t>Яструб</a:t>
            </a:r>
            <a:endParaRPr lang="ru-RU" sz="6000" b="1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_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2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Солнцестояние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</TotalTime>
  <Words>107</Words>
  <Application>Microsoft Office PowerPoint</Application>
  <PresentationFormat>Экран (4:3)</PresentationFormat>
  <Paragraphs>66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12</vt:i4>
      </vt:variant>
      <vt:variant>
        <vt:lpstr>Заголовки слайдов</vt:lpstr>
      </vt:variant>
      <vt:variant>
        <vt:i4>18</vt:i4>
      </vt:variant>
    </vt:vector>
  </HeadingPairs>
  <TitlesOfParts>
    <vt:vector size="30" baseType="lpstr">
      <vt:lpstr>Тема Office</vt:lpstr>
      <vt:lpstr>Открытая</vt:lpstr>
      <vt:lpstr>Изящная</vt:lpstr>
      <vt:lpstr>Поток</vt:lpstr>
      <vt:lpstr>Трек</vt:lpstr>
      <vt:lpstr>1_Поток</vt:lpstr>
      <vt:lpstr>Эркер</vt:lpstr>
      <vt:lpstr>2_Поток</vt:lpstr>
      <vt:lpstr>Солнцестояние</vt:lpstr>
      <vt:lpstr>Бумажная</vt:lpstr>
      <vt:lpstr>1_Эркер</vt:lpstr>
      <vt:lpstr>1_Трек</vt:lpstr>
      <vt:lpstr>   Закріплення знань        про букву</vt:lpstr>
      <vt:lpstr>Слайд 2</vt:lpstr>
      <vt:lpstr>Слайд 3</vt:lpstr>
      <vt:lpstr>Явір</vt:lpstr>
      <vt:lpstr>Мета: закріплювати знання про звукові значення                    буков Я, я.,                      удосконалювати вміння робити звуковий та                   звуко-буквенний аналізи слів, збагачувати                   словниковий запас учнів, стимулювати їх до                   читання різними способами;                  розвивати навички виразного читання та розуміння                    прочитаного;                  виховувати інтерес до читання, любов до природних                  багатств рідного краю. Тип уроку: урок – подорож з використанням мультимедійних технологій Обладнання:  “Буквар”, мультимедійна установка, таблиці слів, індивідуальний роздатковий матеріал, фішки для звукового аналізу слів, таблиця “Правильно сиди за партою”.   </vt:lpstr>
      <vt:lpstr>Просяна</vt:lpstr>
      <vt:lpstr>     Яблука на ярмарок  в ящику везла, Яблука на ярмарку  швидко продала!  </vt:lpstr>
      <vt:lpstr>Вітрильник “Мрія”</vt:lpstr>
      <vt:lpstr>                 Яструб</vt:lpstr>
      <vt:lpstr>Вправа “Кут зору”</vt:lpstr>
      <vt:lpstr>          Зозуля</vt:lpstr>
      <vt:lpstr>Слайд 12</vt:lpstr>
      <vt:lpstr>                 Маля Ясочка</vt:lpstr>
      <vt:lpstr>Словникова робота:</vt:lpstr>
      <vt:lpstr>Слайд 15</vt:lpstr>
      <vt:lpstr>Перевір себе</vt:lpstr>
      <vt:lpstr>Слайд 17</vt:lpstr>
      <vt:lpstr>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Закріплення знань  про букви Я, я. </dc:title>
  <dc:creator>User</dc:creator>
  <cp:lastModifiedBy>User</cp:lastModifiedBy>
  <cp:revision>70</cp:revision>
  <dcterms:created xsi:type="dcterms:W3CDTF">2014-08-09T07:31:11Z</dcterms:created>
  <dcterms:modified xsi:type="dcterms:W3CDTF">2014-11-13T17:33:34Z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1139519</vt:lpwstr>
  </property>
  <property fmtid="{D5CDD505-2E9C-101B-9397-08002B2CF9AE}" name="NXPowerLiteVersion" pid="3">
    <vt:lpwstr>D4.1.4</vt:lpwstr>
  </property>
</Properties>
</file>