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sldIdLst>
    <p:sldId id="256" r:id="rId2"/>
    <p:sldId id="257" r:id="rId3"/>
    <p:sldId id="263" r:id="rId4"/>
    <p:sldId id="264" r:id="rId5"/>
    <p:sldId id="258" r:id="rId6"/>
    <p:sldId id="268" r:id="rId7"/>
    <p:sldId id="259" r:id="rId8"/>
    <p:sldId id="260" r:id="rId9"/>
    <p:sldId id="265" r:id="rId10"/>
    <p:sldId id="261" r:id="rId11"/>
    <p:sldId id="269" r:id="rId12"/>
    <p:sldId id="270" r:id="rId13"/>
    <p:sldId id="262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DC015-C352-45E7-BA36-ACA7D81876D0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14CB73-6A5B-4A50-B038-2920641C7D11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14CB73-6A5B-4A50-B038-2920641C7D11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кут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кут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 сполучна ліні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 сполучна ліні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кут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heel spokes="8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Місце для вмісту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кут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 сполучна ліні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 сполучна ліні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кут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 сполучна ліні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heel spokes="8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9" name="Місце для вмісту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тексту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Місце для вмісту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3" name="Місце для нижнього колонтитула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heel spokes="8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 сполучна ліні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Місце для дати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BD5EE3C-309C-4652-83FD-80A04C1CC607}" type="datetimeFigureOut">
              <a:rPr lang="uk-UA" smtClean="0"/>
              <a:pPr/>
              <a:t>06.04.2012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05B4A54-87FA-46A7-AEDC-0EBF87AE388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wheel spokes="8"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6.xml" Type="http://schemas.openxmlformats.org/officeDocument/2006/relationships/slideLayout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2B\mult1.wmv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 ?><Relationships xmlns="http://schemas.openxmlformats.org/package/2006/relationships"><Relationship Id="rId3" Target="../media/audio1.wav" Type="http://schemas.openxmlformats.org/officeDocument/2006/relationships/audio"/><Relationship Id="rId2" Target="../slideLayouts/slideLayout6.xml" Type="http://schemas.openxmlformats.org/officeDocument/2006/relationships/slideLayout"/><Relationship Id="rId1" Target="file:///D:\2B\mult2.wmv" TargetMode="External" Type="http://schemas.openxmlformats.org/officeDocument/2006/relationships/video"/><Relationship Id="rId4" Target="../media/image18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6.xml" Type="http://schemas.openxmlformats.org/officeDocument/2006/relationships/slideLayout"/><Relationship Id="rId4" Target="../media/image20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AdminNote\Documents\&#1052;&#1091;&#1083;&#1100;&#1090;&#1092;&#1110;&#1083;&#1100;&#1084;1.wmv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m/1/MVI_5047.wmv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hyperlink" Target="film/3/MVI_5055.wmv" TargetMode="External"/><Relationship Id="rId4" Type="http://schemas.openxmlformats.org/officeDocument/2006/relationships/hyperlink" Target="film/2/MVI_5054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6.xml" Type="http://schemas.openxmlformats.org/officeDocument/2006/relationships/slideLayout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6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2564904"/>
            <a:ext cx="6172200" cy="144016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uk-UA" sz="44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Подорож в Країну Безпеки</a:t>
            </a:r>
            <a:endParaRPr lang="uk-UA" sz="4400" b="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4474840" cy="1143000"/>
          </a:xfrm>
          <a:solidFill>
            <a:srgbClr val="00B050"/>
          </a:solidFill>
          <a:ln>
            <a:solidFill>
              <a:srgbClr val="00B050"/>
            </a:solidFill>
          </a:ln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anchor="ctr"/>
          <a:lstStyle/>
          <a:p>
            <a:pPr algn="ctr"/>
            <a:r>
              <a:rPr lang="uk-UA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Надзвичайні ситуації</a:t>
            </a:r>
            <a:endParaRPr lang="uk-UA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2420888"/>
            <a:ext cx="409347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620688"/>
            <a:ext cx="3679097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604989"/>
            <a:ext cx="4079911" cy="2704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lt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lt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67600" cy="634082"/>
          </a:xfrm>
          <a:solidFill>
            <a:schemeClr val="accent1">
              <a:lumMod val="50000"/>
            </a:schemeClr>
          </a:solidFill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uk-UA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Засоби індивідуального захисту</a:t>
            </a:r>
            <a:endParaRPr lang="uk-UA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2990850" cy="4762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916832"/>
            <a:ext cx="44767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204864"/>
            <a:ext cx="3682752" cy="18002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/>
            <a:r>
              <a:rPr lang="uk-UA" sz="40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Юні пожежники</a:t>
            </a:r>
            <a:endParaRPr lang="uk-UA" sz="40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1.bp.blogspot.com/_SzaYieYLza8/TIUZ9_tytBI/AAAAAAAAA4E/6rwB1qZREU4/s1600/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025956"/>
            <a:ext cx="4104456" cy="5427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ультфільм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1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увати 6"/>
          <p:cNvGrpSpPr/>
          <p:nvPr/>
        </p:nvGrpSpPr>
        <p:grpSpPr>
          <a:xfrm>
            <a:off x="971600" y="1959223"/>
            <a:ext cx="7344816" cy="2939554"/>
            <a:chOff x="971600" y="1239143"/>
            <a:chExt cx="7344816" cy="2939554"/>
          </a:xfrm>
        </p:grpSpPr>
        <p:sp>
          <p:nvSpPr>
            <p:cNvPr id="3" name="TextBox 2">
              <a:hlinkClick r:id="rId3" action="ppaction://hlinkfile"/>
            </p:cNvPr>
            <p:cNvSpPr txBox="1"/>
            <p:nvPr/>
          </p:nvSpPr>
          <p:spPr>
            <a:xfrm>
              <a:off x="971600" y="1239143"/>
              <a:ext cx="7344816" cy="46166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>
                  <a:solidFill>
                    <a:srgbClr val="C00000"/>
                  </a:solidFill>
                </a:rPr>
                <a:t>Пожежник 1</a:t>
              </a:r>
            </a:p>
          </p:txBody>
        </p:sp>
        <p:sp>
          <p:nvSpPr>
            <p:cNvPr id="5" name="TextBox 4">
              <a:hlinkClick r:id="rId4" action="ppaction://hlinkfile"/>
            </p:cNvPr>
            <p:cNvSpPr txBox="1"/>
            <p:nvPr/>
          </p:nvSpPr>
          <p:spPr>
            <a:xfrm>
              <a:off x="971600" y="2478088"/>
              <a:ext cx="7344816" cy="46166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>
                  <a:solidFill>
                    <a:srgbClr val="C00000"/>
                  </a:solidFill>
                </a:rPr>
                <a:t>Пожежник 2</a:t>
              </a:r>
            </a:p>
          </p:txBody>
        </p:sp>
        <p:sp>
          <p:nvSpPr>
            <p:cNvPr id="6" name="TextBox 5">
              <a:hlinkClick r:id="rId5" action="ppaction://hlinkfile"/>
            </p:cNvPr>
            <p:cNvSpPr txBox="1"/>
            <p:nvPr/>
          </p:nvSpPr>
          <p:spPr>
            <a:xfrm>
              <a:off x="971600" y="3717032"/>
              <a:ext cx="7344816" cy="46166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>
                  <a:solidFill>
                    <a:srgbClr val="C00000"/>
                  </a:solidFill>
                </a:rPr>
                <a:t>Пожежник 3</a:t>
              </a:r>
            </a:p>
          </p:txBody>
        </p:sp>
      </p:grp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5626968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Небезпечні речовини, ліки</a:t>
            </a:r>
            <a:endParaRPr lang="uk-UA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362" name="Picture 2" descr="http://www.pheasant.com.ua/i/1263364290344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548680"/>
            <a:ext cx="2095500" cy="1771651"/>
          </a:xfrm>
          <a:prstGeom prst="rect">
            <a:avLst/>
          </a:prstGeom>
          <a:noFill/>
        </p:spPr>
      </p:pic>
      <p:pic>
        <p:nvPicPr>
          <p:cNvPr id="15364" name="Picture 4" descr="http://ibud.ua/userfiles/image/kraski/rastvoriteli/1-rastvoritel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356992"/>
            <a:ext cx="4752527" cy="3168352"/>
          </a:xfrm>
          <a:prstGeom prst="rect">
            <a:avLst/>
          </a:prstGeom>
          <a:noFill/>
        </p:spPr>
      </p:pic>
      <p:pic>
        <p:nvPicPr>
          <p:cNvPr id="15366" name="Picture 6" descr="http://images.prom.ua/874892_w640_h640_dscf22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564904"/>
            <a:ext cx="3282664" cy="40324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48816" y="485800"/>
            <a:ext cx="74676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Правила користування небезпечними речовинами</a:t>
            </a:r>
            <a:endParaRPr lang="uk-UA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"/>
          </p:nvPr>
        </p:nvSpPr>
        <p:spPr>
          <a:xfrm>
            <a:off x="539552" y="2276872"/>
            <a:ext cx="7467600" cy="3672408"/>
          </a:xfrm>
        </p:spPr>
        <p:txBody>
          <a:bodyPr>
            <a:noAutofit/>
          </a:bodyPr>
          <a:lstStyle/>
          <a:p>
            <a:r>
              <a:rPr lang="uk-UA" sz="2800" dirty="0" smtClean="0"/>
              <a:t>Хімічні препарати не можна відкривати, нюхати чи самостійно користуватися ними.</a:t>
            </a:r>
          </a:p>
          <a:p>
            <a:r>
              <a:rPr lang="uk-UA" sz="2800" dirty="0" smtClean="0"/>
              <a:t>Легкозаймисті речовини зберігати якнайдалі від вогню.</a:t>
            </a:r>
          </a:p>
          <a:p>
            <a:r>
              <a:rPr lang="uk-UA" sz="2800" dirty="0" smtClean="0"/>
              <a:t>Ліки приймати лише за призначенням лікаря та з дозволу батьків.</a:t>
            </a:r>
            <a:endParaRPr lang="uk-UA" sz="2800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3826768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uk-UA" dirty="0" smtClean="0"/>
              <a:t>Дорожня абетка</a:t>
            </a:r>
            <a:endParaRPr lang="uk-UA" dirty="0"/>
          </a:p>
        </p:txBody>
      </p:sp>
      <p:pic>
        <p:nvPicPr>
          <p:cNvPr id="18434" name="Picture 2" descr="http://shkola.ostriv.in.ua/images/publications/4/5094/13039399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3810000" cy="3438526"/>
          </a:xfrm>
          <a:prstGeom prst="rect">
            <a:avLst/>
          </a:prstGeom>
          <a:noFill/>
        </p:spPr>
      </p:pic>
      <p:pic>
        <p:nvPicPr>
          <p:cNvPr id="18436" name="Picture 4" descr="http://kupava.veselun.info/wp-content/uploads/2011/03/sygnal-reguluvalnyk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0078"/>
            <a:ext cx="4392488" cy="2593258"/>
          </a:xfrm>
          <a:prstGeom prst="rect">
            <a:avLst/>
          </a:prstGeom>
          <a:noFill/>
        </p:spPr>
      </p:pic>
      <p:pic>
        <p:nvPicPr>
          <p:cNvPr id="18438" name="Picture 6" descr="http://animator.ru/film_img/variants/film_2138_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05064"/>
            <a:ext cx="3514725" cy="26289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1143000"/>
          </a:xfrm>
          <a:solidFill>
            <a:srgbClr val="7030A0"/>
          </a:solidFill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anchor="ctr"/>
          <a:lstStyle/>
          <a:p>
            <a:pPr algn="ctr"/>
            <a:r>
              <a:rPr lang="uk-UA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Ягоди та гриби</a:t>
            </a:r>
            <a:endParaRPr lang="uk-UA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60648"/>
            <a:ext cx="337185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645024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700808"/>
            <a:ext cx="382718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32184"/>
            <a:ext cx="6537176" cy="6537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льков">
  <a:themeElements>
    <a:clrScheme name="Альков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льков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льков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199</TotalTime>
  <Words>61</Words>
  <Application>Microsoft Office PowerPoint</Application>
  <PresentationFormat>Екран (4:3)</PresentationFormat>
  <Paragraphs>15</Paragraphs>
  <Slides>13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Альков</vt:lpstr>
      <vt:lpstr>Подорож в Країну Безпеки</vt:lpstr>
      <vt:lpstr>Юні пожежники</vt:lpstr>
      <vt:lpstr>Слайд 3</vt:lpstr>
      <vt:lpstr>Слайд 4</vt:lpstr>
      <vt:lpstr>Небезпечні речовини, ліки</vt:lpstr>
      <vt:lpstr>Правила користування небезпечними речовинами</vt:lpstr>
      <vt:lpstr>Дорожня абетка</vt:lpstr>
      <vt:lpstr>Ягоди та гриби</vt:lpstr>
      <vt:lpstr>Слайд 9</vt:lpstr>
      <vt:lpstr>Надзвичайні ситуації</vt:lpstr>
      <vt:lpstr>Слайд 11</vt:lpstr>
      <vt:lpstr>Слайд 12</vt:lpstr>
      <vt:lpstr>Засоби індивідуального захисту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Подорож в Країну Безпеки</dc:title>
  <dc:creator>AdminNote</dc:creator>
  <cp:lastModifiedBy>AdminNote</cp:lastModifiedBy>
  <cp:revision>18</cp:revision>
  <dcterms:created xsi:type="dcterms:W3CDTF">2012-04-03T12:51:06Z</dcterms:created>
  <dcterms:modified xsi:type="dcterms:W3CDTF">2012-04-06T11:35:06Z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591997</vt:lpwstr>
  </property>
  <property fmtid="{D5CDD505-2E9C-101B-9397-08002B2CF9AE}" name="NXPowerLiteVersion" pid="3">
    <vt:lpwstr>D4.1.4</vt:lpwstr>
  </property>
</Properties>
</file>