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8" y="-3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C601-7CAB-4071-9D84-78E112E5241E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389E-4C62-4A28-803B-C98E420EA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C601-7CAB-4071-9D84-78E112E5241E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389E-4C62-4A28-803B-C98E420EA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C601-7CAB-4071-9D84-78E112E5241E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389E-4C62-4A28-803B-C98E420EA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C601-7CAB-4071-9D84-78E112E5241E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389E-4C62-4A28-803B-C98E420EA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C601-7CAB-4071-9D84-78E112E5241E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389E-4C62-4A28-803B-C98E420EA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C601-7CAB-4071-9D84-78E112E5241E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389E-4C62-4A28-803B-C98E420EA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C601-7CAB-4071-9D84-78E112E5241E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389E-4C62-4A28-803B-C98E420EA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C601-7CAB-4071-9D84-78E112E5241E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389E-4C62-4A28-803B-C98E420EA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C601-7CAB-4071-9D84-78E112E5241E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389E-4C62-4A28-803B-C98E420EA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C601-7CAB-4071-9D84-78E112E5241E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389E-4C62-4A28-803B-C98E420EA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C601-7CAB-4071-9D84-78E112E5241E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389E-4C62-4A28-803B-C98E420EA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EC601-7CAB-4071-9D84-78E112E5241E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3389E-4C62-4A28-803B-C98E420EA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7" Target="../media/image6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5.jpeg" Type="http://schemas.openxmlformats.org/officeDocument/2006/relationships/image"/><Relationship Id="rId5" Target="../media/image4.jpe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&#1090;&#1080;&#1078;&#1076;&#1077;&#1085;&#1100;%20&#1087;&#1086;&#1095;&#1072;&#1090;&#1082;&#1086;&#1074;&#1086;&#1111;%20&#1086;&#1089;&#1074;&#1110;&#1090;&#1080;\&#1051;&#1070;&#1041;&#1040;%20&#1071;&#1056;&#1054;&#1057;&#1051;&#1040;&#1042;&#1030;&#1042;&#1053;&#1040;\&#1092;&#1110;&#1079;&#1093;&#1074;&#1080;&#1083;&#1080;&#1085;&#1082;&#1072;%20%20'&#1059;&#1082;&#1088;&#1072;&#1111;&#1085;&#1086;,%20&#1084;&#1080;%20&#1090;&#1074;&#1086;&#1103;%20&#1085;&#1072;&#1076;&#1110;&#1103;'avi.avi" TargetMode="External"/><Relationship Id="rId4" Type="http://schemas.openxmlformats.org/officeDocument/2006/relationships/image" Target="../media/image11.pn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3" id="4" name="Picture 4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180181" y="-50006"/>
            <a:ext cx="9504363" cy="6958013"/>
          </a:xfrm>
          <a:prstGeom prst="rect">
            <a:avLst/>
          </a:prstGeom>
          <a:noFill/>
        </p:spPr>
      </p:pic>
      <p:pic>
        <p:nvPicPr>
          <p:cNvPr descr="C:\Documents and Settings\Admin\Рабочий стол\Новая папка\solntse.png" id="1025" name="Picture 1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 flipH="1">
            <a:off x="-142908" y="285728"/>
            <a:ext cx="1828538" cy="1714488"/>
          </a:xfrm>
          <a:prstGeom prst="rect">
            <a:avLst/>
          </a:prstGeom>
          <a:noFill/>
        </p:spPr>
      </p:pic>
      <p:pic>
        <p:nvPicPr>
          <p:cNvPr descr="C:\Documents and Settings\Admin\Рабочий стол\Новая папка\pchyolka1.jpg" id="1026" name="Picture 2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428604"/>
            <a:ext cx="2143108" cy="2469734"/>
          </a:xfrm>
          <a:prstGeom prst="rect">
            <a:avLst/>
          </a:prstGeom>
          <a:noFill/>
        </p:spPr>
      </p:pic>
      <p:pic>
        <p:nvPicPr>
          <p:cNvPr descr="C:\Documents and Settings\Admin\Рабочий стол\Новая папка\хмаринка, ліс, річка.png" id="1027" name="Picture 3"/>
          <p:cNvPicPr>
            <a:picLocks noChangeArrowheads="1" noChangeAspect="1"/>
          </p:cNvPicPr>
          <p:nvPr/>
        </p:nvPicPr>
        <p:blipFill>
          <a:blip r:embed="rId5">
            <a:lum contrast="10000"/>
          </a:blip>
          <a:srcRect r="201"/>
          <a:stretch>
            <a:fillRect/>
          </a:stretch>
        </p:blipFill>
        <p:spPr bwMode="auto">
          <a:xfrm>
            <a:off x="428596" y="2500306"/>
            <a:ext cx="2008202" cy="1643074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descr="C:\Documents and Settings\Admin\Рабочий стол\Новая папка\20132705142310.jpg" id="1028" name="Picture 4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7035808" y="2928934"/>
            <a:ext cx="2108192" cy="1581144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descr="C:\Documents and Settings\Admin\Рабочий стол\Новая папка\cheesecakes-115-1.jpg" id="1029" name="Picture 5"/>
          <p:cNvPicPr>
            <a:picLocks noChangeArrowheads="1"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4572008"/>
            <a:ext cx="2851465" cy="1725610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500166" y="1071546"/>
          <a:ext cx="6096000" cy="3840480"/>
        </p:xfrm>
        <a:graphic>
          <a:graphicData uri="http://schemas.openxmlformats.org/drawingml/2006/table">
            <a:tbl>
              <a:tblPr bandRow="1" first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70840">
                <a:tc gridSpan="4"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gridSpan="2" rowSpan="2"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 row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</a:tr>
              <a:tr h="370840">
                <a:tc gridSpan="3" rowSpan="2"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 row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 row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dirty="0"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</a:tr>
              <a:tr h="370840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endParaRPr dirty="0" lang="ru-RU" sz="3600"/>
                    </a:p>
                  </a:txBody>
                  <a:tcPr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 lang="ru-RU"/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929058" y="1071546"/>
            <a:ext cx="3000396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36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b="1" dirty="0" lang="uk-UA" smtClean="0" sz="3600"/>
              <a:t>   О   Н   Ц   Е</a:t>
            </a:r>
            <a:endParaRPr b="1" dirty="0" lang="ru-RU" sz="3600"/>
          </a:p>
        </p:txBody>
      </p:sp>
      <p:sp>
        <p:nvSpPr>
          <p:cNvPr id="14" name="TextBox 13"/>
          <p:cNvSpPr txBox="1"/>
          <p:nvPr/>
        </p:nvSpPr>
        <p:spPr>
          <a:xfrm>
            <a:off x="1500166" y="1714488"/>
            <a:ext cx="4286280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3600"/>
              <a:t>Б    Д  Ж   І    </a:t>
            </a:r>
            <a:r>
              <a:rPr b="1" dirty="0" lang="uk-UA" smtClean="0" sz="36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Л </a:t>
            </a:r>
            <a:r>
              <a:rPr b="1" dirty="0" lang="uk-UA" smtClean="0" sz="3600"/>
              <a:t>  К    И</a:t>
            </a:r>
            <a:endParaRPr b="1" dirty="0" lang="ru-RU" sz="3600"/>
          </a:p>
        </p:txBody>
      </p:sp>
      <p:sp>
        <p:nvSpPr>
          <p:cNvPr id="15" name="TextBox 14"/>
          <p:cNvSpPr txBox="1"/>
          <p:nvPr/>
        </p:nvSpPr>
        <p:spPr>
          <a:xfrm>
            <a:off x="3357554" y="2357430"/>
            <a:ext cx="2071702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3600"/>
              <a:t>Д   </a:t>
            </a:r>
            <a:r>
              <a:rPr b="1" dirty="0" lang="uk-UA" smtClean="0" sz="36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b="1" dirty="0" lang="uk-UA" smtClean="0" sz="3600"/>
              <a:t>   Щ</a:t>
            </a:r>
            <a:endParaRPr b="1" dirty="0" lang="ru-RU" sz="3600"/>
          </a:p>
        </p:txBody>
      </p:sp>
      <p:sp>
        <p:nvSpPr>
          <p:cNvPr id="16" name="TextBox 15"/>
          <p:cNvSpPr txBox="1"/>
          <p:nvPr/>
        </p:nvSpPr>
        <p:spPr>
          <a:xfrm>
            <a:off x="3929058" y="3000372"/>
            <a:ext cx="3143272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36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b="1" dirty="0" lang="uk-UA" smtClean="0" sz="3600"/>
              <a:t>    І    Т    Е    Р</a:t>
            </a:r>
            <a:endParaRPr b="1" dirty="0" lang="ru-RU" sz="3600"/>
          </a:p>
        </p:txBody>
      </p:sp>
      <p:sp>
        <p:nvSpPr>
          <p:cNvPr id="17" name="TextBox 16"/>
          <p:cNvSpPr txBox="1"/>
          <p:nvPr/>
        </p:nvSpPr>
        <p:spPr>
          <a:xfrm>
            <a:off x="3357554" y="3643314"/>
            <a:ext cx="2500330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3600"/>
              <a:t>Т   </a:t>
            </a:r>
            <a:r>
              <a:rPr b="1" dirty="0" lang="uk-UA" smtClean="0" sz="36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b="1" dirty="0" lang="uk-UA" smtClean="0" sz="3600"/>
              <a:t>   Р    Т</a:t>
            </a:r>
            <a:endParaRPr b="1" dirty="0" lang="ru-RU" sz="3600"/>
          </a:p>
        </p:txBody>
      </p:sp>
      <p:sp>
        <p:nvSpPr>
          <p:cNvPr id="18" name="TextBox 17"/>
          <p:cNvSpPr txBox="1"/>
          <p:nvPr/>
        </p:nvSpPr>
        <p:spPr>
          <a:xfrm>
            <a:off x="3571868" y="1071546"/>
            <a:ext cx="418704" cy="646331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 sz="3600"/>
              <a:t>1</a:t>
            </a:r>
            <a:endParaRPr b="1" dirty="0" lang="ru-RU" sz="3600"/>
          </a:p>
        </p:txBody>
      </p:sp>
      <p:sp>
        <p:nvSpPr>
          <p:cNvPr id="19" name="TextBox 18"/>
          <p:cNvSpPr txBox="1"/>
          <p:nvPr/>
        </p:nvSpPr>
        <p:spPr>
          <a:xfrm>
            <a:off x="1142976" y="1714488"/>
            <a:ext cx="418704" cy="646331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 sz="3600"/>
              <a:t>2</a:t>
            </a:r>
            <a:endParaRPr b="1" dirty="0" lang="ru-RU" sz="3600"/>
          </a:p>
        </p:txBody>
      </p:sp>
      <p:sp>
        <p:nvSpPr>
          <p:cNvPr id="20" name="TextBox 19"/>
          <p:cNvSpPr txBox="1"/>
          <p:nvPr/>
        </p:nvSpPr>
        <p:spPr>
          <a:xfrm>
            <a:off x="3000364" y="2357430"/>
            <a:ext cx="418704" cy="646331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 sz="3600"/>
              <a:t>3</a:t>
            </a:r>
            <a:endParaRPr b="1" dirty="0" lang="ru-RU" sz="3600"/>
          </a:p>
        </p:txBody>
      </p:sp>
      <p:sp>
        <p:nvSpPr>
          <p:cNvPr id="21" name="TextBox 20"/>
          <p:cNvSpPr txBox="1"/>
          <p:nvPr/>
        </p:nvSpPr>
        <p:spPr>
          <a:xfrm>
            <a:off x="3571868" y="3000372"/>
            <a:ext cx="418704" cy="646331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 sz="3600"/>
              <a:t>4</a:t>
            </a:r>
            <a:endParaRPr b="1" dirty="0" lang="ru-RU" sz="3600"/>
          </a:p>
        </p:txBody>
      </p:sp>
      <p:sp>
        <p:nvSpPr>
          <p:cNvPr id="22" name="TextBox 21"/>
          <p:cNvSpPr txBox="1"/>
          <p:nvPr/>
        </p:nvSpPr>
        <p:spPr>
          <a:xfrm>
            <a:off x="3000364" y="3643314"/>
            <a:ext cx="418704" cy="646331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 sz="3600"/>
              <a:t>5</a:t>
            </a:r>
            <a:endParaRPr b="1" dirty="0" lang="ru-RU" sz="3600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3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6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9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2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2" nodeType="with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24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5">
                      <p:stCondLst>
                        <p:cond delay="indefinite"/>
                      </p:stCondLst>
                      <p:childTnLst>
                        <p:par>
                          <p:cTn fill="hold" id="2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7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0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32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3" nodeType="with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35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6">
                      <p:stCondLst>
                        <p:cond delay="indefinite"/>
                      </p:stCondLst>
                      <p:childTnLst>
                        <p:par>
                          <p:cTn fill="hold" id="3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8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43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4" nodeType="with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46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7">
                      <p:stCondLst>
                        <p:cond delay="indefinite"/>
                      </p:stCondLst>
                      <p:childTnLst>
                        <p:par>
                          <p:cTn fill="hold" id="4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9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2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54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5" nodeType="with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57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3"/>
      <p:bldP grpId="0" spid="14"/>
      <p:bldP grpId="0" spid="15"/>
      <p:bldP grpId="0" spid="16"/>
      <p:bldP grpId="0" spid="17"/>
      <p:bldP grpId="0" spid="18"/>
      <p:bldP grpId="0" spid="19"/>
      <p:bldP grpId="0" spid="20"/>
      <p:bldP grpId="0" spid="21"/>
      <p:bldP grpId="0" spid="22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3" id="4" name="Picture 4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180181" y="-50006"/>
            <a:ext cx="9504363" cy="6958013"/>
          </a:xfrm>
          <a:prstGeom prst="rect">
            <a:avLst/>
          </a:prstGeom>
          <a:noFill/>
        </p:spPr>
      </p:pic>
      <p:pic>
        <p:nvPicPr>
          <p:cNvPr descr="C:\Documents and Settings\Admin\Рабочий стол\Новая папка\Шотландия, горы, река, небо, облака, тучи, вода, дерево, 3786x2479.jpg" id="4098" name="Picture 2"/>
          <p:cNvPicPr>
            <a:picLocks noChangeArrowheads="1" noChangeAspect="1"/>
          </p:cNvPicPr>
          <p:nvPr/>
        </p:nvPicPr>
        <p:blipFill>
          <a:blip cstate="print" r:embed="rId3"/>
          <a:srcRect b="12"/>
          <a:stretch>
            <a:fillRect/>
          </a:stretch>
        </p:blipFill>
        <p:spPr bwMode="auto">
          <a:xfrm>
            <a:off x="183666" y="357166"/>
            <a:ext cx="3571900" cy="2500330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descr="C:\Documents and Settings\Admin\Рабочий стол\Новая папка\kosa_8.jpg" id="4099" name="Picture 3"/>
          <p:cNvPicPr>
            <a:picLocks noChangeArrowheads="1"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42910" y="3000372"/>
            <a:ext cx="2786082" cy="3594920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7" name="TextBox 6"/>
          <p:cNvSpPr txBox="1"/>
          <p:nvPr/>
        </p:nvSpPr>
        <p:spPr>
          <a:xfrm>
            <a:off x="4214810" y="3571876"/>
            <a:ext cx="4929190" cy="138499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150000"/>
              </a:lnSpc>
            </a:pPr>
            <a:r>
              <a:rPr b="1" dirty="0" lang="uk-UA" smtClean="0" sz="2800">
                <a:latin charset="0" pitchFamily="18" typeface="Times New Roman"/>
                <a:cs charset="0" pitchFamily="18" typeface="Times New Roman"/>
              </a:rPr>
              <a:t>Обличчя дівчини прикривав прозорий </a:t>
            </a:r>
            <a:r>
              <a:rPr b="1" dirty="0" i="1" lang="uk-UA" sz="2800">
                <a:latin charset="0" pitchFamily="18" typeface="Bookman Old Style"/>
              </a:rPr>
              <a:t>серпанок.</a:t>
            </a:r>
          </a:p>
        </p:txBody>
      </p:sp>
      <p:pic>
        <p:nvPicPr>
          <p:cNvPr descr="3" id="8" name="Picture 4"/>
          <p:cNvPicPr>
            <a:picLocks noChangeArrowheads="1" noChangeAspect="1"/>
          </p:cNvPicPr>
          <p:nvPr/>
        </p:nvPicPr>
        <p:blipFill>
          <a:blip cstate="print" r:embed="rId2"/>
          <a:srcRect b="78439" l="49641" r="21045"/>
          <a:stretch>
            <a:fillRect/>
          </a:stretch>
        </p:blipFill>
        <p:spPr bwMode="auto">
          <a:xfrm>
            <a:off x="6500826" y="-24"/>
            <a:ext cx="2786082" cy="150019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6248" y="285728"/>
            <a:ext cx="4500287" cy="203132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150000"/>
              </a:lnSpc>
            </a:pPr>
            <a:r>
              <a:rPr b="1" dirty="0" lang="uk-UA" smtClean="0" sz="2800">
                <a:latin charset="0" pitchFamily="18" typeface="Times New Roman"/>
                <a:cs charset="0" pitchFamily="18" typeface="Times New Roman"/>
              </a:rPr>
              <a:t>Юрбою клубочилися над </a:t>
            </a:r>
          </a:p>
          <a:p>
            <a:pPr>
              <a:lnSpc>
                <a:spcPct val="150000"/>
              </a:lnSpc>
            </a:pPr>
            <a:r>
              <a:rPr b="1" dirty="0" lang="uk-UA" smtClean="0" sz="2800">
                <a:latin charset="0" pitchFamily="18" typeface="Times New Roman"/>
                <a:cs charset="0" pitchFamily="18" typeface="Times New Roman"/>
              </a:rPr>
              <a:t>хвилями </a:t>
            </a:r>
            <a:r>
              <a:rPr b="1" dirty="0" err="1" lang="uk-UA" smtClean="0" sz="2800">
                <a:latin charset="0" pitchFamily="18" typeface="Times New Roman"/>
                <a:cs charset="0" pitchFamily="18" typeface="Times New Roman"/>
              </a:rPr>
              <a:t>кам</a:t>
            </a:r>
            <a:r>
              <a:rPr b="1" dirty="0" lang="en-US" smtClean="0" sz="2800">
                <a:latin charset="0" pitchFamily="18" typeface="Times New Roman"/>
                <a:cs charset="0" pitchFamily="18" typeface="Times New Roman"/>
              </a:rPr>
              <a:t>’</a:t>
            </a:r>
            <a:r>
              <a:rPr b="1" dirty="0" err="1" lang="uk-UA" smtClean="0" sz="2800">
                <a:latin charset="0" pitchFamily="18" typeface="Times New Roman"/>
                <a:cs charset="0" pitchFamily="18" typeface="Times New Roman"/>
              </a:rPr>
              <a:t>яного</a:t>
            </a:r>
            <a:r>
              <a:rPr b="1" dirty="0" lang="uk-UA" smtClean="0" sz="2800">
                <a:latin charset="0" pitchFamily="18" typeface="Times New Roman"/>
                <a:cs charset="0" pitchFamily="18" typeface="Times New Roman"/>
              </a:rPr>
              <a:t> моря </a:t>
            </a:r>
          </a:p>
          <a:p>
            <a:pPr>
              <a:lnSpc>
                <a:spcPct val="150000"/>
              </a:lnSpc>
            </a:pPr>
            <a:r>
              <a:rPr b="1" dirty="0" lang="uk-UA" smtClean="0" sz="2800">
                <a:latin charset="0" pitchFamily="18" typeface="Times New Roman"/>
                <a:cs charset="0" pitchFamily="18" typeface="Times New Roman"/>
              </a:rPr>
              <a:t>Говерли сиві </a:t>
            </a:r>
            <a:r>
              <a:rPr b="1" dirty="0" i="1" lang="uk-UA" smtClean="0" sz="2800">
                <a:latin charset="0" pitchFamily="18" typeface="Bookman Old Style"/>
              </a:rPr>
              <a:t>серпанки.</a:t>
            </a: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3" id="4" name="Picture 4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142908" y="-100013"/>
            <a:ext cx="9504363" cy="695801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357554" y="65766"/>
            <a:ext cx="3457678" cy="1077218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pPr>
              <a:lnSpc>
                <a:spcPct val="80000"/>
              </a:lnSpc>
            </a:pPr>
            <a:r>
              <a:rPr b="1" dirty="0" i="1" lang="uk-UA" sz="4000">
                <a:latin charset="0" pitchFamily="18" typeface="Bookman Old Style"/>
              </a:rPr>
              <a:t>Косу </a:t>
            </a:r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дівчина</a:t>
            </a:r>
          </a:p>
          <a:p>
            <a:pPr>
              <a:lnSpc>
                <a:spcPct val="80000"/>
              </a:lnSpc>
            </a:pPr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плете.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28992" y="2143116"/>
            <a:ext cx="3571900" cy="107721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80000"/>
              </a:lnSpc>
            </a:pPr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На </a:t>
            </a:r>
            <a:r>
              <a:rPr b="1" dirty="0" i="1" lang="uk-UA" sz="4000">
                <a:latin charset="0" pitchFamily="18" typeface="Bookman Old Style"/>
              </a:rPr>
              <a:t>косі</a:t>
            </a:r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 </a:t>
            </a:r>
            <a:endParaRPr b="1" dirty="0" lang="uk-UA" smtClean="0" sz="4000">
              <a:latin charset="0" pitchFamily="18" typeface="Times New Roman"/>
              <a:cs charset="0" pitchFamily="18" typeface="Times New Roman"/>
            </a:endParaRPr>
          </a:p>
          <a:p>
            <a:pPr>
              <a:lnSpc>
                <a:spcPct val="80000"/>
              </a:lnSpc>
            </a:pPr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т</a:t>
            </a:r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рава </a:t>
            </a:r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росте</a:t>
            </a:r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29058" y="5280740"/>
            <a:ext cx="4811766" cy="1077218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pPr>
              <a:lnSpc>
                <a:spcPct val="80000"/>
              </a:lnSpc>
            </a:pPr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Із </a:t>
            </a:r>
            <a:r>
              <a:rPr b="1" dirty="0" i="1" lang="uk-UA" sz="4000">
                <a:latin charset="0" pitchFamily="18" typeface="Bookman Old Style"/>
              </a:rPr>
              <a:t>косами</a:t>
            </a:r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 на зорі </a:t>
            </a:r>
          </a:p>
          <a:p>
            <a:pPr>
              <a:lnSpc>
                <a:spcPct val="80000"/>
              </a:lnSpc>
            </a:pPr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йдуть у поле косарі.</a:t>
            </a:r>
          </a:p>
        </p:txBody>
      </p:sp>
      <p:pic>
        <p:nvPicPr>
          <p:cNvPr descr="C:\Documents and Settings\Admin\Рабочий стол\Новая папка\1373873365_kosy-13.jpg" id="5122" name="Picture 2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785794"/>
            <a:ext cx="3393267" cy="2714644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descr="C:\Documents and Settings\Admin\Рабочий стол\Новая папка\86b791c72da3.jpg" id="5124" name="Picture 4"/>
          <p:cNvPicPr>
            <a:picLocks noChangeArrowheads="1" noChangeAspect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1503370" y="3643314"/>
            <a:ext cx="2425688" cy="3214686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descr="C:\Documents and Settings\Admin\Рабочий стол\Новая папка\8287d66b0f575769b05b93f37fe02d71.jpg" id="5125" name="Picture 5"/>
          <p:cNvPicPr>
            <a:picLocks noChangeArrowheads="1" noChangeAspect="1"/>
          </p:cNvPicPr>
          <p:nvPr/>
        </p:nvPicPr>
        <p:blipFill>
          <a:blip r:embed="rId5"/>
          <a:srcRect b="34"/>
          <a:stretch>
            <a:fillRect/>
          </a:stretch>
        </p:blipFill>
        <p:spPr bwMode="auto">
          <a:xfrm>
            <a:off x="6726582" y="-142900"/>
            <a:ext cx="2631764" cy="3714752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3" id="4" name="Picture 4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180181" y="-50006"/>
            <a:ext cx="9504363" cy="6958013"/>
          </a:xfrm>
          <a:prstGeom prst="rect">
            <a:avLst/>
          </a:prstGeom>
          <a:noFill/>
        </p:spPr>
      </p:pic>
      <p:pic>
        <p:nvPicPr>
          <p:cNvPr descr="C:\Documents and Settings\Admin\Рабочий стол\Новая папка\-0.jpg" id="6146" name="Picture 2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071546"/>
            <a:ext cx="4143372" cy="2734626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descr="C:\Documents and Settings\Admin\Рабочий стол\Новая папка\4105_big.jpg" id="6147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214282" y="3953652"/>
            <a:ext cx="4786346" cy="2832934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descr="C:\Documents and Settings\Admin\Рабочий стол\Новая папка\ladoshki-1.jpg" id="6149" name="Picture 5"/>
          <p:cNvPicPr>
            <a:picLocks noChangeArrowheads="1"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105400" y="1857364"/>
            <a:ext cx="4038600" cy="2714644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8" name="TextBox 7"/>
          <p:cNvSpPr txBox="1"/>
          <p:nvPr/>
        </p:nvSpPr>
        <p:spPr>
          <a:xfrm>
            <a:off x="3143240" y="-500090"/>
            <a:ext cx="3223959" cy="155664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pPr>
              <a:lnSpc>
                <a:spcPct val="150000"/>
              </a:lnSpc>
            </a:pPr>
            <a:r>
              <a:rPr b="1" dirty="0" i="1" lang="uk-UA" smtClean="0" sz="7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Bookman Old Style"/>
              </a:rPr>
              <a:t>Ручка</a:t>
            </a:r>
            <a:endParaRPr b="1" dirty="0" lang="uk-UA" smtClean="0" sz="72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3" id="4" name="Picture 4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180181" y="-50006"/>
            <a:ext cx="9504363" cy="695801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643174" y="-428652"/>
            <a:ext cx="4958409" cy="1754326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pPr>
              <a:lnSpc>
                <a:spcPct val="150000"/>
              </a:lnSpc>
            </a:pPr>
            <a:r>
              <a:rPr b="1" dirty="0" i="1" lang="uk-UA" smtClean="0" sz="7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Bookman Old Style"/>
              </a:rPr>
              <a:t>Міцний(а)</a:t>
            </a:r>
            <a:endParaRPr b="1" dirty="0" i="1" lang="uk-UA" sz="72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Bookman Old Style"/>
            </a:endParaRPr>
          </a:p>
        </p:txBody>
      </p:sp>
      <p:pic>
        <p:nvPicPr>
          <p:cNvPr descr="C:\Documents and Settings\Admin\Рабочий стол\Новая папка\1323418187_druzhba-v-yunosheskom-vozraste.jpg" id="10242" name="Picture 2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071546"/>
            <a:ext cx="3357554" cy="2618916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descr="C:\Documents and Settings\Admin\Рабочий стол\Новая папка\chay.jpg" id="10243" name="Picture 3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071547"/>
            <a:ext cx="3488652" cy="2428892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descr="C:\Documents and Settings\Admin\Рабочий стол\Новая папка\son.jpg" id="10244" name="Picture 4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643314"/>
            <a:ext cx="3642836" cy="3000372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descr="C:\Documents and Settings\Admin\Рабочий стол\Новая папка\667209.jpeg" id="1026" name="Picture 2"/>
          <p:cNvPicPr>
            <a:picLocks noChangeArrowheads="1" noChangeAspect="1"/>
          </p:cNvPicPr>
          <p:nvPr/>
        </p:nvPicPr>
        <p:blipFill>
          <a:blip r:embed="rId6"/>
          <a:srcRect r="113"/>
          <a:stretch>
            <a:fillRect/>
          </a:stretch>
        </p:blipFill>
        <p:spPr bwMode="auto">
          <a:xfrm>
            <a:off x="4857752" y="3714752"/>
            <a:ext cx="3155735" cy="2902543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-100013"/>
            <a:ext cx="9504363" cy="695801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-24"/>
            <a:ext cx="8286776" cy="28007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Домашнє </a:t>
            </a:r>
          </a:p>
          <a:p>
            <a:r>
              <a:rPr lang="uk-UA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завдання</a:t>
            </a:r>
            <a:endParaRPr lang="uk-UA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928934"/>
            <a:ext cx="830522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/>
              <a:t>ст.60,вивчити </a:t>
            </a:r>
            <a:r>
              <a:rPr lang="uk-UA" sz="6000" b="1" dirty="0" smtClean="0"/>
              <a:t>правило, </a:t>
            </a:r>
            <a:endParaRPr lang="ru-RU" sz="6000" b="1" dirty="0" smtClean="0"/>
          </a:p>
          <a:p>
            <a:r>
              <a:rPr lang="uk-UA" sz="6000" b="1" dirty="0" smtClean="0"/>
              <a:t>с</a:t>
            </a:r>
            <a:r>
              <a:rPr lang="uk-UA" sz="6000" b="1" dirty="0" smtClean="0"/>
              <a:t>т.61 (завдання глечика)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-100013"/>
            <a:ext cx="9504363" cy="6958013"/>
          </a:xfrm>
          <a:prstGeom prst="rect">
            <a:avLst/>
          </a:prstGeom>
          <a:noFill/>
        </p:spPr>
      </p:pic>
      <p:pic>
        <p:nvPicPr>
          <p:cNvPr id="11266" name="Picture 2" descr="C:\Documents and Settings\Admin\Рабочий стол\Новая папка\wallpapers_4218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3321819"/>
            <a:ext cx="4714908" cy="3536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0" y="1071546"/>
            <a:ext cx="9109610" cy="2123658"/>
          </a:xfrm>
          <a:prstGeom prst="rect">
            <a:avLst/>
          </a:prstGeom>
          <a:noFill/>
        </p:spPr>
        <p:txBody>
          <a:bodyPr wrap="none" rtlCol="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</a:t>
            </a:r>
            <a:r>
              <a:rPr lang="uk-UA" sz="8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“Кольорові</a:t>
            </a:r>
            <a:r>
              <a:rPr lang="uk-UA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8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олівці”</a:t>
            </a:r>
            <a:endParaRPr lang="uk-UA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181" y="-50006"/>
            <a:ext cx="9504363" cy="695801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-142908" y="1428736"/>
            <a:ext cx="9439187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Тема</a:t>
            </a: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Слово</a:t>
            </a:r>
            <a:r>
              <a:rPr lang="uk-UA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Лексичне </a:t>
            </a:r>
          </a:p>
          <a:p>
            <a:r>
              <a:rPr lang="uk-UA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значення слова.</a:t>
            </a:r>
          </a:p>
          <a:p>
            <a:r>
              <a:rPr lang="uk-UA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Тлумачний словник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 descr="C:\Documents and Settings\Admin\Рабочий стол\Новая папка\a8622db9df6665fc226801075e961d5b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632"/>
          <a:stretch>
            <a:fillRect/>
          </a:stretch>
        </p:blipFill>
        <p:spPr bwMode="auto">
          <a:xfrm>
            <a:off x="4714876" y="4357694"/>
            <a:ext cx="4572032" cy="2500306"/>
          </a:xfrm>
          <a:prstGeom prst="rect">
            <a:avLst/>
          </a:prstGeom>
          <a:noFill/>
        </p:spPr>
      </p:pic>
      <p:pic>
        <p:nvPicPr>
          <p:cNvPr id="12" name="Picture 2" descr="C:\Documents and Settings\Admin\Рабочий стол\Новая папка\a8622db9df6665fc226801075e961d5b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316" r="49474"/>
          <a:stretch>
            <a:fillRect/>
          </a:stretch>
        </p:blipFill>
        <p:spPr bwMode="auto">
          <a:xfrm>
            <a:off x="3214678" y="4429156"/>
            <a:ext cx="1643074" cy="2500306"/>
          </a:xfrm>
          <a:prstGeom prst="rect">
            <a:avLst/>
          </a:prstGeom>
          <a:noFill/>
        </p:spPr>
      </p:pic>
      <p:pic>
        <p:nvPicPr>
          <p:cNvPr id="13" name="Picture 2" descr="C:\Documents and Settings\Admin\Рабочий стол\Новая папка\a8622db9df6665fc226801075e961d5b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474"/>
          <a:stretch>
            <a:fillRect/>
          </a:stretch>
        </p:blipFill>
        <p:spPr bwMode="auto">
          <a:xfrm>
            <a:off x="-214346" y="3000372"/>
            <a:ext cx="3429024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181" y="-50006"/>
            <a:ext cx="9504363" cy="695801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14348" y="500042"/>
            <a:ext cx="487665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уроці ми:</a:t>
            </a:r>
            <a:endParaRPr lang="ru-RU" sz="6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2589" y="1928802"/>
            <a:ext cx="9015610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SzPct val="91000"/>
              <a:buFont typeface="Wingdings" pitchFamily="2" charset="2"/>
              <a:buChar char="q"/>
            </a:pPr>
            <a:r>
              <a:rPr lang="uk-UA" sz="4000" b="1" i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уточнимо уявлення про слово, </a:t>
            </a:r>
          </a:p>
          <a:p>
            <a:pPr>
              <a:buSzPct val="91000"/>
            </a:pPr>
            <a:r>
              <a:rPr lang="uk-UA" sz="4000" b="1" i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uk-UA" sz="4000" b="1" i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 мовну одиницю;</a:t>
            </a:r>
          </a:p>
          <a:p>
            <a:pPr>
              <a:buSzPct val="91000"/>
              <a:buFont typeface="Wingdings" pitchFamily="2" charset="2"/>
              <a:buChar char="q"/>
            </a:pPr>
            <a:r>
              <a:rPr lang="uk-UA" sz="4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ознайомимося із лексичним </a:t>
            </a:r>
          </a:p>
          <a:p>
            <a:pPr>
              <a:buSzPct val="91000"/>
            </a:pPr>
            <a:r>
              <a:rPr lang="uk-UA" sz="4000" b="1" i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значенням слова;</a:t>
            </a:r>
          </a:p>
          <a:p>
            <a:pPr>
              <a:buSzPct val="91000"/>
              <a:buFont typeface="Wingdings" pitchFamily="2" charset="2"/>
              <a:buChar char="q"/>
            </a:pPr>
            <a:r>
              <a:rPr lang="uk-UA" sz="4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вчитимемося розрізняти види слів </a:t>
            </a:r>
          </a:p>
          <a:p>
            <a:pPr>
              <a:buSzPct val="91000"/>
            </a:pPr>
            <a:r>
              <a:rPr lang="uk-UA" sz="4000" b="1" i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(слова-назви предметів, ознак </a:t>
            </a:r>
          </a:p>
          <a:p>
            <a:pPr>
              <a:buSzPct val="91000"/>
            </a:pPr>
            <a:r>
              <a:rPr lang="uk-UA" sz="4000" b="1" i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та дій)</a:t>
            </a:r>
            <a:endParaRPr lang="ru-RU" sz="4000" b="1" i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181" y="-50006"/>
            <a:ext cx="9504363" cy="69580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785794"/>
            <a:ext cx="5452134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i="1" dirty="0" smtClean="0">
                <a:latin typeface="Bookman Old Style" pitchFamily="18" charset="0"/>
              </a:rPr>
              <a:t>віта</a:t>
            </a:r>
          </a:p>
          <a:p>
            <a:r>
              <a:rPr lang="uk-UA" sz="7200" b="1" i="1" dirty="0" err="1" smtClean="0">
                <a:latin typeface="Bookman Old Style" pitchFamily="18" charset="0"/>
              </a:rPr>
              <a:t>зустріча</a:t>
            </a:r>
            <a:endParaRPr lang="uk-UA" sz="7200" b="1" i="1" dirty="0" smtClean="0">
              <a:latin typeface="Bookman Old Style" pitchFamily="18" charset="0"/>
            </a:endParaRPr>
          </a:p>
          <a:p>
            <a:r>
              <a:rPr lang="uk-UA" sz="7200" b="1" i="1" dirty="0" err="1" smtClean="0">
                <a:latin typeface="Bookman Old Style" pitchFamily="18" charset="0"/>
              </a:rPr>
              <a:t>наставля</a:t>
            </a:r>
            <a:endParaRPr lang="uk-UA" sz="7200" b="1" i="1" dirty="0" smtClean="0">
              <a:latin typeface="Bookman Old Style" pitchFamily="18" charset="0"/>
            </a:endParaRPr>
          </a:p>
          <a:p>
            <a:r>
              <a:rPr lang="uk-UA" sz="7200" b="1" i="1" dirty="0" err="1" smtClean="0">
                <a:latin typeface="Bookman Old Style" pitchFamily="18" charset="0"/>
              </a:rPr>
              <a:t>допомага</a:t>
            </a:r>
            <a:endParaRPr lang="ru-RU" sz="7200" b="1" i="1" dirty="0">
              <a:latin typeface="Bookman Old Style" pitchFamily="18" charset="0"/>
            </a:endParaRPr>
          </a:p>
        </p:txBody>
      </p:sp>
      <p:pic>
        <p:nvPicPr>
          <p:cNvPr id="6" name="Picture 2" descr="C:\Documents and Settings\Admin\Рабочий стол\Новая папка\a8622db9df6665fc226801075e961d5b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632"/>
          <a:stretch>
            <a:fillRect/>
          </a:stretch>
        </p:blipFill>
        <p:spPr bwMode="auto">
          <a:xfrm>
            <a:off x="4714876" y="4357694"/>
            <a:ext cx="4572032" cy="2500306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Новая папка\a8622db9df6665fc226801075e961d5b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316" r="49474"/>
          <a:stretch>
            <a:fillRect/>
          </a:stretch>
        </p:blipFill>
        <p:spPr bwMode="auto">
          <a:xfrm>
            <a:off x="3214678" y="4429156"/>
            <a:ext cx="1643074" cy="2500306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Новая папка\a8622db9df6665fc226801075e961d5b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474"/>
          <a:stretch>
            <a:fillRect/>
          </a:stretch>
        </p:blipFill>
        <p:spPr bwMode="auto">
          <a:xfrm>
            <a:off x="-214346" y="3000372"/>
            <a:ext cx="3429024" cy="392909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286248" y="799911"/>
            <a:ext cx="7024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i="1" dirty="0" smtClean="0">
                <a:latin typeface="Bookman Old Style" pitchFamily="18" charset="0"/>
              </a:rPr>
              <a:t>є</a:t>
            </a:r>
            <a:endParaRPr lang="ru-RU" sz="7200" b="1" i="1" dirty="0"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00826" y="1857364"/>
            <a:ext cx="7024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i="1" dirty="0" smtClean="0">
                <a:latin typeface="Bookman Old Style" pitchFamily="18" charset="0"/>
              </a:rPr>
              <a:t>є</a:t>
            </a:r>
            <a:endParaRPr lang="ru-RU" sz="7200" b="1" i="1" dirty="0"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03298" y="2981151"/>
            <a:ext cx="7024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i="1" dirty="0" smtClean="0">
                <a:latin typeface="Bookman Old Style" pitchFamily="18" charset="0"/>
              </a:rPr>
              <a:t>є</a:t>
            </a:r>
            <a:endParaRPr lang="ru-RU" sz="7200" b="1" i="1" dirty="0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26240" y="4054480"/>
            <a:ext cx="7024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i="1" dirty="0" smtClean="0">
                <a:latin typeface="Bookman Old Style" pitchFamily="18" charset="0"/>
              </a:rPr>
              <a:t>є</a:t>
            </a:r>
            <a:endParaRPr lang="ru-RU" sz="7200" b="1" i="1" dirty="0">
              <a:latin typeface="Bookman Old Style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6248" y="625128"/>
            <a:ext cx="81624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є</a:t>
            </a:r>
            <a:endParaRPr lang="ru-RU" sz="8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13540" y="3883028"/>
            <a:ext cx="81624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є</a:t>
            </a:r>
            <a:endParaRPr lang="ru-RU" sz="8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00826" y="1714488"/>
            <a:ext cx="81624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є</a:t>
            </a:r>
            <a:endParaRPr lang="ru-RU" sz="8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58016" y="2786058"/>
            <a:ext cx="81624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є</a:t>
            </a:r>
            <a:endParaRPr lang="ru-RU" sz="8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2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181" y="-50006"/>
            <a:ext cx="9504363" cy="69580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28860" y="1000108"/>
            <a:ext cx="4427815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i="1" dirty="0" smtClean="0">
                <a:latin typeface="Bookman Old Style" pitchFamily="18" charset="0"/>
              </a:rPr>
              <a:t>радісне</a:t>
            </a:r>
          </a:p>
          <a:p>
            <a:r>
              <a:rPr lang="uk-UA" sz="8000" b="1" i="1" dirty="0" smtClean="0">
                <a:latin typeface="Bookman Old Style" pitchFamily="18" charset="0"/>
              </a:rPr>
              <a:t>мудре</a:t>
            </a:r>
          </a:p>
          <a:p>
            <a:r>
              <a:rPr lang="uk-UA" sz="8000" b="1" i="1" dirty="0" smtClean="0">
                <a:latin typeface="Bookman Old Style" pitchFamily="18" charset="0"/>
              </a:rPr>
              <a:t>горде</a:t>
            </a:r>
            <a:endParaRPr lang="ru-RU" sz="8000" b="1" i="1" dirty="0">
              <a:latin typeface="Bookman Old Style" pitchFamily="18" charset="0"/>
            </a:endParaRPr>
          </a:p>
        </p:txBody>
      </p:sp>
      <p:pic>
        <p:nvPicPr>
          <p:cNvPr id="6" name="Picture 2" descr="C:\Documents and Settings\Admin\Рабочий стол\Новая папка\a8622db9df6665fc226801075e961d5b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632"/>
          <a:stretch>
            <a:fillRect/>
          </a:stretch>
        </p:blipFill>
        <p:spPr bwMode="auto">
          <a:xfrm>
            <a:off x="4714876" y="4357694"/>
            <a:ext cx="4572032" cy="2500306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Новая папка\a8622db9df6665fc226801075e961d5b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316" r="49474"/>
          <a:stretch>
            <a:fillRect/>
          </a:stretch>
        </p:blipFill>
        <p:spPr bwMode="auto">
          <a:xfrm>
            <a:off x="3214678" y="4429156"/>
            <a:ext cx="1643074" cy="2500306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Новая папка\a8622db9df6665fc226801075e961d5b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474"/>
          <a:stretch>
            <a:fillRect/>
          </a:stretch>
        </p:blipFill>
        <p:spPr bwMode="auto">
          <a:xfrm>
            <a:off x="-214346" y="3000372"/>
            <a:ext cx="3429024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181" y="-50006"/>
            <a:ext cx="9504363" cy="69580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18" y="500042"/>
            <a:ext cx="9054082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4000" b="1" i="1" dirty="0" smtClean="0">
                <a:latin typeface="Bookman Old Style" pitchFamily="18" charset="0"/>
              </a:rPr>
              <a:t>Сукупність слів мови – </a:t>
            </a:r>
          </a:p>
          <a:p>
            <a:pPr>
              <a:lnSpc>
                <a:spcPct val="150000"/>
              </a:lnSpc>
            </a:pPr>
            <a:r>
              <a:rPr lang="uk-UA" sz="4000" b="1" i="1" dirty="0">
                <a:latin typeface="Bookman Old Style" pitchFamily="18" charset="0"/>
              </a:rPr>
              <a:t>	</a:t>
            </a:r>
            <a:r>
              <a:rPr lang="uk-UA" sz="4000" b="1" i="1" dirty="0" smtClean="0">
                <a:latin typeface="Bookman Old Style" pitchFamily="18" charset="0"/>
              </a:rPr>
              <a:t>					</a:t>
            </a:r>
            <a:r>
              <a:rPr lang="uk-UA" sz="4000" b="1" i="1" dirty="0">
                <a:latin typeface="Bookman Old Style" pitchFamily="18" charset="0"/>
              </a:rPr>
              <a:t>це</a:t>
            </a:r>
            <a:r>
              <a:rPr lang="uk-UA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лексика.</a:t>
            </a:r>
          </a:p>
          <a:p>
            <a:pPr>
              <a:lnSpc>
                <a:spcPct val="150000"/>
              </a:lnSpc>
            </a:pPr>
            <a:r>
              <a:rPr lang="uk-UA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Лексикологія</a:t>
            </a:r>
            <a:r>
              <a:rPr lang="uk-UA" sz="4000" b="1" i="1" dirty="0" smtClean="0">
                <a:latin typeface="Bookman Old Style" pitchFamily="18" charset="0"/>
              </a:rPr>
              <a:t> – </a:t>
            </a:r>
          </a:p>
          <a:p>
            <a:pPr>
              <a:lnSpc>
                <a:spcPct val="150000"/>
              </a:lnSpc>
            </a:pPr>
            <a:r>
              <a:rPr lang="uk-UA" sz="4000" b="1" i="1" dirty="0">
                <a:latin typeface="Bookman Old Style" pitchFamily="18" charset="0"/>
              </a:rPr>
              <a:t>	</a:t>
            </a:r>
            <a:r>
              <a:rPr lang="uk-UA" sz="4000" b="1" i="1" dirty="0" smtClean="0">
                <a:latin typeface="Bookman Old Style" pitchFamily="18" charset="0"/>
              </a:rPr>
              <a:t>		це наука про слова.</a:t>
            </a:r>
          </a:p>
        </p:txBody>
      </p:sp>
      <p:pic>
        <p:nvPicPr>
          <p:cNvPr id="6" name="Picture 2" descr="C:\Documents and Settings\Admin\Рабочий стол\Новая папка\a8622db9df6665fc226801075e961d5b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632"/>
          <a:stretch>
            <a:fillRect/>
          </a:stretch>
        </p:blipFill>
        <p:spPr bwMode="auto">
          <a:xfrm>
            <a:off x="4714876" y="4357694"/>
            <a:ext cx="4572032" cy="2500306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Новая папка\a8622db9df6665fc226801075e961d5b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316" r="49474"/>
          <a:stretch>
            <a:fillRect/>
          </a:stretch>
        </p:blipFill>
        <p:spPr bwMode="auto">
          <a:xfrm>
            <a:off x="3214678" y="4429156"/>
            <a:ext cx="1643074" cy="2500306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Новая папка\a8622db9df6665fc226801075e961d5b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474"/>
          <a:stretch>
            <a:fillRect/>
          </a:stretch>
        </p:blipFill>
        <p:spPr bwMode="auto">
          <a:xfrm>
            <a:off x="-214346" y="3000372"/>
            <a:ext cx="3429024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181" y="-50006"/>
            <a:ext cx="9504363" cy="69580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428604"/>
            <a:ext cx="6553654" cy="280076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Робота </a:t>
            </a:r>
            <a:r>
              <a:rPr lang="uk-UA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</a:t>
            </a:r>
            <a:r>
              <a:rPr lang="uk-UA" sz="8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uk-UA" sz="88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uk-UA" sz="8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підручником</a:t>
            </a:r>
            <a:endParaRPr lang="uk-UA" sz="8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2" descr="C:\Documents and Settings\Admin\Рабочий стол\Новая папка\a8622db9df6665fc226801075e961d5b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632"/>
          <a:stretch>
            <a:fillRect/>
          </a:stretch>
        </p:blipFill>
        <p:spPr bwMode="auto">
          <a:xfrm>
            <a:off x="4714876" y="4357694"/>
            <a:ext cx="4572032" cy="2500306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Новая папка\a8622db9df6665fc226801075e961d5b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316" r="49474"/>
          <a:stretch>
            <a:fillRect/>
          </a:stretch>
        </p:blipFill>
        <p:spPr bwMode="auto">
          <a:xfrm>
            <a:off x="3214678" y="4429156"/>
            <a:ext cx="1643074" cy="2500306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Новая папка\a8622db9df6665fc226801075e961d5b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474"/>
          <a:stretch>
            <a:fillRect/>
          </a:stretch>
        </p:blipFill>
        <p:spPr bwMode="auto">
          <a:xfrm>
            <a:off x="-214346" y="3000372"/>
            <a:ext cx="3429024" cy="3929090"/>
          </a:xfrm>
          <a:prstGeom prst="rect">
            <a:avLst/>
          </a:prstGeom>
          <a:noFill/>
        </p:spPr>
      </p:pic>
      <p:pic>
        <p:nvPicPr>
          <p:cNvPr id="8195" name="Picture 3" descr="C:\Documents and Settings\Admin\Рабочий стол\Новая папка\556263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1509" y="15769"/>
            <a:ext cx="1543358" cy="2219661"/>
          </a:xfrm>
          <a:prstGeom prst="rect">
            <a:avLst/>
          </a:prstGeom>
          <a:noFill/>
        </p:spPr>
      </p:pic>
      <p:pic>
        <p:nvPicPr>
          <p:cNvPr id="8196" name="Picture 4" descr="C:\Documents and Settings\Admin\Рабочий стол\Новая папка\bfd219d17bb5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3429000"/>
            <a:ext cx="4000528" cy="2956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Новая папка\604980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71462"/>
            <a:ext cx="9525000" cy="69294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071546"/>
            <a:ext cx="9109610" cy="2123658"/>
          </a:xfrm>
          <a:prstGeom prst="rect">
            <a:avLst/>
          </a:prstGeom>
          <a:noFill/>
        </p:spPr>
        <p:txBody>
          <a:bodyPr wrap="none" rtlCol="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8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Фізкультхвилинка</a:t>
            </a:r>
            <a:endParaRPr lang="uk-UA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Новая папка\604980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-71462"/>
            <a:ext cx="9525000" cy="69294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071546"/>
            <a:ext cx="9109610" cy="2123658"/>
          </a:xfrm>
          <a:prstGeom prst="rect">
            <a:avLst/>
          </a:prstGeom>
          <a:noFill/>
        </p:spPr>
        <p:txBody>
          <a:bodyPr wrap="none" rtlCol="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8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Фізкультхвилинка</a:t>
            </a:r>
            <a:endParaRPr lang="uk-UA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фізхвилинка  'Україно, ми твоя надія'avi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214347" y="-142900"/>
            <a:ext cx="9525067" cy="700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157</Words>
  <Application>Microsoft Office PowerPoint</Application>
  <PresentationFormat>Экран (4:3)</PresentationFormat>
  <Paragraphs>61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20</cp:revision>
  <dcterms:created xsi:type="dcterms:W3CDTF">2014-11-15T15:59:28Z</dcterms:created>
  <dcterms:modified xsi:type="dcterms:W3CDTF">2014-11-15T18:43:48Z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498774</vt:lpwstr>
  </property>
  <property fmtid="{D5CDD505-2E9C-101B-9397-08002B2CF9AE}" name="NXPowerLiteVersion" pid="3">
    <vt:lpwstr>D4.1.4</vt:lpwstr>
  </property>
</Properties>
</file>