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5" r:id="rId2"/>
    <p:sldId id="299" r:id="rId3"/>
    <p:sldId id="300" r:id="rId4"/>
    <p:sldId id="298" r:id="rId5"/>
    <p:sldId id="257" r:id="rId6"/>
    <p:sldId id="301" r:id="rId7"/>
    <p:sldId id="258" r:id="rId8"/>
    <p:sldId id="259" r:id="rId9"/>
    <p:sldId id="297" r:id="rId10"/>
    <p:sldId id="264" r:id="rId11"/>
    <p:sldId id="265" r:id="rId12"/>
    <p:sldId id="266" r:id="rId13"/>
    <p:sldId id="302" r:id="rId14"/>
    <p:sldId id="285" r:id="rId15"/>
    <p:sldId id="273" r:id="rId16"/>
    <p:sldId id="303" r:id="rId17"/>
    <p:sldId id="304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99"/>
    <a:srgbClr val="FF3399"/>
    <a:srgbClr val="FF6699"/>
    <a:srgbClr val="FFCCFF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7" autoAdjust="0"/>
    <p:restoredTop sz="94660"/>
  </p:normalViewPr>
  <p:slideViewPr>
    <p:cSldViewPr>
      <p:cViewPr varScale="1">
        <p:scale>
          <a:sx n="39" d="100"/>
          <a:sy n="39" d="100"/>
        </p:scale>
        <p:origin x="-3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5CC1B-0A59-4054-AC9A-957BF9A5B39F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FDBD5-B3FA-45AB-A4E2-94970F515F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727696029"/>
      </p:ext>
    </p:extLst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89097469"/>
      </p:ext>
    </p:extLst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95847282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591868342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21221072"/>
      </p:ext>
    </p:extLst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45594793"/>
      </p:ext>
    </p:extLst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26015135"/>
      </p:ext>
    </p:extLst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15615011"/>
      </p:ext>
    </p:extLst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61748460"/>
      </p:ext>
    </p:extLst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749085713"/>
      </p:ext>
    </p:extLst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87043036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716D5-F321-4476-AB09-9199A1BDF4E3}" type="datetimeFigureOut">
              <a:rPr lang="uk-UA" smtClean="0"/>
              <a:pPr/>
              <a:t>17.03.2014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C928E-6782-4BBA-AC03-6A7367813E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48702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9.jpeg" Type="http://schemas.openxmlformats.org/officeDocument/2006/relationships/image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7" Target="../media/image35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4.jpeg" Type="http://schemas.openxmlformats.org/officeDocument/2006/relationships/image"/><Relationship Id="rId5" Target="../media/image33.jpeg" Type="http://schemas.openxmlformats.org/officeDocument/2006/relationships/image"/><Relationship Id="rId4" Target="../media/image32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7" Target="../media/image41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0.jpeg" Type="http://schemas.openxmlformats.org/officeDocument/2006/relationships/image"/><Relationship Id="rId5" Target="../media/image39.jpeg" Type="http://schemas.openxmlformats.org/officeDocument/2006/relationships/image"/><Relationship Id="rId4" Target="../media/image3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2" Target="../media/image4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8" Target="../media/image14.jpeg" Type="http://schemas.openxmlformats.org/officeDocument/2006/relationships/image"/><Relationship Id="rId3" Target="../media/image9.jpeg" Type="http://schemas.openxmlformats.org/officeDocument/2006/relationships/image"/><Relationship Id="rId7" Target="../media/image1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8.jpeg" Type="http://schemas.openxmlformats.org/officeDocument/2006/relationships/image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7" Target="../media/image24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3.jpeg" Type="http://schemas.openxmlformats.org/officeDocument/2006/relationships/image"/><Relationship Id="rId5" Target="../media/image22.jpeg" Type="http://schemas.openxmlformats.org/officeDocument/2006/relationships/image"/><Relationship Id="rId4" Target="../media/image2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26171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ПРИРОДОЗНАВСТВА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КЛАС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31702" y="5934670"/>
            <a:ext cx="4412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Усний журнал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02568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89"/>
            <a:ext cx="9144000" cy="683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ТВАРИНИ ПРІСНИХ ВОДОЙМ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беззубка.jpg" id="5" name="Рисунок 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"/>
          <a:stretch>
            <a:fillRect/>
          </a:stretch>
        </p:blipFill>
        <p:spPr bwMode="auto">
          <a:xfrm>
            <a:off x="323528" y="1179889"/>
            <a:ext cx="2524501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" y="3789040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БЕЗЗУБКА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червонопірка.JPG" id="7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5056" y="1306209"/>
            <a:ext cx="2991247" cy="19787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20072" y="3315260"/>
            <a:ext cx="381642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ЧЕРВОНОПІРКА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карасьjpg.jpg" id="9" name="Рисунок 3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5371"/>
            <a:ext cx="3335412" cy="19882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3286" y="6100466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КАРАСЬ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короп.jpg" id="11" name="Рисунок 3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60714" y="4221088"/>
            <a:ext cx="3259758" cy="16996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26360" y="6100465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КОРОП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988692"/>
      </p:ext>
    </p:extLst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ТВАРИНИ ПРІСНИХ ВОДОЙМ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жаба.jpg" id="5" name="Рисунок 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1196752"/>
            <a:ext cx="2780357" cy="19738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водяний вуж .jpg" id="6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9833" y="1208066"/>
            <a:ext cx="3205559" cy="19875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чапля .jpg" id="7" name="Рисунок 3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325" y="3861048"/>
            <a:ext cx="2886446" cy="18945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лебеді jpg.jpg" id="8" name="Рисунок 3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"/>
          <a:stretch>
            <a:fillRect/>
          </a:stretch>
        </p:blipFill>
        <p:spPr bwMode="auto">
          <a:xfrm>
            <a:off x="5877495" y="3641708"/>
            <a:ext cx="3206700" cy="2113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нутрии.jpg" id="9" name="Рисунок 3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199" y="4466312"/>
            <a:ext cx="2664296" cy="21146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774" y="3105834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mtClean="0" spc="0" strike="noStrike" sz="3600" u="none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charset="0" pitchFamily="18" typeface="Cambria"/>
                <a:ea typeface="+mn-ea"/>
                <a:cs typeface="+mn-cs"/>
              </a:rPr>
              <a:t>ЖАБИ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0" y="5523614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ЧАПЛІ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59803" y="6257750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НУТРІЇ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89833" y="2995377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ВУЖІ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40152" y="5793741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ЛЕБЕДІ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800674"/>
      </p:ext>
    </p:extLst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ТВАРИНИ ПРІСНИХ ВОДОЙМ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5" name="Рисунок 3" descr="бобер 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94433"/>
            <a:ext cx="3094833" cy="21345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 descr="видри 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7222" y="1273283"/>
            <a:ext cx="3165613" cy="21557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2637" y="3337605"/>
            <a:ext cx="2082552" cy="33841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558" y="3984578"/>
            <a:ext cx="2926940" cy="20901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53" y="4140826"/>
            <a:ext cx="3333750" cy="19339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774" y="3105834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БОБРИ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774" y="5751611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ГУСИ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98987" y="5751611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КАЧКИ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88808" y="3258233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ВИДРИ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71989" y="6074777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ЛЕЛЕКИ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20839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4</a:t>
            </a:r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ЕКОЛОГІЧНИЙ ПРОГНОЗ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265219"/>
            <a:ext cx="9144000" cy="71711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0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400" b="1" i="0" u="sng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Пам’ятка</a:t>
            </a:r>
            <a:endParaRPr kumimoji="0" lang="ru-RU" sz="3400" b="1" i="0" u="sng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1.  Пам’ятайте! Водойма – це не просто вода.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Це дім, де живуть різні і незвичайні істоти.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Їм потрібен дім і вони йому  потрібні.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2.  Оберігати водойми від забруднення.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3.  Будувати очисні споруди.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4. Садити на берегах водойм дерева, які будуть укріплювати береги.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5.  Розчищати джерела.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Написати статтю до газети про охорону водойм.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7. Виготовляти та розміщувати на берегах водойм заборонні знаки, роз’яснювальні написи.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68070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5</a:t>
            </a:r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ПОВТОРЯЙКА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52258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6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ПІДСУМУЙ ЗНАННЯ З ТЕМИ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7</a:t>
            </a:r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БУДИНОК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758" y="0"/>
            <a:ext cx="91637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1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“В  ГОСТЯХ У СИНОПТИКА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758" y="0"/>
            <a:ext cx="91637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2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ПИТАЙЛИК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758" y="0"/>
            <a:ext cx="91637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ПРІСНІ </a:t>
            </a: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ВОДОЙМИ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7544" y="3933056"/>
            <a:ext cx="324036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РІЧКА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9698" name="Picture 2" descr="https://encrypted-tbn1.gstatic.com/images?q=tbn:ANd9GcRVBcsAHLIe289lxPB62_x-8gnahPFmEo_8J_6Ruf72w-YSYYkQz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556971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6"/>
            <a:ext cx="3707904" cy="258811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64088" y="3212976"/>
            <a:ext cx="324036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noProof="0" dirty="0" smtClean="0">
                <a:solidFill>
                  <a:srgbClr val="D60093"/>
                </a:solidFill>
                <a:latin typeface="Cambria" pitchFamily="18" charset="0"/>
              </a:rPr>
              <a:t>СТАВОК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04758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758" y="0"/>
            <a:ext cx="91637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ПРІСНІ </a:t>
            </a: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ВОДОЙМИ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528392" cy="264288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789040"/>
            <a:ext cx="324036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ОЗЕРО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1" name="Picture 2" descr="http://mistonagori.com.ua/wp-content/uploads/2011/08/003_1024x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2107" y="1052736"/>
            <a:ext cx="3611893" cy="27089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03640" y="3717032"/>
            <a:ext cx="324036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ДЖЕРЕЛО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9700" name="Picture 4" descr="https://encrypted-tbn1.gstatic.com/images?q=tbn:ANd9GcTGGpRIWuqZLmgaPbvIOtiZk7mnWF02eSKoiqzkK4IlLr-WxIeFF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789040"/>
            <a:ext cx="3384376" cy="25252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15816" y="6211669"/>
            <a:ext cx="324036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kern="0" dirty="0" smtClean="0">
                <a:solidFill>
                  <a:srgbClr val="D60093"/>
                </a:solidFill>
                <a:latin typeface="Cambria" pitchFamily="18" charset="0"/>
              </a:rPr>
              <a:t>БОЛОТО</a:t>
            </a:r>
            <a:endParaRPr kumimoji="0" lang="uk-UA" sz="3600" b="1" i="0" u="none" strike="noStrike" kern="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04758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657671"/>
            <a:ext cx="72008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3</a:t>
            </a:r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 СТОРІНКА</a:t>
            </a:r>
          </a:p>
          <a:p>
            <a:pPr algn="ctr"/>
            <a:r>
              <a:rPr lang="uk-UA" sz="3600" b="1" dirty="0" smtClean="0">
                <a:solidFill>
                  <a:srgbClr val="CC0099"/>
                </a:solidFill>
                <a:latin typeface="Cambria" pitchFamily="18" charset="0"/>
              </a:rPr>
              <a:t>“ НОВІ ТАЄМНИЦІ ” </a:t>
            </a:r>
            <a:endParaRPr lang="ru-RU" sz="3600" b="1" dirty="0">
              <a:solidFill>
                <a:srgbClr val="CC0099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РОСЛИНИ ПРІСНИХ ВОДОЙМ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84" y="950608"/>
            <a:ext cx="2891725" cy="216600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84" y="4170409"/>
            <a:ext cx="2630768" cy="197053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289286"/>
            <a:ext cx="2195736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РЯСКА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2400" y="6140946"/>
            <a:ext cx="2195736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ОЧЕРЕТ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id="3077" name="Picture 5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8742" y="655821"/>
            <a:ext cx="2898418" cy="217101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31840" y="2438778"/>
            <a:ext cx="238408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ГЛЕЧИКИ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id="3078" name="Picture 6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711" y="4186196"/>
            <a:ext cx="3037221" cy="227791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443358" y="6118072"/>
            <a:ext cx="238408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ЛАТАТТЯ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стрілолист.jpg" id="12" name="Рисунок 3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97076" y="1124744"/>
            <a:ext cx="3407810" cy="211667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27438" y="3237509"/>
            <a:ext cx="3316562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СТРІЛОЛИСТ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ситник.jpg" id="14" name="Рисунок 3"/>
          <p:cNvPicPr>
            <a:picLocks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22932" y="3855813"/>
            <a:ext cx="3042608" cy="228195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36392" y="6034289"/>
            <a:ext cx="2384080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СИТНИК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3557254"/>
      </p:ext>
    </p:extLst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осока.jpg" id="4" name="Рисунок 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412133"/>
            <a:ext cx="2520280" cy="301686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РОСЛИНИ ПРІСНИХ ВОДОЙМ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289286"/>
            <a:ext cx="2195736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ОСОКА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рогоза .jpg" id="7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00192" y="682688"/>
            <a:ext cx="2276846" cy="274631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70422" y="3235897"/>
            <a:ext cx="2195736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РОГОЗА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роголисник .jpg" id="9" name="Рисунок 3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52488"/>
            <a:ext cx="3168352" cy="230683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3440" y="6149848"/>
            <a:ext cx="3396472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РОГОЛИСНИК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мікро водорості.jpg" id="11" name="Рисунок 3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2412" y="3966444"/>
            <a:ext cx="2491755" cy="218057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46694" y="6149847"/>
            <a:ext cx="2917793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ВОДОРОСТІ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844389"/>
      </p:ext>
    </p:extLst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528" y="332656"/>
            <a:ext cx="8496944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ТВАРИНИ ПРІСНИХ ВОДОЙМ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ставковик.jpg" id="4" name="Рисунок 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12" y="1254750"/>
            <a:ext cx="2880320" cy="19700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3289286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СТАВКОВИК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водолюб.jpg" id="6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24128" y="1282921"/>
            <a:ext cx="3257181" cy="23295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50794" y="3441686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ВОДОЛЮБ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плавунці.jpg" id="8" name="Рисунок 3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2348" y="4057900"/>
            <a:ext cx="3062684" cy="19927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766" y="6087420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ПЛАВУНЕЦЬ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descr="рак.jpg" id="10" name="Рисунок 3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3971" y="4120050"/>
            <a:ext cx="2720477" cy="21584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616624" y="6180168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noProof="0" smtClean="0" sz="3600">
                <a:solidFill>
                  <a:srgbClr val="D60093"/>
                </a:solidFill>
                <a:latin charset="0" pitchFamily="18" typeface="Cambria"/>
              </a:rPr>
              <a:t>РАКИ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73016"/>
            <a:ext cx="2880320" cy="20591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70076" y="5632189"/>
            <a:ext cx="3203848" cy="646331"/>
          </a:xfrm>
          <a:prstGeom prst="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algn="ctr" cap="flat" cmpd="sng" w="9525">
            <a:solidFill>
              <a:srgbClr val="C0504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  <a:scene3d>
            <a:camera prst="perspectiveFront"/>
            <a:lightRig dir="t" rig="threePt"/>
          </a:scene3d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kern="0" lang="uk-UA" smtClean="0" sz="3600">
                <a:solidFill>
                  <a:srgbClr val="D60093"/>
                </a:solidFill>
                <a:latin charset="0" pitchFamily="18" typeface="Cambria"/>
              </a:rPr>
              <a:t>БАБКА</a:t>
            </a:r>
            <a:endParaRPr b="1" baseline="0" cap="none" dirty="0" i="0" kern="0" kumimoji="0" lang="uk-UA" noProof="0" normalizeH="0" spc="0" strike="noStrike" sz="3600" u="none">
              <a:ln>
                <a:noFill/>
              </a:ln>
              <a:solidFill>
                <a:srgbClr val="D60093"/>
              </a:solidFill>
              <a:effectLst/>
              <a:uLnTx/>
              <a:uFillTx/>
              <a:latin charset="0" pitchFamily="18"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810362"/>
      </p:ext>
    </p:extLst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190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Светлана</cp:lastModifiedBy>
  <cp:revision>40</cp:revision>
  <dcterms:created xsi:type="dcterms:W3CDTF">2013-07-09T13:01:31Z</dcterms:created>
  <dcterms:modified xsi:type="dcterms:W3CDTF">2014-03-17T16:52:40Z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925372</vt:lpwstr>
  </property>
  <property fmtid="{D5CDD505-2E9C-101B-9397-08002B2CF9AE}" name="NXPowerLiteVersion" pid="3">
    <vt:lpwstr>D4.1.4</vt:lpwstr>
  </property>
</Properties>
</file>