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2" r:id="rId2"/>
    <p:sldId id="283" r:id="rId3"/>
    <p:sldId id="278" r:id="rId4"/>
    <p:sldId id="279" r:id="rId5"/>
    <p:sldId id="258" r:id="rId6"/>
    <p:sldId id="259" r:id="rId7"/>
    <p:sldId id="260" r:id="rId8"/>
    <p:sldId id="261" r:id="rId9"/>
    <p:sldId id="272" r:id="rId10"/>
    <p:sldId id="274" r:id="rId11"/>
    <p:sldId id="276" r:id="rId12"/>
    <p:sldId id="264" r:id="rId13"/>
    <p:sldId id="268" r:id="rId14"/>
    <p:sldId id="28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2269" autoAdjust="0"/>
  </p:normalViewPr>
  <p:slideViewPr>
    <p:cSldViewPr>
      <p:cViewPr varScale="1">
        <p:scale>
          <a:sx n="60" d="100"/>
          <a:sy n="60" d="100"/>
        </p:scale>
        <p:origin x="-16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E364-39DB-42F3-AFB0-3C49F84F3017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E25E364-39DB-42F3-AFB0-3C49F84F3017}" type="datetimeFigureOut">
              <a:rPr lang="ru-RU" smtClean="0"/>
              <a:pPr/>
              <a:t>12.10.2013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204D244-F9EF-4BB6-AD87-2F2940D67F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 ?><Relationships xmlns="http://schemas.openxmlformats.org/package/2006/relationships"><Relationship Id="rId8" Target="../media/image20.jpeg" Type="http://schemas.openxmlformats.org/officeDocument/2006/relationships/image"/><Relationship Id="rId3" Target="../media/image13.jpeg" Type="http://schemas.openxmlformats.org/officeDocument/2006/relationships/image"/><Relationship Id="rId7" Target="../media/image19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7.xml" Type="http://schemas.openxmlformats.org/officeDocument/2006/relationships/slideLayout"/><Relationship Id="rId6" Target="../media/image18.jpeg" Type="http://schemas.openxmlformats.org/officeDocument/2006/relationships/image"/><Relationship Id="rId11" Target="../media/image23.jpeg" Type="http://schemas.openxmlformats.org/officeDocument/2006/relationships/image"/><Relationship Id="rId5" Target="../media/image17.jpeg" Type="http://schemas.openxmlformats.org/officeDocument/2006/relationships/image"/><Relationship Id="rId10" Target="../media/image22.jpeg" Type="http://schemas.openxmlformats.org/officeDocument/2006/relationships/image"/><Relationship Id="rId4" Target="../media/image16.jpeg" Type="http://schemas.openxmlformats.org/officeDocument/2006/relationships/image"/><Relationship Id="rId9" Target="../media/image21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24.gif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3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5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Мои документы\Рабочий стол\hq-wallpapers_ru_nature_30538_1680x1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2848" y="548680"/>
            <a:ext cx="7571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математики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338" name="Picture 2" descr="D:\Мои документы\Рабочий стол\34344009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1988840"/>
            <a:ext cx="5436096" cy="33123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1160238" y="5229200"/>
            <a:ext cx="68235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Підготувала вчитель початкових класів</a:t>
            </a:r>
          </a:p>
          <a:p>
            <a:pPr algn="ctr"/>
            <a:r>
              <a:rPr lang="uk-UA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Свеської</a:t>
            </a:r>
            <a:r>
              <a:rPr lang="uk-U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спеціалізованої школи І-ІІІ ступенів №2 </a:t>
            </a:r>
            <a:r>
              <a:rPr lang="uk-UA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“ліцей”</a:t>
            </a:r>
            <a:endParaRPr lang="uk-UA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uk-UA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Ямпільської</a:t>
            </a:r>
            <a:r>
              <a:rPr lang="uk-U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районної ради</a:t>
            </a:r>
          </a:p>
          <a:p>
            <a:pPr algn="ctr"/>
            <a:r>
              <a:rPr lang="uk-UA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Батусь</a:t>
            </a:r>
            <a:r>
              <a:rPr lang="uk-U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В.П.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3644900"/>
            <a:ext cx="20669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Рисунок1" id="7179" name="Picture 11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188913"/>
            <a:ext cx="2998788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-3565525" y="260350"/>
            <a:ext cx="3027362" cy="1512888"/>
            <a:chOff x="-1475" y="-374"/>
            <a:chExt cx="2405" cy="1394"/>
          </a:xfrm>
        </p:grpSpPr>
        <p:sp>
          <p:nvSpPr>
            <p:cNvPr id="3090" name="AutoShape 12"/>
            <p:cNvSpPr>
              <a:spLocks noChangeArrowheads="1"/>
            </p:cNvSpPr>
            <p:nvPr/>
          </p:nvSpPr>
          <p:spPr bwMode="auto">
            <a:xfrm>
              <a:off x="-1475" y="-374"/>
              <a:ext cx="1134" cy="747"/>
            </a:xfrm>
            <a:prstGeom prst="cloudCallout">
              <a:avLst>
                <a:gd fmla="val -46824" name="adj1"/>
                <a:gd fmla="val 60310" name="adj2"/>
              </a:avLst>
            </a:prstGeom>
            <a:solidFill>
              <a:srgbClr val="4A95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3091" name="AutoShape 13"/>
            <p:cNvSpPr>
              <a:spLocks noChangeArrowheads="1"/>
            </p:cNvSpPr>
            <p:nvPr/>
          </p:nvSpPr>
          <p:spPr bwMode="auto">
            <a:xfrm>
              <a:off x="-1112" y="0"/>
              <a:ext cx="1452" cy="1020"/>
            </a:xfrm>
            <a:prstGeom prst="cloudCallout">
              <a:avLst>
                <a:gd fmla="val -47519" name="adj1"/>
                <a:gd fmla="val 57551" name="adj2"/>
              </a:avLst>
            </a:prstGeom>
            <a:solidFill>
              <a:srgbClr val="4A95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3092" name="AutoShape 14"/>
            <p:cNvSpPr>
              <a:spLocks noChangeArrowheads="1"/>
            </p:cNvSpPr>
            <p:nvPr/>
          </p:nvSpPr>
          <p:spPr bwMode="auto">
            <a:xfrm>
              <a:off x="-204" y="-374"/>
              <a:ext cx="1134" cy="747"/>
            </a:xfrm>
            <a:prstGeom prst="cloudCallout">
              <a:avLst>
                <a:gd fmla="val -46824" name="adj1"/>
                <a:gd fmla="val 60310" name="adj2"/>
              </a:avLst>
            </a:prstGeom>
            <a:solidFill>
              <a:srgbClr val="4A95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</p:grpSp>
      <p:pic>
        <p:nvPicPr>
          <p:cNvPr id="7185" name="Picture 17"/>
          <p:cNvPicPr>
            <a:picLocks noChangeArrowheads="1" noChangeAspect="1"/>
          </p:cNvPicPr>
          <p:nvPr/>
        </p:nvPicPr>
        <p:blipFill>
          <a:blip cstate="print"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8075" y="3933056"/>
            <a:ext cx="16859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6" name="Picture 18"/>
          <p:cNvPicPr>
            <a:picLocks noChangeArrowheads="1" noChangeAspect="1"/>
          </p:cNvPicPr>
          <p:nvPr/>
        </p:nvPicPr>
        <p:blipFill>
          <a:blip cstate="print"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24975" y="1341438"/>
            <a:ext cx="9144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7" name="Picture 19"/>
          <p:cNvPicPr>
            <a:picLocks noChangeArrowheads="1" noChangeAspect="1"/>
          </p:cNvPicPr>
          <p:nvPr/>
        </p:nvPicPr>
        <p:blipFill>
          <a:blip cstate="print"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9338" y="2924175"/>
            <a:ext cx="227330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" name="Picture 20"/>
          <p:cNvPicPr>
            <a:picLocks noChangeArrowheads="1" noChangeAspect="1"/>
          </p:cNvPicPr>
          <p:nvPr/>
        </p:nvPicPr>
        <p:blipFill>
          <a:blip cstate="print"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4005263"/>
            <a:ext cx="1338263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9" name="Picture 21"/>
          <p:cNvPicPr>
            <a:picLocks noChangeArrowheads="1" noChangeAspect="1"/>
          </p:cNvPicPr>
          <p:nvPr/>
        </p:nvPicPr>
        <p:blipFill>
          <a:blip cstate="print"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4941888"/>
            <a:ext cx="1525588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1" name="Picture 23"/>
          <p:cNvPicPr>
            <a:picLocks noChangeArrowheads="1" noChangeAspect="1"/>
          </p:cNvPicPr>
          <p:nvPr/>
        </p:nvPicPr>
        <p:blipFill>
          <a:blip cstate="print"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138" y="0"/>
            <a:ext cx="3036887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-3349625" y="692150"/>
            <a:ext cx="3027362" cy="1512888"/>
            <a:chOff x="-1475" y="-374"/>
            <a:chExt cx="2405" cy="1394"/>
          </a:xfrm>
        </p:grpSpPr>
        <p:sp>
          <p:nvSpPr>
            <p:cNvPr id="3087" name="AutoShape 25"/>
            <p:cNvSpPr>
              <a:spLocks noChangeArrowheads="1"/>
            </p:cNvSpPr>
            <p:nvPr/>
          </p:nvSpPr>
          <p:spPr bwMode="auto">
            <a:xfrm>
              <a:off x="-1475" y="-374"/>
              <a:ext cx="1134" cy="747"/>
            </a:xfrm>
            <a:prstGeom prst="cloudCallout">
              <a:avLst>
                <a:gd fmla="val -46824" name="adj1"/>
                <a:gd fmla="val 60310" name="adj2"/>
              </a:avLst>
            </a:prstGeom>
            <a:solidFill>
              <a:srgbClr val="4A95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3088" name="AutoShape 26"/>
            <p:cNvSpPr>
              <a:spLocks noChangeArrowheads="1"/>
            </p:cNvSpPr>
            <p:nvPr/>
          </p:nvSpPr>
          <p:spPr bwMode="auto">
            <a:xfrm>
              <a:off x="-1112" y="0"/>
              <a:ext cx="1452" cy="1020"/>
            </a:xfrm>
            <a:prstGeom prst="cloudCallout">
              <a:avLst>
                <a:gd fmla="val -47519" name="adj1"/>
                <a:gd fmla="val 57551" name="adj2"/>
              </a:avLst>
            </a:prstGeom>
            <a:solidFill>
              <a:srgbClr val="4A95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3089" name="AutoShape 27"/>
            <p:cNvSpPr>
              <a:spLocks noChangeArrowheads="1"/>
            </p:cNvSpPr>
            <p:nvPr/>
          </p:nvSpPr>
          <p:spPr bwMode="auto">
            <a:xfrm>
              <a:off x="-204" y="-374"/>
              <a:ext cx="1134" cy="747"/>
            </a:xfrm>
            <a:prstGeom prst="cloudCallout">
              <a:avLst>
                <a:gd fmla="val -46824" name="adj1"/>
                <a:gd fmla="val 60310" name="adj2"/>
              </a:avLst>
            </a:prstGeom>
            <a:solidFill>
              <a:srgbClr val="4A95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</p:grpSp>
      <p:pic>
        <p:nvPicPr>
          <p:cNvPr id="7196" name="Picture 28"/>
          <p:cNvPicPr>
            <a:picLocks noChangeArrowheads="1" noChangeAspect="1"/>
          </p:cNvPicPr>
          <p:nvPr/>
        </p:nvPicPr>
        <p:blipFill>
          <a:blip cstate="print"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8075" y="4077072"/>
            <a:ext cx="16859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7" name="Picture 29"/>
          <p:cNvPicPr>
            <a:picLocks noChangeArrowheads="1" noChangeAspect="1"/>
          </p:cNvPicPr>
          <p:nvPr/>
        </p:nvPicPr>
        <p:blipFill>
          <a:blip cstate="print"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0"/>
            <a:ext cx="3036887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name="16_Kroshka_Enot-Ot-Обрезать(1 сегмент).wav" r:embed="rId2"/>
      </p:stSnd>
    </p:sndAc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0" presetSubtype="0" repeatCount="3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1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000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6000"/>
                            </p:stCondLst>
                            <p:childTnLst>
                              <p:par>
                                <p:cTn fill="hold" id="11" nodeType="afterEffect" presetClass="entr" presetID="53" presetSubtype="0" repeatCount="3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5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afterEffect="1" display="0" dur="1" fill="hold" masterRel="sameClick">
                                          <p:stCondLst>
                                            <p:cond delay="0" evt="end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9000"/>
                            </p:stCondLst>
                            <p:childTnLst>
                              <p:par>
                                <p:cTn accel="50000" decel="50000" fill="hold" id="17" nodeType="afterEffect" presetClass="path" presetID="26" presetSubtype="0" repeatCount="300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2 -0.02775 C -0.6092 0.00092 -0.56267 0.02474 -0.50538 0.02474 C -0.43819 0.02474 -0.41389 -0.00162 -0.40347 -0.01735 L -0.39305 -0.03816 C -0.38246 -0.05388 -0.3566 -0.08 -0.28038 -0.08 C -0.23194 -0.08 -0.17604 -0.05642 -0.17604 -0.02775 C -0.17604 0.00092 -0.23194 0.02474 -0.28038 0.02474 C -0.3566 0.02474 -0.38246 -0.00162 -0.39305 -0.01735 L -0.40347 -0.03816 C -0.41389 -0.05388 -0.43819 -0.08 -0.50538 -0.08 C -0.56267 -0.08 -0.6092 -0.05642 -0.6092 -0.02775 Z " pathEditMode="relative" ptsTypes="ffFffffFfff" rAng="0">
                                      <p:cBhvr>
                                        <p:cTn dur="2000" fill="hold" id="18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afterEffect="1" display="0" dur="1" fill="hold" masterRel="sameClick">
                                          <p:stCondLst>
                                            <p:cond delay="0" evt="end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9">
                            <p:stCondLst>
                              <p:cond delay="15000"/>
                            </p:stCondLst>
                            <p:childTnLst>
                              <p:par>
                                <p:cTn accel="50000" decel="50000" fill="hold" id="20" nodeType="afterEffect" presetClass="path" presetID="26" presetSubtype="0" repeatCount="200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83 0.12717 C 0.07483 0.21017 0.19792 0.27931 0.34705 0.27931 C 0.52344 0.27931 0.58715 0.20277 0.61406 0.15699 L 0.64167 0.09619 C 0.66927 0.05064 0.73698 -0.02497 0.93611 -0.02497 C 1.06371 -0.02497 1.20868 0.04324 1.20868 0.12717 C 1.20868 0.21017 1.06371 0.27931 0.93611 0.27931 C 0.73698 0.27931 0.66927 0.20277 0.64167 0.15699 L 0.61406 0.09619 C 0.58715 0.05064 0.52344 -0.02497 0.34705 -0.02497 C 0.19792 -0.02497 0.07483 0.04324 0.07483 0.12717 Z " pathEditMode="relative" ptsTypes="ffFffffFfff" rAng="0">
                                      <p:cBhvr>
                                        <p:cTn dur="2000" fill="hold" id="2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2">
                            <p:stCondLst>
                              <p:cond delay="19000"/>
                            </p:stCondLst>
                            <p:childTnLst>
                              <p:par>
                                <p:cTn fill="hold" id="23" nodeType="afterEffect" presetClass="entr" presetID="53" presetSubtype="0" repeatCount="2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5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6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27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afterEffect="1" display="0" dur="1" fill="hold" masterRel="sameClick">
                                          <p:stCondLst>
                                            <p:cond delay="0" evt="end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23000"/>
                            </p:stCondLst>
                            <p:childTnLst>
                              <p:par>
                                <p:cTn fill="hold" id="29" nodeType="afterEffect" presetClass="entr" presetID="53" presetSubtype="0" repeatCount="3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31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2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33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4">
                            <p:stCondLst>
                              <p:cond delay="29000"/>
                            </p:stCondLst>
                            <p:childTnLst>
                              <p:par>
                                <p:cTn fill="hold" id="35" nodeType="afterEffect" presetClass="entr" presetID="53" presetSubtype="0" repeatCount="5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7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8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9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0">
                            <p:stCondLst>
                              <p:cond delay="34000"/>
                            </p:stCondLst>
                            <p:childTnLst>
                              <p:par>
                                <p:cTn fill="hold" id="41" nodeType="afterEffect" presetClass="entr" presetID="53" presetSubtype="0" repeatCount="5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3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4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45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6">
                            <p:stCondLst>
                              <p:cond delay="39000"/>
                            </p:stCondLst>
                            <p:childTnLst>
                              <p:par>
                                <p:cTn fill="hold" id="47" nodeType="afterEffect" presetClass="entr" presetID="53" presetSubtype="0" repeatCount="5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49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50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51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afterEffect="1" display="0" dur="1" fill="hold" masterRel="sameClick">
                                          <p:stCondLst>
                                            <p:cond delay="0" evt="end">
                                              <p:tn val="47"/>
                                            </p:cond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2">
                            <p:stCondLst>
                              <p:cond delay="54000"/>
                            </p:stCondLst>
                            <p:childTnLst>
                              <p:par>
                                <p:cTn accel="50000" decel="50000" fill="hold" id="53" nodeType="afterEffect" presetClass="path" presetID="26" presetSubtype="0" repeatCount="200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83 0.12717 C 0.07483 0.21017 0.19792 0.27931 0.34705 0.27931 C 0.52344 0.27931 0.58715 0.20277 0.61406 0.15699 L 0.64167 0.09619 C 0.66927 0.05064 0.73698 -0.02497 0.93611 -0.02497 C 1.06371 -0.02497 1.20868 0.04324 1.20868 0.12717 C 1.20868 0.21017 1.06371 0.27931 0.93611 0.27931 C 0.73698 0.27931 0.66927 0.20277 0.64167 0.15699 L 0.61406 0.09619 C 0.58715 0.05064 0.52344 -0.02497 0.34705 -0.02497 C 0.19792 -0.02497 0.07483 0.04324 0.07483 0.12717 Z " pathEditMode="relative" ptsTypes="ffFffffFfff" rAng="0">
                                      <p:cBhvr>
                                        <p:cTn dur="1000" fill="hold" id="54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5">
                            <p:stCondLst>
                              <p:cond delay="56000"/>
                            </p:stCondLst>
                            <p:childTnLst>
                              <p:par>
                                <p:cTn fill="hold" id="56" nodeType="afterEffect" presetClass="entr" presetID="53" presetSubtype="0" repeatCount="2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58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59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6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afterEffect="1" display="0" dur="1" fill="hold" masterRel="sameClick">
                                          <p:stCondLst>
                                            <p:cond delay="0" evt="end">
                                              <p:tn val="56"/>
                                            </p:cond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1">
                            <p:stCondLst>
                              <p:cond delay="60000"/>
                            </p:stCondLst>
                            <p:childTnLst>
                              <p:par>
                                <p:cTn fill="hold" id="62" nodeType="afterEffect" presetClass="entr" presetID="53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64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65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66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ои документы\Рабочий стол\1367239136_animaciya-aplodiruyuschie-timon.gif" id="4" name="Picture 11"/>
          <p:cNvPicPr>
            <a:picLocks noChangeArrowheads="1" noChangeAspect="1" noCrop="1"/>
          </p:cNvPicPr>
          <p:nvPr/>
        </p:nvPicPr>
        <p:blipFill>
          <a:blip cstate="print" r:embed="rId2">
            <a:clrChange>
              <a:clrFrom>
                <a:srgbClr val="77B0E4"/>
              </a:clrFrom>
              <a:clrTo>
                <a:srgbClr val="77B0E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149080"/>
            <a:ext cx="952500" cy="952500"/>
          </a:xfrm>
          <a:prstGeom prst="rect">
            <a:avLst/>
          </a:prstGeom>
          <a:noFill/>
        </p:spPr>
      </p:pic>
      <p:pic>
        <p:nvPicPr>
          <p:cNvPr id="6" name="Picture 29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138" y="260350"/>
            <a:ext cx="3036887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1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000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">
                            <p:stCondLst>
                              <p:cond delay="1000"/>
                            </p:stCondLst>
                            <p:childTnLst>
                              <p:par>
                                <p:cTn fill="hold" id="8" nodeType="afterEffect" presetClass="entr" presetID="53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2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dirty="0">
              <a:blipFill>
                <a:blip r:embed="rId2"/>
                <a:tile tx="0" ty="0" sx="100000" sy="100000" flip="none" algn="tl"/>
              </a:blipFill>
              <a:latin typeface="+mn-lt"/>
            </a:endParaRPr>
          </a:p>
        </p:txBody>
      </p:sp>
      <p:pic>
        <p:nvPicPr>
          <p:cNvPr id="8195" name="Содержимое 4" descr="657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59659" y="886840"/>
            <a:ext cx="9200223" cy="1938992"/>
          </a:xfrm>
          <a:prstGeom prst="rect">
            <a:avLst/>
          </a:prstGeom>
          <a:noFill/>
          <a:ln>
            <a:noFill/>
            <a:prstDash val="solid"/>
          </a:ln>
          <a:scene3d>
            <a:camera prst="isometricOffAxis1Right"/>
            <a:lightRig rig="threePt" dir="t"/>
          </a:scene3d>
        </p:spPr>
        <p:txBody>
          <a:bodyPr>
            <a:prstTxWarp prst="textWave2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ysDot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ru-RU" sz="6000" b="1" dirty="0">
              <a:ln w="38100" cmpd="dbl">
                <a:solidFill>
                  <a:srgbClr val="FF0000"/>
                </a:solidFill>
                <a:prstDash val="solid"/>
                <a:bevel/>
              </a:ln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92696"/>
            <a:ext cx="115633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Острів Підручник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260648"/>
            <a:ext cx="99332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 descr="D:\Мои документы\Рабочий стол\0_4112f_294bc5c4_X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11252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55454" y="4221088"/>
            <a:ext cx="547293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Вчимося </a:t>
            </a:r>
          </a:p>
          <a:p>
            <a:pPr algn="ctr"/>
            <a:r>
              <a:rPr lang="uk-U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Писати </a:t>
            </a:r>
          </a:p>
          <a:p>
            <a:pPr algn="ctr"/>
            <a:r>
              <a:rPr lang="uk-U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зошиті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980728"/>
            <a:ext cx="6616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C00000"/>
                </a:solidFill>
              </a:rPr>
              <a:t>Закінчіть речення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132856"/>
            <a:ext cx="89882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680000"/>
                </a:solidFill>
              </a:rPr>
              <a:t>На сьогоднішньому уроці </a:t>
            </a:r>
          </a:p>
          <a:p>
            <a:r>
              <a:rPr lang="uk-UA" sz="4000" b="1" dirty="0" smtClean="0">
                <a:solidFill>
                  <a:srgbClr val="680000"/>
                </a:solidFill>
              </a:rPr>
              <a:t>я удосконалив свої вміння…</a:t>
            </a:r>
            <a:endParaRPr lang="ru-RU" sz="4000" b="1" dirty="0">
              <a:solidFill>
                <a:srgbClr val="680000"/>
              </a:solidFill>
            </a:endParaRPr>
          </a:p>
        </p:txBody>
      </p:sp>
      <p:pic>
        <p:nvPicPr>
          <p:cNvPr id="1026" name="Picture 2" descr="D:\Мои документы\Рабочий стол\i (2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630101"/>
            <a:ext cx="2232248" cy="2722254"/>
          </a:xfrm>
          <a:prstGeom prst="rect">
            <a:avLst/>
          </a:prstGeom>
          <a:noFill/>
        </p:spPr>
      </p:pic>
      <p:pic>
        <p:nvPicPr>
          <p:cNvPr id="2" name="Picture 2" descr="D:\Мои документы\Рабочий стол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3933056"/>
            <a:ext cx="3046006" cy="20768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Мои документы\Рабочий стол\hq-wallpapers_ru_nature_30538_1680x1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Содержимое 3" descr="1267893799_spanish_gale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2320" y="-891480"/>
            <a:ext cx="5364088" cy="4023066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9.25926E-6 C -0.22014 0.13357 -0.44011 0.26713 -0.52952 0.31968 " pathEditMode="relative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ои документы\Рабочий стол\i (1).jpg" id="1026" name="Picture 2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CFEF9"/>
              </a:clrFrom>
              <a:clrTo>
                <a:srgbClr val="FCFEF9">
                  <a:alpha val="0"/>
                </a:srgbClr>
              </a:clrTo>
            </a:clrChange>
          </a:blip>
          <a:srcRect b="8617"/>
          <a:stretch>
            <a:fillRect/>
          </a:stretch>
        </p:blipFill>
        <p:spPr bwMode="auto">
          <a:xfrm>
            <a:off x="251520" y="1916832"/>
            <a:ext cx="2447256" cy="2304256"/>
          </a:xfrm>
          <a:prstGeom prst="ellipse">
            <a:avLst/>
          </a:prstGeom>
          <a:ln cap="rnd" w="190500">
            <a:solidFill>
              <a:srgbClr val="C8C6BD"/>
            </a:solidFill>
            <a:prstDash val="solid"/>
          </a:ln>
          <a:effectLst>
            <a:outerShdw algn="bl" blurRad="127000" rotWithShape="0">
              <a:srgbClr val="000000"/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pic>
        <p:nvPicPr>
          <p:cNvPr descr="D:\Мои документы\Рабочий стол\i (1).jpg" id="1027" name="Picture 3"/>
          <p:cNvPicPr>
            <a:picLocks noChangeArrowheads="1" noChangeAspect="1"/>
          </p:cNvPicPr>
          <p:nvPr/>
        </p:nvPicPr>
        <p:blipFill>
          <a:blip cstate="print" r:embed="rId2"/>
          <a:srcRect b="309" l="2100" r="5502"/>
          <a:stretch>
            <a:fillRect/>
          </a:stretch>
        </p:blipFill>
        <p:spPr bwMode="auto">
          <a:xfrm>
            <a:off x="3203848" y="1988840"/>
            <a:ext cx="2376264" cy="2304256"/>
          </a:xfrm>
          <a:prstGeom prst="ellipse">
            <a:avLst/>
          </a:prstGeom>
          <a:ln cap="rnd" w="190500">
            <a:solidFill>
              <a:srgbClr val="C8C6BD"/>
            </a:solidFill>
            <a:prstDash val="solid"/>
          </a:ln>
          <a:effectLst>
            <a:outerShdw algn="bl" blurRad="127000" rotWithShape="0">
              <a:srgbClr val="000000"/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pic>
        <p:nvPicPr>
          <p:cNvPr descr="D:\Мои документы\Рабочий стол\i (1).jpg" id="1028" name="Picture 4"/>
          <p:cNvPicPr>
            <a:picLocks noChangeArrowheads="1" noChangeAspect="1"/>
          </p:cNvPicPr>
          <p:nvPr/>
        </p:nvPicPr>
        <p:blipFill>
          <a:blip cstate="print" r:embed="rId2"/>
          <a:srcRect b="8617"/>
          <a:stretch>
            <a:fillRect/>
          </a:stretch>
        </p:blipFill>
        <p:spPr bwMode="auto">
          <a:xfrm>
            <a:off x="6156176" y="1916832"/>
            <a:ext cx="2376264" cy="2304256"/>
          </a:xfrm>
          <a:prstGeom prst="ellipse">
            <a:avLst/>
          </a:prstGeom>
          <a:ln cap="rnd" w="190500">
            <a:solidFill>
              <a:srgbClr val="C8C6BD"/>
            </a:solidFill>
            <a:prstDash val="solid"/>
          </a:ln>
          <a:effectLst>
            <a:outerShdw algn="bl" blurRad="127000" rotWithShape="0">
              <a:srgbClr val="000000"/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7" name="Овал 6"/>
          <p:cNvSpPr/>
          <p:nvPr/>
        </p:nvSpPr>
        <p:spPr>
          <a:xfrm>
            <a:off x="827584" y="764704"/>
            <a:ext cx="1296144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96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b="1" dirty="0" lang="ru-RU" sz="96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851920" y="764704"/>
            <a:ext cx="122413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8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b="1" dirty="0" lang="ru-RU" sz="80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804248" y="836712"/>
            <a:ext cx="1058416" cy="1058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8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b="1" dirty="0" lang="ru-RU" sz="80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2924944"/>
            <a:ext cx="646204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000"/>
              <a:t>2</a:t>
            </a:r>
            <a:endParaRPr b="1" dirty="0" lang="ru-RU" sz="6000"/>
          </a:p>
        </p:txBody>
      </p:sp>
      <p:sp>
        <p:nvSpPr>
          <p:cNvPr id="11" name="TextBox 10"/>
          <p:cNvSpPr txBox="1"/>
          <p:nvPr/>
        </p:nvSpPr>
        <p:spPr>
          <a:xfrm>
            <a:off x="1835696" y="2924944"/>
            <a:ext cx="574196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000"/>
              <a:t>4</a:t>
            </a:r>
            <a:endParaRPr b="1" dirty="0" lang="ru-RU" sz="6000"/>
          </a:p>
        </p:txBody>
      </p:sp>
      <p:sp>
        <p:nvSpPr>
          <p:cNvPr id="12" name="TextBox 11"/>
          <p:cNvSpPr txBox="1"/>
          <p:nvPr/>
        </p:nvSpPr>
        <p:spPr>
          <a:xfrm>
            <a:off x="3491880" y="2996952"/>
            <a:ext cx="790220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000"/>
              <a:t>1</a:t>
            </a:r>
            <a:endParaRPr b="1" dirty="0" lang="ru-RU" sz="6000"/>
          </a:p>
        </p:txBody>
      </p:sp>
      <p:sp>
        <p:nvSpPr>
          <p:cNvPr id="13" name="TextBox 12"/>
          <p:cNvSpPr txBox="1"/>
          <p:nvPr/>
        </p:nvSpPr>
        <p:spPr>
          <a:xfrm>
            <a:off x="4716016" y="2996952"/>
            <a:ext cx="574196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000"/>
              <a:t>5</a:t>
            </a:r>
            <a:endParaRPr b="1" dirty="0" lang="ru-RU" sz="6000"/>
          </a:p>
        </p:txBody>
      </p:sp>
      <p:sp>
        <p:nvSpPr>
          <p:cNvPr id="14" name="TextBox 13"/>
          <p:cNvSpPr txBox="1"/>
          <p:nvPr/>
        </p:nvSpPr>
        <p:spPr>
          <a:xfrm>
            <a:off x="6444208" y="2852936"/>
            <a:ext cx="576064" cy="101566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000"/>
              <a:t>3</a:t>
            </a:r>
            <a:endParaRPr b="1" dirty="0" lang="ru-RU" sz="6000"/>
          </a:p>
        </p:txBody>
      </p:sp>
      <p:sp>
        <p:nvSpPr>
          <p:cNvPr id="15" name="TextBox 14"/>
          <p:cNvSpPr txBox="1"/>
          <p:nvPr/>
        </p:nvSpPr>
        <p:spPr>
          <a:xfrm>
            <a:off x="7596336" y="2780928"/>
            <a:ext cx="614271" cy="110799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600"/>
              <a:t>3</a:t>
            </a:r>
            <a:endParaRPr b="1" dirty="0" lang="ru-RU" sz="6600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7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2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7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1"/>
      <p:bldP grpId="0" spid="13"/>
      <p:bldP grpId="0" spid="15"/>
    </p:bld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ои документы\Рабочий стол\i (1).jpg" id="1026" name="Picture 2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CFEF9"/>
              </a:clrFrom>
              <a:clrTo>
                <a:srgbClr val="FCFEF9">
                  <a:alpha val="0"/>
                </a:srgbClr>
              </a:clrTo>
            </a:clrChange>
          </a:blip>
          <a:srcRect b="8617"/>
          <a:stretch>
            <a:fillRect/>
          </a:stretch>
        </p:blipFill>
        <p:spPr bwMode="auto">
          <a:xfrm>
            <a:off x="251520" y="1916832"/>
            <a:ext cx="2447256" cy="2160240"/>
          </a:xfrm>
          <a:prstGeom prst="ellipse">
            <a:avLst/>
          </a:prstGeom>
          <a:ln cap="rnd" w="190500">
            <a:solidFill>
              <a:srgbClr val="C8C6BD"/>
            </a:solidFill>
            <a:prstDash val="solid"/>
          </a:ln>
          <a:effectLst>
            <a:outerShdw algn="bl" blurRad="127000" rotWithShape="0">
              <a:srgbClr val="000000"/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pic>
        <p:nvPicPr>
          <p:cNvPr descr="D:\Мои документы\Рабочий стол\i (1).jpg" id="1027" name="Picture 3"/>
          <p:cNvPicPr>
            <a:picLocks noChangeArrowheads="1" noChangeAspect="1"/>
          </p:cNvPicPr>
          <p:nvPr/>
        </p:nvPicPr>
        <p:blipFill>
          <a:blip cstate="print" r:embed="rId2"/>
          <a:srcRect b="309" l="2100" r="5502"/>
          <a:stretch>
            <a:fillRect/>
          </a:stretch>
        </p:blipFill>
        <p:spPr bwMode="auto">
          <a:xfrm>
            <a:off x="3203848" y="1988840"/>
            <a:ext cx="2376264" cy="2160240"/>
          </a:xfrm>
          <a:prstGeom prst="ellipse">
            <a:avLst/>
          </a:prstGeom>
          <a:ln cap="rnd" w="190500">
            <a:solidFill>
              <a:srgbClr val="C8C6BD"/>
            </a:solidFill>
            <a:prstDash val="solid"/>
          </a:ln>
          <a:effectLst>
            <a:outerShdw algn="bl" blurRad="127000" rotWithShape="0">
              <a:srgbClr val="000000"/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pic>
        <p:nvPicPr>
          <p:cNvPr descr="D:\Мои документы\Рабочий стол\i (1).jpg" id="1028" name="Picture 4"/>
          <p:cNvPicPr>
            <a:picLocks noChangeArrowheads="1" noChangeAspect="1"/>
          </p:cNvPicPr>
          <p:nvPr/>
        </p:nvPicPr>
        <p:blipFill>
          <a:blip cstate="print" r:embed="rId2"/>
          <a:srcRect b="8617"/>
          <a:stretch>
            <a:fillRect/>
          </a:stretch>
        </p:blipFill>
        <p:spPr bwMode="auto">
          <a:xfrm>
            <a:off x="6084168" y="1988840"/>
            <a:ext cx="2376264" cy="2088232"/>
          </a:xfrm>
          <a:prstGeom prst="ellipse">
            <a:avLst/>
          </a:prstGeom>
          <a:ln cap="rnd" w="190500">
            <a:solidFill>
              <a:srgbClr val="C8C6BD"/>
            </a:solidFill>
            <a:prstDash val="solid"/>
          </a:ln>
          <a:effectLst>
            <a:outerShdw algn="bl" blurRad="127000" rotWithShape="0">
              <a:srgbClr val="000000"/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7" name="Овал 6"/>
          <p:cNvSpPr/>
          <p:nvPr/>
        </p:nvSpPr>
        <p:spPr>
          <a:xfrm>
            <a:off x="827584" y="764704"/>
            <a:ext cx="1296144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96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b="1" dirty="0" lang="ru-RU" sz="96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851920" y="764704"/>
            <a:ext cx="122413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8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b="1" dirty="0" lang="ru-RU" sz="80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804248" y="836712"/>
            <a:ext cx="1058416" cy="10584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8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b="1" dirty="0" lang="ru-RU" sz="80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2636912"/>
            <a:ext cx="758287" cy="110799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z="6600"/>
              <a:t>4</a:t>
            </a:r>
            <a:endParaRPr b="1" dirty="0" lang="ru-RU" sz="6600"/>
          </a:p>
        </p:txBody>
      </p:sp>
      <p:sp>
        <p:nvSpPr>
          <p:cNvPr id="11" name="TextBox 10"/>
          <p:cNvSpPr txBox="1"/>
          <p:nvPr/>
        </p:nvSpPr>
        <p:spPr>
          <a:xfrm>
            <a:off x="1763688" y="2564904"/>
            <a:ext cx="614271" cy="110799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600"/>
              <a:t>2</a:t>
            </a:r>
            <a:endParaRPr b="1" dirty="0" lang="ru-RU" sz="6600"/>
          </a:p>
        </p:txBody>
      </p:sp>
      <p:sp>
        <p:nvSpPr>
          <p:cNvPr id="12" name="TextBox 11"/>
          <p:cNvSpPr txBox="1"/>
          <p:nvPr/>
        </p:nvSpPr>
        <p:spPr>
          <a:xfrm>
            <a:off x="3635896" y="2636912"/>
            <a:ext cx="758287" cy="110799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600"/>
              <a:t>5</a:t>
            </a:r>
            <a:endParaRPr b="1" dirty="0" lang="ru-RU" sz="6600"/>
          </a:p>
        </p:txBody>
      </p:sp>
      <p:sp>
        <p:nvSpPr>
          <p:cNvPr id="13" name="TextBox 12"/>
          <p:cNvSpPr txBox="1"/>
          <p:nvPr/>
        </p:nvSpPr>
        <p:spPr>
          <a:xfrm>
            <a:off x="4788024" y="2636912"/>
            <a:ext cx="614271" cy="110799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600"/>
              <a:t>1</a:t>
            </a:r>
            <a:endParaRPr b="1" dirty="0" lang="ru-RU" sz="6600"/>
          </a:p>
        </p:txBody>
      </p:sp>
      <p:sp>
        <p:nvSpPr>
          <p:cNvPr id="14" name="TextBox 13"/>
          <p:cNvSpPr txBox="1"/>
          <p:nvPr/>
        </p:nvSpPr>
        <p:spPr>
          <a:xfrm>
            <a:off x="6444208" y="2708920"/>
            <a:ext cx="902303" cy="110799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600"/>
              <a:t>3</a:t>
            </a:r>
            <a:endParaRPr b="1" dirty="0" lang="ru-RU" sz="6600"/>
          </a:p>
        </p:txBody>
      </p:sp>
      <p:sp>
        <p:nvSpPr>
          <p:cNvPr id="15" name="TextBox 14"/>
          <p:cNvSpPr txBox="1"/>
          <p:nvPr/>
        </p:nvSpPr>
        <p:spPr>
          <a:xfrm>
            <a:off x="7740352" y="2708920"/>
            <a:ext cx="614271" cy="110799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6600"/>
              <a:t>3</a:t>
            </a:r>
            <a:endParaRPr b="1" dirty="0" lang="ru-RU" sz="6600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2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7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0"/>
      <p:bldP grpId="0" spid="12"/>
      <p:bldP grpId="0" spid="14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Рабочий стол\0_a1ff3_d71ab1e7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-171400"/>
            <a:ext cx="4122697" cy="6828607"/>
          </a:xfrm>
          <a:prstGeom prst="rect">
            <a:avLst/>
          </a:prstGeom>
          <a:noFill/>
        </p:spPr>
      </p:pic>
      <p:pic>
        <p:nvPicPr>
          <p:cNvPr id="1033" name="Picture 9" descr="D:\Мои документы\Рабочий стол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3591478"/>
            <a:ext cx="2381766" cy="305354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292080" y="2492896"/>
            <a:ext cx="2263761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6-2=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52320" y="2636912"/>
            <a:ext cx="1152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ru-RU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Мои документы\Рабочий стол\i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764704"/>
            <a:ext cx="1637531" cy="2376264"/>
          </a:xfrm>
          <a:prstGeom prst="rect">
            <a:avLst/>
          </a:prstGeom>
          <a:noFill/>
        </p:spPr>
      </p:pic>
      <p:pic>
        <p:nvPicPr>
          <p:cNvPr id="6" name="Picture 3" descr="D:\Мои документы\Рабочий стол\i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2276872"/>
            <a:ext cx="1637531" cy="2376264"/>
          </a:xfrm>
          <a:prstGeom prst="rect">
            <a:avLst/>
          </a:prstGeom>
          <a:noFill/>
        </p:spPr>
      </p:pic>
      <p:pic>
        <p:nvPicPr>
          <p:cNvPr id="7" name="Picture 3" descr="D:\Мои документы\Рабочий стол\i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2276872"/>
            <a:ext cx="1637531" cy="1584176"/>
          </a:xfrm>
          <a:prstGeom prst="rect">
            <a:avLst/>
          </a:prstGeom>
          <a:noFill/>
        </p:spPr>
      </p:pic>
      <p:pic>
        <p:nvPicPr>
          <p:cNvPr id="8" name="Picture 3" descr="D:\Мои документы\Рабочий стол\i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BF6"/>
              </a:clrFrom>
              <a:clrTo>
                <a:srgbClr val="FAFB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2852936"/>
            <a:ext cx="1637531" cy="2376264"/>
          </a:xfrm>
          <a:prstGeom prst="rect">
            <a:avLst/>
          </a:prstGeom>
          <a:noFill/>
        </p:spPr>
      </p:pic>
      <p:pic>
        <p:nvPicPr>
          <p:cNvPr id="9" name="Picture 3" descr="D:\Мои документы\Рабочий стол\i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2636912"/>
            <a:ext cx="1637531" cy="2376264"/>
          </a:xfrm>
          <a:prstGeom prst="rect">
            <a:avLst/>
          </a:prstGeom>
          <a:noFill/>
        </p:spPr>
      </p:pic>
      <p:pic>
        <p:nvPicPr>
          <p:cNvPr id="10" name="Picture 3" descr="D:\Мои документы\Рабочий стол\i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692696"/>
            <a:ext cx="1637531" cy="237626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076056" y="2348880"/>
            <a:ext cx="1556836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6-1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8224" y="2276872"/>
            <a:ext cx="70243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36296" y="2348880"/>
            <a:ext cx="1070491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ои документы\Рабочий стол\i (5).jpg" id="3078" name="Picture 6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4437112"/>
            <a:ext cx="1872208" cy="1963855"/>
          </a:xfrm>
          <a:prstGeom prst="rect">
            <a:avLst/>
          </a:prstGeom>
          <a:noFill/>
        </p:spPr>
      </p:pic>
      <p:pic>
        <p:nvPicPr>
          <p:cNvPr descr="D:\Мои документы\Рабочий стол\i.jpg" id="3081" name="Picture 9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-612576" y="0"/>
            <a:ext cx="9756576" cy="6858000"/>
          </a:xfrm>
          <a:prstGeom prst="rect">
            <a:avLst/>
          </a:prstGeom>
          <a:noFill/>
        </p:spPr>
      </p:pic>
      <p:pic>
        <p:nvPicPr>
          <p:cNvPr descr="D:\Мои документы\Рабочий стол\i (5).jpg" id="3076" name="Picture 4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5FCFF"/>
              </a:clrFrom>
              <a:clrTo>
                <a:srgbClr val="F5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3573016"/>
            <a:ext cx="2376264" cy="2808312"/>
          </a:xfrm>
          <a:prstGeom prst="rect">
            <a:avLst/>
          </a:prstGeom>
          <a:noFill/>
        </p:spPr>
      </p:pic>
      <p:pic>
        <p:nvPicPr>
          <p:cNvPr descr="D:\Мои документы\Рабочий стол\i (5).jpg" id="3074" name="Picture 2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EF6F3"/>
              </a:clrFrom>
              <a:clrTo>
                <a:srgbClr val="FEF6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3645024"/>
            <a:ext cx="2334019" cy="2448272"/>
          </a:xfrm>
          <a:prstGeom prst="rect">
            <a:avLst/>
          </a:prstGeom>
          <a:noFill/>
        </p:spPr>
      </p:pic>
      <p:pic>
        <p:nvPicPr>
          <p:cNvPr descr="D:\Мои документы\Рабочий стол\i (5).jpg" id="3077" name="Picture 5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BFCF6"/>
              </a:clrFrom>
              <a:clrTo>
                <a:srgbClr val="FBFC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2996952"/>
            <a:ext cx="2160240" cy="2448272"/>
          </a:xfrm>
          <a:prstGeom prst="rect">
            <a:avLst/>
          </a:prstGeom>
          <a:noFill/>
        </p:spPr>
      </p:pic>
      <p:pic>
        <p:nvPicPr>
          <p:cNvPr descr="D:\Мои документы\Рабочий стол\i (5).jpg" id="3075" name="Picture 3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140968"/>
            <a:ext cx="2160240" cy="2265986"/>
          </a:xfrm>
          <a:prstGeom prst="rect">
            <a:avLst/>
          </a:prstGeom>
          <a:noFill/>
        </p:spPr>
      </p:pic>
      <p:pic>
        <p:nvPicPr>
          <p:cNvPr descr="D:\Мои документы\Рабочий стол\i (5).jpg" id="3079" name="Picture 7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4725144"/>
            <a:ext cx="1362075" cy="1728192"/>
          </a:xfrm>
          <a:prstGeom prst="rect">
            <a:avLst/>
          </a:prstGeom>
          <a:noFill/>
        </p:spPr>
      </p:pic>
      <p:pic>
        <p:nvPicPr>
          <p:cNvPr descr="D:\Мои документы\Рабочий стол\i (5).jpg" id="12" name="Picture 3"/>
          <p:cNvPicPr>
            <a:picLocks noChangeArrowheads="1" noChangeAspect="1"/>
          </p:cNvPicPr>
          <p:nvPr/>
        </p:nvPicPr>
        <p:blipFill>
          <a:blip cstate="print"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3068960"/>
            <a:ext cx="2160240" cy="226598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283968" y="620688"/>
            <a:ext cx="2246128" cy="1323439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 sz="8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3+3=</a:t>
            </a:r>
            <a:endParaRPr dirty="0" lang="ru-RU" sz="8000">
              <a:ln cmpd="sng" w="18415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algn="tl" blurRad="63500" dir="3600000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44208" y="620688"/>
            <a:ext cx="2648255" cy="13234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8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  <a:endParaRPr dirty="0" lang="ru-RU" sz="8000">
              <a:ln cmpd="sng" w="18415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algn="tl" blurRad="63500" dir="3600000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2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Рабочий стол\i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1" name="Picture 5" descr="D:\Мои документы\Рабочий стол\i (6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EFF"/>
              </a:clrFrom>
              <a:clrTo>
                <a:srgbClr val="FA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3501008"/>
            <a:ext cx="2686050" cy="1428750"/>
          </a:xfrm>
          <a:prstGeom prst="rect">
            <a:avLst/>
          </a:prstGeom>
          <a:noFill/>
        </p:spPr>
      </p:pic>
      <p:pic>
        <p:nvPicPr>
          <p:cNvPr id="4102" name="Picture 6" descr="D:\Мои документы\Рабочий стол\i (6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1772816"/>
            <a:ext cx="2686050" cy="1428750"/>
          </a:xfrm>
          <a:prstGeom prst="rect">
            <a:avLst/>
          </a:prstGeom>
          <a:noFill/>
        </p:spPr>
      </p:pic>
      <p:pic>
        <p:nvPicPr>
          <p:cNvPr id="4103" name="Picture 7" descr="D:\Мои документы\Рабочий стол\i (6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1556792"/>
            <a:ext cx="2686050" cy="1428750"/>
          </a:xfrm>
          <a:prstGeom prst="rect">
            <a:avLst/>
          </a:prstGeom>
          <a:noFill/>
        </p:spPr>
      </p:pic>
      <p:pic>
        <p:nvPicPr>
          <p:cNvPr id="4104" name="Picture 8" descr="D:\Мои документы\Рабочий стол\i (6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2996952"/>
            <a:ext cx="2686050" cy="1428750"/>
          </a:xfrm>
          <a:prstGeom prst="rect">
            <a:avLst/>
          </a:prstGeom>
          <a:noFill/>
        </p:spPr>
      </p:pic>
      <p:pic>
        <p:nvPicPr>
          <p:cNvPr id="11" name="Picture 5" descr="D:\Мои документы\Рабочий стол\i (6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EFF"/>
              </a:clrFrom>
              <a:clrTo>
                <a:srgbClr val="FA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2276872"/>
            <a:ext cx="2686050" cy="1428750"/>
          </a:xfrm>
          <a:prstGeom prst="rect">
            <a:avLst/>
          </a:prstGeom>
          <a:noFill/>
        </p:spPr>
      </p:pic>
      <p:pic>
        <p:nvPicPr>
          <p:cNvPr id="12" name="Picture 5" descr="D:\Мои документы\Рабочий стол\i (6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EFF"/>
              </a:clrFrom>
              <a:clrTo>
                <a:srgbClr val="FA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3933056"/>
            <a:ext cx="2686050" cy="142875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139952" y="836712"/>
            <a:ext cx="22461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5+1=</a:t>
            </a:r>
            <a:endParaRPr lang="ru-RU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72200" y="836712"/>
            <a:ext cx="13521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endParaRPr lang="ru-RU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WordArt 5"/>
          <p:cNvSpPr>
            <a:spLocks noChangeArrowheads="1" noChangeShapeType="1" noTextEdit="1"/>
          </p:cNvSpPr>
          <p:nvPr/>
        </p:nvSpPr>
        <p:spPr bwMode="auto">
          <a:xfrm>
            <a:off x="323850" y="404813"/>
            <a:ext cx="5473700" cy="2160587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/>
            <a:endParaRPr kern="10" lang="ru-RU" sz="360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algn="ctr" dir="2700000" dist="35921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descr="D:\Мои документы\Рабочий стол\i (8).jpg" id="2052" name="Picture 5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2781300"/>
            <a:ext cx="876300" cy="330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Мои документы\Рабочий стол\i (8).jpg" id="2053" name="Picture 7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8538" y="2708275"/>
            <a:ext cx="876300" cy="33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Мои документы\Рабочий стол\609061521.jpg" id="2054" name="Picture 8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50B5ED"/>
              </a:clrFrom>
              <a:clrTo>
                <a:srgbClr val="50B5ED">
                  <a:alpha val="0"/>
                </a:srgbClr>
              </a:clrTo>
            </a:clrChange>
          </a:blip>
          <a:srcRect b="376"/>
          <a:stretch>
            <a:fillRect/>
          </a:stretch>
        </p:blipFill>
        <p:spPr bwMode="auto">
          <a:xfrm>
            <a:off x="4140200" y="4581525"/>
            <a:ext cx="18716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Мои документы\Рабочий стол\i (8).jpg" id="2055" name="Picture 6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3557588"/>
            <a:ext cx="876300" cy="330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Мои документы\Рабочий стол\i (8).jpg" id="2056" name="Picture 4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8FCFF"/>
              </a:clrFrom>
              <a:clrTo>
                <a:srgbClr val="F8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738" y="4221163"/>
            <a:ext cx="876300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Мои документы\Рабочий стол\i (8).jpg" id="2057" name="Picture 4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8FCFF"/>
              </a:clrFrom>
              <a:clrTo>
                <a:srgbClr val="F8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349500"/>
            <a:ext cx="876300" cy="28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0" y="836712"/>
            <a:ext cx="10961975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b="1" dirty="0" err="1" lang="uk-UA" spc="50" sz="8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Руханка</a:t>
            </a:r>
            <a:r>
              <a:rPr b="1" dirty="0" lang="uk-UA" spc="50" sz="8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для очей</a:t>
            </a:r>
            <a:endParaRPr b="1" dirty="0" lang="ru-RU" spc="50" sz="80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1" presetSubtype="0" repeatCount="indefinite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000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102</TotalTime>
  <Words>74</Words>
  <Application>Microsoft Office PowerPoint</Application>
  <PresentationFormat>Экран (4:3)</PresentationFormat>
  <Paragraphs>42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RePack by SPecialiST</cp:lastModifiedBy>
  <cp:revision>19</cp:revision>
  <dcterms:created xsi:type="dcterms:W3CDTF">2013-10-05T12:53:12Z</dcterms:created>
  <dcterms:modified xsi:type="dcterms:W3CDTF">2013-10-12T17:31:57Z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13944102</vt:lpwstr>
  </property>
  <property fmtid="{D5CDD505-2E9C-101B-9397-08002B2CF9AE}" name="NXPowerLiteVersion" pid="3">
    <vt:lpwstr>D4.1.4</vt:lpwstr>
  </property>
</Properties>
</file>