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72" r:id="rId4"/>
    <p:sldId id="258" r:id="rId5"/>
    <p:sldId id="268" r:id="rId6"/>
    <p:sldId id="269" r:id="rId7"/>
    <p:sldId id="275" r:id="rId8"/>
    <p:sldId id="259" r:id="rId9"/>
    <p:sldId id="260" r:id="rId10"/>
    <p:sldId id="261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3" d="100"/>
          <a:sy n="33" d="100"/>
        </p:scale>
        <p:origin x="756" y="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E5B43CF7-DD82-4070-99FC-B2F3DB240D99}" type="datetimeFigureOut">
              <a:rPr lang="ru-RU" smtClean="0"/>
              <a:t>30.11.2014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B6E250A-87B0-407F-A7CC-D798D7C66B2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4;&#1086;&#1084;\Desktop\&#1056;&#1072;&#1073;&#1086;&#1090;&#1072;%202\&#1056;&#1072;&#1073;&#1086;&#1090;&#1072;\&#1041;&#1080;&#1073;&#1086;&#1083;&#1077;&#1090;&#1086;&#1074;&#1072;%203\09-1.mp3" TargetMode="Externa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63688" y="476672"/>
            <a:ext cx="7048725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2800" b="1" dirty="0" smtClean="0">
                <a:ln/>
                <a:solidFill>
                  <a:schemeClr val="accent3"/>
                </a:solidFill>
              </a:rPr>
              <a:t>Сьогодні на </a:t>
            </a:r>
            <a:r>
              <a:rPr lang="uk-UA" sz="2800" b="1" dirty="0" err="1" smtClean="0">
                <a:ln/>
                <a:solidFill>
                  <a:schemeClr val="accent3"/>
                </a:solidFill>
              </a:rPr>
              <a:t>уроці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 ми:</a:t>
            </a:r>
          </a:p>
          <a:p>
            <a:pPr algn="ctr"/>
            <a:endParaRPr lang="uk-UA" sz="2800" b="1" dirty="0">
              <a:ln/>
              <a:solidFill>
                <a:schemeClr val="accent3"/>
              </a:solidFill>
            </a:endParaRPr>
          </a:p>
          <a:p>
            <a:r>
              <a:rPr lang="uk-UA" sz="2800" b="1" dirty="0" smtClean="0">
                <a:ln/>
                <a:solidFill>
                  <a:schemeClr val="accent3"/>
                </a:solidFill>
              </a:rPr>
              <a:t>          </a:t>
            </a:r>
            <a:r>
              <a:rPr lang="en-US" sz="2800" b="1" dirty="0" smtClean="0">
                <a:ln/>
                <a:solidFill>
                  <a:schemeClr val="accent3"/>
                </a:solidFill>
              </a:rPr>
              <a:t>1.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ознайомимось з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новими</a:t>
            </a:r>
            <a:endParaRPr lang="en-US" sz="2800" b="1" dirty="0" smtClean="0">
              <a:ln/>
              <a:solidFill>
                <a:schemeClr val="accent3"/>
              </a:solidFill>
            </a:endParaRPr>
          </a:p>
          <a:p>
            <a:r>
              <a:rPr lang="en-US" sz="2800" b="1" dirty="0">
                <a:ln/>
                <a:solidFill>
                  <a:schemeClr val="accent3"/>
                </a:solidFill>
              </a:rPr>
              <a:t> </a:t>
            </a:r>
            <a:r>
              <a:rPr lang="en-US" sz="2800" b="1" dirty="0" smtClean="0">
                <a:ln/>
                <a:solidFill>
                  <a:schemeClr val="accent3"/>
                </a:solidFill>
              </a:rPr>
              <a:t>  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800" b="1" dirty="0" smtClean="0">
                <a:ln/>
                <a:solidFill>
                  <a:schemeClr val="accent3"/>
                </a:solidFill>
              </a:rPr>
              <a:t>     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словами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;</a:t>
            </a:r>
          </a:p>
          <a:p>
            <a:r>
              <a:rPr lang="uk-UA" sz="2800" b="1" dirty="0" smtClean="0">
                <a:ln/>
                <a:solidFill>
                  <a:schemeClr val="accent3"/>
                </a:solidFill>
              </a:rPr>
              <a:t>        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 </a:t>
            </a:r>
            <a:r>
              <a:rPr lang="en-US" sz="2800" b="1" dirty="0" smtClean="0">
                <a:ln/>
                <a:solidFill>
                  <a:schemeClr val="accent3"/>
                </a:solidFill>
              </a:rPr>
              <a:t>2.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будемо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описувати іграшки;</a:t>
            </a:r>
          </a:p>
          <a:p>
            <a:r>
              <a:rPr lang="uk-UA" sz="2800" b="1" dirty="0" smtClean="0">
                <a:ln/>
                <a:solidFill>
                  <a:schemeClr val="accent3"/>
                </a:solidFill>
              </a:rPr>
              <a:t>          </a:t>
            </a:r>
            <a:r>
              <a:rPr lang="en-US" sz="2800" b="1" dirty="0" smtClean="0">
                <a:ln/>
                <a:solidFill>
                  <a:schemeClr val="accent3"/>
                </a:solidFill>
              </a:rPr>
              <a:t>3.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поспілкуємось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з нашим </a:t>
            </a:r>
            <a:endParaRPr lang="en-US" sz="2800" b="1" dirty="0" smtClean="0">
              <a:ln/>
              <a:solidFill>
                <a:schemeClr val="accent3"/>
              </a:solidFill>
            </a:endParaRPr>
          </a:p>
          <a:p>
            <a:r>
              <a:rPr lang="en-US" sz="2800" b="1" dirty="0">
                <a:ln/>
                <a:solidFill>
                  <a:schemeClr val="accent3"/>
                </a:solidFill>
              </a:rPr>
              <a:t> </a:t>
            </a:r>
            <a:r>
              <a:rPr lang="en-US" sz="2800" b="1" dirty="0" smtClean="0">
                <a:ln/>
                <a:solidFill>
                  <a:schemeClr val="accent3"/>
                </a:solidFill>
              </a:rPr>
              <a:t>          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гостем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.</a:t>
            </a:r>
            <a:endParaRPr lang="ru-RU" sz="2800" b="1" dirty="0">
              <a:ln/>
              <a:solidFill>
                <a:schemeClr val="accent3"/>
              </a:solidFill>
            </a:endParaRPr>
          </a:p>
        </p:txBody>
      </p:sp>
      <p:pic>
        <p:nvPicPr>
          <p:cNvPr id="6" name="Рисунок 5" descr="Bears_1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80112" y="3861048"/>
            <a:ext cx="1905000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476672"/>
            <a:ext cx="8221507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Continue the sentences:</a:t>
            </a:r>
          </a:p>
          <a:p>
            <a:pPr algn="ctr"/>
            <a:endParaRPr lang="en-US" sz="4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       • Tom has got …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       • It is … and …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       • It has got …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       • Its eyes are …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       • Its nose is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3568" y="260648"/>
            <a:ext cx="7704856" cy="55707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err="1" smtClean="0">
                <a:ln/>
                <a:solidFill>
                  <a:schemeClr val="accent3"/>
                </a:solidFill>
                <a:effectLst/>
              </a:rPr>
              <a:t>Домашнє</a:t>
            </a:r>
            <a:r>
              <a:rPr lang="ru-RU" sz="48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4800" b="1" cap="none" spc="0" dirty="0" err="1" smtClean="0">
                <a:ln/>
                <a:solidFill>
                  <a:schemeClr val="accent3"/>
                </a:solidFill>
                <a:effectLst/>
              </a:rPr>
              <a:t>завдання</a:t>
            </a:r>
            <a:endParaRPr lang="ru-RU" sz="48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uk-UA" sz="4000" b="1" dirty="0" smtClean="0">
                <a:ln/>
                <a:solidFill>
                  <a:schemeClr val="accent3"/>
                </a:solidFill>
              </a:rPr>
              <a:t>Скласти опис іграшки за </a:t>
            </a:r>
            <a:r>
              <a:rPr lang="uk-UA" sz="4000" b="1" cap="none" spc="0" dirty="0" smtClean="0">
                <a:ln/>
                <a:solidFill>
                  <a:schemeClr val="accent3"/>
                </a:solidFill>
                <a:effectLst/>
              </a:rPr>
              <a:t>зразком:</a:t>
            </a:r>
          </a:p>
          <a:p>
            <a:pPr algn="ctr"/>
            <a:r>
              <a:rPr lang="en-US" sz="4000" b="1" dirty="0" smtClean="0">
                <a:ln/>
                <a:solidFill>
                  <a:schemeClr val="accent3"/>
                </a:solidFill>
              </a:rPr>
              <a:t>I have got … .It is … .It is … .</a:t>
            </a:r>
          </a:p>
          <a:p>
            <a:pPr algn="ctr"/>
            <a:r>
              <a:rPr lang="en-US" sz="4000" b="1" dirty="0" smtClean="0">
                <a:ln/>
                <a:solidFill>
                  <a:schemeClr val="accent3"/>
                </a:solidFill>
              </a:rPr>
              <a:t>It has got … .Its eyes are … .</a:t>
            </a:r>
          </a:p>
          <a:p>
            <a:pPr algn="ctr"/>
            <a:r>
              <a:rPr lang="en-US" sz="4000" b="1" dirty="0" smtClean="0">
                <a:ln/>
                <a:solidFill>
                  <a:schemeClr val="accent3"/>
                </a:solidFill>
              </a:rPr>
              <a:t>Its nose is… . </a:t>
            </a:r>
            <a:endParaRPr lang="en-US" sz="40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endParaRPr lang="ru-RU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p. 10 (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" name="Рисунок 4" descr="writingonbook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87824" y="4318227"/>
            <a:ext cx="2684039" cy="25162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86692" y="548680"/>
            <a:ext cx="4495141" cy="486287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3200" b="1" dirty="0" smtClean="0">
                <a:ln/>
                <a:solidFill>
                  <a:schemeClr val="accent3"/>
                </a:solidFill>
              </a:rPr>
              <a:t>Сьогодні на </a:t>
            </a:r>
            <a:r>
              <a:rPr lang="uk-UA" sz="3200" b="1" dirty="0" err="1" smtClean="0">
                <a:ln/>
                <a:solidFill>
                  <a:schemeClr val="accent3"/>
                </a:solidFill>
              </a:rPr>
              <a:t>уроці</a:t>
            </a:r>
            <a:r>
              <a:rPr lang="ru-RU" sz="3200" b="1" dirty="0" smtClean="0">
                <a:ln/>
                <a:solidFill>
                  <a:schemeClr val="accent3"/>
                </a:solidFill>
              </a:rPr>
              <a:t>:</a:t>
            </a:r>
            <a:endParaRPr lang="en-US" sz="32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endParaRPr lang="ru-RU" sz="32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• Я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дізнався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…</a:t>
            </a:r>
          </a:p>
          <a:p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•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Було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цікаво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…</a:t>
            </a:r>
          </a:p>
          <a:p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•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Було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 складно…</a:t>
            </a:r>
          </a:p>
          <a:p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• </a:t>
            </a:r>
            <a:r>
              <a:rPr lang="ru-RU" sz="3200" b="1" dirty="0" err="1" smtClean="0">
                <a:ln/>
                <a:solidFill>
                  <a:schemeClr val="accent3"/>
                </a:solidFill>
              </a:rPr>
              <a:t>М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ені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вдалося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 …</a:t>
            </a:r>
          </a:p>
          <a:p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• Мене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здивувало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…</a:t>
            </a:r>
          </a:p>
          <a:p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• Я </a:t>
            </a:r>
            <a:r>
              <a:rPr lang="ru-RU" sz="3200" b="1" cap="none" spc="0" dirty="0" err="1" smtClean="0">
                <a:ln/>
                <a:solidFill>
                  <a:schemeClr val="accent3"/>
                </a:solidFill>
                <a:effectLst/>
              </a:rPr>
              <a:t>навчився</a:t>
            </a:r>
            <a:r>
              <a:rPr lang="ru-RU" sz="3200" b="1" cap="none" spc="0" dirty="0" smtClean="0">
                <a:ln/>
                <a:solidFill>
                  <a:schemeClr val="accent3"/>
                </a:solidFill>
                <a:effectLst/>
              </a:rPr>
              <a:t>…</a:t>
            </a:r>
            <a:endParaRPr lang="ru-RU" sz="5400" b="1" cap="none" spc="0" dirty="0" smtClean="0">
              <a:ln/>
              <a:solidFill>
                <a:schemeClr val="accent3"/>
              </a:solidFill>
              <a:effectLst/>
            </a:endParaRPr>
          </a:p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5456" y="0"/>
            <a:ext cx="8633008" cy="781804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          an eye                          a nose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"/>
          </p:nvPr>
        </p:nvSpPr>
        <p:spPr>
          <a:xfrm>
            <a:off x="698160" y="825744"/>
            <a:ext cx="7467600" cy="1368152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818" y="781803"/>
            <a:ext cx="1728192" cy="154087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52" y="825744"/>
            <a:ext cx="1672580" cy="1496939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1115616" y="2784387"/>
            <a:ext cx="69595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AN EAR                                  A HEAD</a:t>
            </a:r>
            <a:endParaRPr lang="ru-RU" sz="2400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652" y="3573017"/>
            <a:ext cx="1672580" cy="15240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414" y="3241317"/>
            <a:ext cx="1816596" cy="185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4540" y="296652"/>
            <a:ext cx="7417860" cy="913112"/>
          </a:xfrm>
        </p:spPr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     A HAIR                                      A CHEEK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36" y="1365276"/>
            <a:ext cx="2533620" cy="1695919"/>
          </a:xfrm>
        </p:spPr>
      </p:pic>
      <p:sp>
        <p:nvSpPr>
          <p:cNvPr id="7" name="Прямоугольник 6"/>
          <p:cNvSpPr/>
          <p:nvPr/>
        </p:nvSpPr>
        <p:spPr>
          <a:xfrm>
            <a:off x="2276428" y="5949280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sz="2400" dirty="0" smtClean="0">
                <a:solidFill>
                  <a:srgbClr val="FF0000"/>
                </a:solidFill>
              </a:rPr>
              <a:t>A MOUTH                                 A LIP</a:t>
            </a:r>
            <a:endParaRPr lang="ru-RU" sz="24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499759"/>
            <a:ext cx="2540000" cy="1689100"/>
          </a:xfrm>
          <a:prstGeom prst="rect">
            <a:avLst/>
          </a:prstGeom>
        </p:spPr>
      </p:pic>
      <p:cxnSp>
        <p:nvCxnSpPr>
          <p:cNvPr id="13" name="Прямая соединительная линия 12"/>
          <p:cNvCxnSpPr>
            <a:endCxn id="7" idx="3"/>
          </p:cNvCxnSpPr>
          <p:nvPr/>
        </p:nvCxnSpPr>
        <p:spPr>
          <a:xfrm>
            <a:off x="4860032" y="4725144"/>
            <a:ext cx="2860515" cy="14549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3275856" y="4149080"/>
            <a:ext cx="1053976" cy="18722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13404"/>
            <a:ext cx="2636465" cy="1647791"/>
          </a:xfrm>
          <a:prstGeom prst="rect">
            <a:avLst/>
          </a:prstGeom>
        </p:spPr>
      </p:pic>
      <p:cxnSp>
        <p:nvCxnSpPr>
          <p:cNvPr id="8" name="Прямая соединительная линия 7"/>
          <p:cNvCxnSpPr/>
          <p:nvPr/>
        </p:nvCxnSpPr>
        <p:spPr>
          <a:xfrm flipH="1">
            <a:off x="6660232" y="1209764"/>
            <a:ext cx="288032" cy="1211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858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67544" y="332656"/>
            <a:ext cx="7882829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An eye, a nose,</a:t>
            </a:r>
          </a:p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a head, an ear, </a:t>
            </a:r>
          </a:p>
          <a:p>
            <a:pPr algn="ctr"/>
            <a:r>
              <a:rPr lang="en-US" sz="5400" b="1" dirty="0">
                <a:ln/>
                <a:solidFill>
                  <a:schemeClr val="accent3"/>
                </a:solidFill>
              </a:rPr>
              <a:t>a</a:t>
            </a:r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 mouth.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6" name="Рисунок 5" descr="Mouse03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3861048"/>
            <a:ext cx="1800200" cy="2379417"/>
          </a:xfrm>
          <a:prstGeom prst="rect">
            <a:avLst/>
          </a:prstGeom>
        </p:spPr>
      </p:pic>
      <p:pic>
        <p:nvPicPr>
          <p:cNvPr id="7" name="09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99592" y="55892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15)">
                                      <p:cBhvr>
                                        <p:cTn id="6" dur="1316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use03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55776" y="4077072"/>
            <a:ext cx="1800200" cy="237941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87624" y="404664"/>
            <a:ext cx="71287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A cheek, an eye,</a:t>
            </a:r>
          </a:p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a nose, a head,</a:t>
            </a:r>
          </a:p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an ear, a mouth,</a:t>
            </a:r>
          </a:p>
          <a:p>
            <a:pPr algn="ctr"/>
            <a:r>
              <a:rPr lang="en-US" sz="5400" b="1" dirty="0" smtClean="0">
                <a:ln/>
                <a:solidFill>
                  <a:schemeClr val="accent3"/>
                </a:solidFill>
              </a:rPr>
              <a:t>a lip.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5618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8385"/>
            <a:ext cx="7467600" cy="2698433"/>
          </a:xfrm>
        </p:spPr>
        <p:txBody>
          <a:bodyPr>
            <a:noAutofit/>
          </a:bodyPr>
          <a:lstStyle/>
          <a:p>
            <a:r>
              <a:rPr lang="uk-UA" sz="3600" dirty="0" smtClean="0">
                <a:solidFill>
                  <a:srgbClr val="FF0000"/>
                </a:solidFill>
              </a:rPr>
              <a:t>СТРУКТУРА </a:t>
            </a:r>
            <a:r>
              <a:rPr lang="en-US" sz="3600" dirty="0" smtClean="0">
                <a:solidFill>
                  <a:srgbClr val="FF0000"/>
                </a:solidFill>
              </a:rPr>
              <a:t>HAVE (HAS) GOT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I                                                                                                                                                               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YOU                        HAVE  GOT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WE</a:t>
            </a:r>
            <a:br>
              <a:rPr lang="en-US" sz="3600" dirty="0" smtClean="0">
                <a:solidFill>
                  <a:srgbClr val="FF0000"/>
                </a:solidFill>
              </a:rPr>
            </a:br>
            <a:r>
              <a:rPr lang="en-US" sz="3600" dirty="0" smtClean="0">
                <a:solidFill>
                  <a:srgbClr val="FF0000"/>
                </a:solidFill>
              </a:rPr>
              <a:t>THEY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авая фигурная скобка 3"/>
          <p:cNvSpPr/>
          <p:nvPr/>
        </p:nvSpPr>
        <p:spPr>
          <a:xfrm>
            <a:off x="2339752" y="978135"/>
            <a:ext cx="216024" cy="158417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7000" y="3933056"/>
            <a:ext cx="66972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dirty="0" smtClean="0">
                <a:solidFill>
                  <a:srgbClr val="FF0000"/>
                </a:solidFill>
              </a:rPr>
              <a:t>HE                                                                                                                                                              </a:t>
            </a:r>
            <a:r>
              <a:rPr lang="en-US" sz="4000" dirty="0">
                <a:solidFill>
                  <a:srgbClr val="FF0000"/>
                </a:solidFill>
              </a:rPr>
              <a:t/>
            </a:r>
            <a:br>
              <a:rPr lang="en-US" sz="4000" dirty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>SHE                     HAS GOT                                    </a:t>
            </a:r>
            <a:r>
              <a:rPr lang="en-US" sz="4000" dirty="0">
                <a:solidFill>
                  <a:srgbClr val="FF0000"/>
                </a:solidFill>
              </a:rPr>
              <a:t/>
            </a:r>
            <a:br>
              <a:rPr lang="en-US" sz="4000" dirty="0">
                <a:solidFill>
                  <a:srgbClr val="FF0000"/>
                </a:solidFill>
              </a:rPr>
            </a:br>
            <a:r>
              <a:rPr lang="en-US" sz="4000" dirty="0" smtClean="0">
                <a:solidFill>
                  <a:srgbClr val="FF0000"/>
                </a:solidFill>
              </a:rPr>
              <a:t>IT</a:t>
            </a:r>
            <a:r>
              <a:rPr lang="en-US" sz="4000" dirty="0">
                <a:solidFill>
                  <a:srgbClr val="FF0000"/>
                </a:solidFill>
              </a:rPr>
              <a:t/>
            </a:r>
            <a:br>
              <a:rPr lang="en-US" sz="4000" dirty="0">
                <a:solidFill>
                  <a:srgbClr val="FF0000"/>
                </a:solidFill>
              </a:rPr>
            </a:br>
            <a:endParaRPr lang="ru-RU" sz="4000" dirty="0"/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2339752" y="4149080"/>
            <a:ext cx="216024" cy="129614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1712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4" b="6849"/>
          <a:stretch/>
        </p:blipFill>
        <p:spPr>
          <a:xfrm>
            <a:off x="1907704" y="708660"/>
            <a:ext cx="4968552" cy="4808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139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764704"/>
            <a:ext cx="6912768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"/>
            <a:r>
              <a:rPr lang="uk-UA" sz="4000" b="1" cap="none" spc="0" dirty="0" smtClean="0">
                <a:ln/>
                <a:solidFill>
                  <a:schemeClr val="accent3"/>
                </a:solidFill>
                <a:effectLst/>
              </a:rPr>
              <a:t>     Читання тексту</a:t>
            </a:r>
          </a:p>
          <a:p>
            <a:pPr algn="just"/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Tom </a:t>
            </a:r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has got a teddy bear. It is big. It is brown. It has got a round head and small ears. Its eyes are black. Its nose is black, too.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5" name="Рисунок 4" descr="Bears_02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48064" y="4149080"/>
            <a:ext cx="1802093" cy="24928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476672"/>
            <a:ext cx="8383816" cy="440120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Agree or disagree.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• Tom has got a robot.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• It is big.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• It has got a round head. 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• It has got big ears.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• Its eyes are green. </a:t>
            </a:r>
          </a:p>
          <a:p>
            <a:r>
              <a:rPr lang="en-US" sz="4000" b="1" cap="none" spc="0" dirty="0" smtClean="0">
                <a:ln/>
                <a:solidFill>
                  <a:schemeClr val="accent3"/>
                </a:solidFill>
                <a:effectLst/>
              </a:rPr>
              <a:t>• Its nose is black.</a:t>
            </a:r>
            <a:endParaRPr lang="ru-RU" sz="40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193</TotalTime>
  <Words>278</Words>
  <Application>Microsoft Office PowerPoint</Application>
  <PresentationFormat>Экран (4:3)</PresentationFormat>
  <Paragraphs>55</Paragraphs>
  <Slides>12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Century Schoolbook</vt:lpstr>
      <vt:lpstr>Wingdings</vt:lpstr>
      <vt:lpstr>Wingdings 2</vt:lpstr>
      <vt:lpstr>Эркер</vt:lpstr>
      <vt:lpstr>Презентация PowerPoint</vt:lpstr>
      <vt:lpstr>          an eye                          a nose</vt:lpstr>
      <vt:lpstr>     A HAIR                                      A CHEEK</vt:lpstr>
      <vt:lpstr>Презентация PowerPoint</vt:lpstr>
      <vt:lpstr>Презентация PowerPoint</vt:lpstr>
      <vt:lpstr>СТРУКТУРА HAVE (HAS) GOT I                                                                                                                                                                YOU                        HAVE  GOT WE THEY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Дом</dc:creator>
  <cp:lastModifiedBy>XTreme.ws</cp:lastModifiedBy>
  <cp:revision>28</cp:revision>
  <dcterms:created xsi:type="dcterms:W3CDTF">2014-09-25T14:44:51Z</dcterms:created>
  <dcterms:modified xsi:type="dcterms:W3CDTF">2014-11-30T14:52:13Z</dcterms:modified>
</cp:coreProperties>
</file>