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Default ContentType="image/vnd.ms-photo" Extension="wdp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84" r:id="rId3"/>
    <p:sldId id="285" r:id="rId4"/>
    <p:sldId id="265" r:id="rId5"/>
    <p:sldId id="266" r:id="rId6"/>
    <p:sldId id="269" r:id="rId7"/>
    <p:sldId id="268" r:id="rId8"/>
    <p:sldId id="270" r:id="rId9"/>
    <p:sldId id="279" r:id="rId10"/>
    <p:sldId id="277" r:id="rId11"/>
    <p:sldId id="281" r:id="rId12"/>
    <p:sldId id="28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3" d="100"/>
          <a:sy n="83" d="100"/>
        </p:scale>
        <p:origin x="-996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50284-9E27-44E3-A3BA-81E395D6F60C}" type="datetimeFigureOut">
              <a:rPr lang="ru-RU" smtClean="0"/>
              <a:pPr/>
              <a:t>04.12.2014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D3490-5D31-4D88-8F26-102EC2E00C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2037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3490-5D31-4D88-8F26-102EC2E00C5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5650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C28A2-86C5-4573-80CF-54285AA9DDE6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7817E-AAF1-4DB7-8809-0650373F2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61D01-ACA5-4CFF-892E-BED46643DCFC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58F8A-3A96-4219-8812-6BBD4D8D8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303B8-C697-4A0C-AA7A-BB69204E91AE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7AEDB-E6B6-40C7-A871-FCD1AAD55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0922C-AE71-4235-9EB5-626089CF9A54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F0230-18D1-48C0-977C-0B51DE37C4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3BA6A-26A1-4657-9BCB-234268C8D745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8E094-0313-446C-B06B-E31637BF3E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41AD0-5D4E-4663-AB96-388C9A4D749E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4199-43D0-4DB4-93F7-9F71E845F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40633-DD41-4D96-8021-B81550E66E81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9D9A-46F5-4A6F-A105-2FA355D0F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07966-418B-4C5A-9B52-A26838783EFD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99E04-48EC-4E7E-A407-14113269C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BCE0A-1E5A-45E7-8DCA-D48957A3C190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F3665-8E8B-42F7-9B0B-14FA5556F2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1527D-B880-4736-B435-0160FC5C6167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03ABA-58D7-4134-8FE8-57510B740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E7D3A-4DCC-48C4-A752-FF4BFD63D8B1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B8587-81E2-491D-B3B1-A2E33C0D4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019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B470DE-2583-4D6A-BC84-C42DF5677C4F}" type="datetimeFigureOut">
              <a:rPr lang="ru-RU"/>
              <a:pPr>
                <a:defRPr/>
              </a:pPr>
              <a:t>04.12.2014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AFBC1F-7D5A-4040-8447-111393912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9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834063"/>
            <a:ext cx="11731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5834063"/>
            <a:ext cx="11731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5834063"/>
            <a:ext cx="1173162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5834063"/>
            <a:ext cx="11731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5834063"/>
            <a:ext cx="1173162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5834063"/>
            <a:ext cx="1173162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5834063"/>
            <a:ext cx="1173163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5834063"/>
            <a:ext cx="1173162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2" descr="C:\Users\Компас\Pictures\цветы 1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70838" y="5834063"/>
            <a:ext cx="1173162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596063"/>
            <a:ext cx="11874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prstClr val="black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</a:t>
            </a:r>
            <a:endParaRPr 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9" name="Picture 4" descr="C:\Users\Компас\Pictures\бабочка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073">
            <a:off x="801688" y="5467350"/>
            <a:ext cx="48736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4" descr="C:\Users\Компас\Pictures\бабочка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94073">
            <a:off x="3897313" y="5251450"/>
            <a:ext cx="4889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1" name="Picture 4" descr="C:\Users\Компас\Pictures\бабочка.jpg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030133">
            <a:off x="6783387" y="5662613"/>
            <a:ext cx="487363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gif"/><Relationship Id="rId7" Type="http://schemas.openxmlformats.org/officeDocument/2006/relationships/image" Target="../media/image48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gif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3" Target="../media/image16.pn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7.pn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8" Target="../media/image24.jpeg" Type="http://schemas.openxmlformats.org/officeDocument/2006/relationships/image"/><Relationship Id="rId3" Target="../media/image19.jpeg" Type="http://schemas.openxmlformats.org/officeDocument/2006/relationships/image"/><Relationship Id="rId7" Target="../media/image23.pn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22.png" Type="http://schemas.openxmlformats.org/officeDocument/2006/relationships/image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8.xml.rels><?xml version="1.0" encoding="UTF-8" standalone="yes" ?><Relationships xmlns="http://schemas.openxmlformats.org/package/2006/relationships"><Relationship Id="rId3" Target="../media/image32.png" Type="http://schemas.openxmlformats.org/officeDocument/2006/relationships/image"/><Relationship Id="rId2" Target="../media/image31.pn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4.jpeg" Type="http://schemas.openxmlformats.org/officeDocument/2006/relationships/image"/><Relationship Id="rId4" Target="../media/image33.pn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C:\Users\USER\Desktop\&#1074;&#1080;&#1076;&#1077;&#1086;\&#1092;&#1110;&#1079;&#1093;&#1074;&#1080;&#1083;&#1080;&#1085;&#1082;&#1072;%20%20'&#1059;&#1082;&#1088;&#1072;&#1111;&#1085;&#1086;,%20&#1084;&#1080;%20&#1090;&#1074;&#1086;&#1103;%20&#1085;&#1072;&#1076;&#1110;&#1103;'%20(1).mp4" TargetMode="External" Type="http://schemas.openxmlformats.org/officeDocument/2006/relationships/video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463" y="1032173"/>
            <a:ext cx="80724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Урок- </a:t>
            </a:r>
            <a:r>
              <a:rPr lang="ru-RU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подорож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1 </a:t>
            </a:r>
            <a:r>
              <a:rPr lang="ru-RU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класу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до</a:t>
            </a:r>
            <a:r>
              <a:rPr lang="ru-RU" sz="36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</a:t>
            </a:r>
            <a:r>
              <a:rPr lang="uk-UA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країни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91" y="403070"/>
            <a:ext cx="1023937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5755" y="4509120"/>
            <a:ext cx="106045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80329" y="1803698"/>
            <a:ext cx="47519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uk-UA" sz="6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Математики</a:t>
            </a:r>
            <a:endParaRPr lang="ru-RU" sz="6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6146" y="2638583"/>
            <a:ext cx="1260154" cy="18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0509" y="0"/>
            <a:ext cx="1030287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073" y="4268302"/>
            <a:ext cx="114617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3746" y="5128142"/>
            <a:ext cx="1096963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6" y="2514214"/>
            <a:ext cx="12319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6417" y="2484870"/>
            <a:ext cx="1091823" cy="163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3692" y="4509120"/>
            <a:ext cx="1049407" cy="1568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79498" y="2318682"/>
            <a:ext cx="3024932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Місточок </a:t>
            </a:r>
            <a:r>
              <a:rPr lang="uk-UA" sz="2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Дружби</a:t>
            </a:r>
            <a:endParaRPr lang="ru-RU" sz="2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9007"/>
            <a:ext cx="237807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174568"/>
            <a:ext cx="353060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3219" y="549730"/>
            <a:ext cx="1755155" cy="153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0002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500042"/>
            <a:ext cx="2307910" cy="184632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052736"/>
            <a:ext cx="3455029" cy="2703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320" y="476672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SER\Desktop\103917379_skazka_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065818"/>
            <a:ext cx="3952882" cy="269051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628" y="2643182"/>
            <a:ext cx="34290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Галявина скарбів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wnloads\БУКЕТ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6658" y="961123"/>
            <a:ext cx="1510901" cy="147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Downloads\БУКЕТ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3374" y="3933056"/>
            <a:ext cx="1259140" cy="123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Downloads\БУКЕТ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7560" y="961123"/>
            <a:ext cx="1440160" cy="140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3353" y="738633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3433" y="3611678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3513" y="2132145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6658" y="3922624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2311" y="2188284"/>
            <a:ext cx="1268413" cy="126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76333">
            <a:off x="1917788" y="1823097"/>
            <a:ext cx="1803693" cy="6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989506">
            <a:off x="1628604" y="2905170"/>
            <a:ext cx="1655917" cy="110305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1194" y="3280161"/>
            <a:ext cx="1255713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752618">
            <a:off x="4732827" y="2887253"/>
            <a:ext cx="1542703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71035">
            <a:off x="5036787" y="2571438"/>
            <a:ext cx="1460756" cy="1427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816022">
            <a:off x="4420286" y="1257754"/>
            <a:ext cx="1895475" cy="154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369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6668" y="2533885"/>
            <a:ext cx="763061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  </a:t>
            </a:r>
            <a:r>
              <a:rPr lang="ru-RU" sz="88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   я   </a:t>
            </a:r>
            <a:r>
              <a:rPr lang="ru-RU" sz="70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8800" b="1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г </a:t>
            </a:r>
            <a:endParaRPr lang="ru-RU" sz="88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980435"/>
            <a:ext cx="6786609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0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2       1      3      5        4 </a:t>
            </a:r>
            <a:endParaRPr lang="ru-RU" sz="5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://open.az/uploads/posts/2010-02/thumbs/1266319102_hedgehog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88990"/>
            <a:ext cx="3969368" cy="305197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oveopium.ru/content/2011/09/86448db66514_10648/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0727" y="302876"/>
            <a:ext cx="1968153" cy="131210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408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91a57_47f97c71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81807"/>
            <a:ext cx="9144000" cy="489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282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571" y="1556792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1.  До 3+2,      </a:t>
            </a:r>
            <a:r>
              <a:rPr kumimoji="0" lang="uk-UA" sz="3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до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4+3;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2.  Від 5-1,      </a:t>
            </a:r>
            <a:r>
              <a:rPr kumimoji="0" lang="uk-UA" sz="3600" b="0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від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9-4;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3. 2 збільшити на 4,   6 збільшити на 1;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4. 8 зменшити на 5,   4 зменшити на 2;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</a:t>
            </a: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5. Показати число попереднє 2, 5, 7; наступне 3, 6, 8;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</a:rPr>
              <a:t> 6. Назвати «сусідів» числа 4, 6, 9.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0648"/>
            <a:ext cx="2998787" cy="224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690" y="2120007"/>
            <a:ext cx="3725066" cy="78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63" y="90663"/>
            <a:ext cx="1431627" cy="1416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416662"/>
            <a:ext cx="8001056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3+ 6 =</a:t>
            </a:r>
          </a:p>
          <a:p>
            <a:pPr algn="ctr"/>
            <a:endParaRPr lang="uk-UA" sz="3200" dirty="0" smtClean="0"/>
          </a:p>
          <a:p>
            <a:pPr algn="ctr"/>
            <a:r>
              <a:rPr lang="uk-UA" sz="3200" dirty="0" smtClean="0"/>
              <a:t>   - 2 = 5</a:t>
            </a:r>
          </a:p>
          <a:p>
            <a:pPr algn="ctr"/>
            <a:endParaRPr lang="uk-UA" sz="3200" dirty="0"/>
          </a:p>
          <a:p>
            <a:pPr algn="ctr"/>
            <a:r>
              <a:rPr lang="uk-UA" sz="3200" dirty="0" smtClean="0"/>
              <a:t>5 +             = 8 </a:t>
            </a:r>
          </a:p>
          <a:p>
            <a:pPr algn="ctr"/>
            <a:r>
              <a:rPr lang="uk-UA" sz="3200" dirty="0"/>
              <a:t> </a:t>
            </a:r>
            <a:r>
              <a:rPr lang="uk-UA" sz="3200" dirty="0" smtClean="0"/>
              <a:t>  </a:t>
            </a:r>
          </a:p>
          <a:p>
            <a:pPr algn="ctr"/>
            <a:r>
              <a:rPr lang="uk-UA" sz="3200" dirty="0" smtClean="0"/>
              <a:t>     -  5 = 4</a:t>
            </a:r>
          </a:p>
          <a:p>
            <a:pPr algn="ctr"/>
            <a:endParaRPr lang="uk-UA" sz="3200" dirty="0"/>
          </a:p>
          <a:p>
            <a:pPr algn="ctr"/>
            <a:r>
              <a:rPr lang="uk-UA" sz="3200" dirty="0" smtClean="0"/>
              <a:t>5+              = 8</a:t>
            </a:r>
          </a:p>
          <a:p>
            <a:pPr algn="ctr"/>
            <a:endParaRPr lang="uk-UA" sz="3200" dirty="0"/>
          </a:p>
          <a:p>
            <a:pPr algn="ctr"/>
            <a:r>
              <a:rPr lang="uk-UA" sz="3200" dirty="0" smtClean="0"/>
              <a:t>3+ 2 = </a:t>
            </a:r>
          </a:p>
          <a:p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Рисунок 5" descr="11751126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285728"/>
            <a:ext cx="1224136" cy="9361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11751126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1357298"/>
            <a:ext cx="1224136" cy="936104"/>
          </a:xfrm>
          <a:prstGeom prst="rect">
            <a:avLst/>
          </a:prstGeom>
        </p:spPr>
      </p:pic>
      <p:pic>
        <p:nvPicPr>
          <p:cNvPr id="8" name="Рисунок 7" descr="11751126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2285992"/>
            <a:ext cx="1224136" cy="936104"/>
          </a:xfrm>
          <a:prstGeom prst="rect">
            <a:avLst/>
          </a:prstGeom>
        </p:spPr>
      </p:pic>
      <p:pic>
        <p:nvPicPr>
          <p:cNvPr id="9" name="Рисунок 8" descr="11751126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3286124"/>
            <a:ext cx="1224136" cy="936104"/>
          </a:xfrm>
          <a:prstGeom prst="rect">
            <a:avLst/>
          </a:prstGeom>
        </p:spPr>
      </p:pic>
      <p:pic>
        <p:nvPicPr>
          <p:cNvPr id="10" name="Рисунок 9" descr="11751126_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4357694"/>
            <a:ext cx="1071570" cy="819436"/>
          </a:xfrm>
          <a:prstGeom prst="rect">
            <a:avLst/>
          </a:prstGeom>
        </p:spPr>
      </p:pic>
      <p:pic>
        <p:nvPicPr>
          <p:cNvPr id="11" name="Рисунок 10" descr="11751126_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5286388"/>
            <a:ext cx="1027608" cy="785818"/>
          </a:xfrm>
          <a:prstGeom prst="rect">
            <a:avLst/>
          </a:prstGeom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4061882"/>
            <a:ext cx="2587385" cy="2010324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706414"/>
            <a:ext cx="1382033" cy="1031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920" y="3999665"/>
            <a:ext cx="464643" cy="389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Desktop\1288359653_one_more_house_by_grey_seagul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86512" y="214290"/>
            <a:ext cx="2741622" cy="193832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5" name="TextBox 14"/>
          <p:cNvSpPr txBox="1"/>
          <p:nvPr/>
        </p:nvSpPr>
        <p:spPr>
          <a:xfrm>
            <a:off x="6572264" y="1643050"/>
            <a:ext cx="2071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Будиночок Розумників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357c9ea4144e.png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39752" y="1368852"/>
            <a:ext cx="2418632" cy="44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5" descr="357c9ea4144e.png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782823" y="756986"/>
            <a:ext cx="2308246" cy="509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fitoapteka.org/plugins/content/joomthumbnail/upload_images/1000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6672"/>
            <a:ext cx="2339493" cy="233949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6457" y="152400"/>
            <a:ext cx="9139943" cy="6858000"/>
          </a:xfrm>
          <a:prstGeom prst="rect">
            <a:avLst/>
          </a:prstGeom>
        </p:spPr>
      </p:pic>
      <p:pic>
        <p:nvPicPr>
          <p:cNvPr id="3" name="Рисунок 2" descr="1268819125_xz0jkywba4eshz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8484410" cy="63121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03648" y="2276872"/>
            <a:ext cx="15488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accent5">
                    <a:lumMod val="75000"/>
                  </a:schemeClr>
                </a:solidFill>
              </a:rPr>
              <a:t>9 - 6</a:t>
            </a:r>
            <a:endParaRPr lang="ru-RU" sz="6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2348880"/>
            <a:ext cx="12314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FFC000"/>
                </a:solidFill>
              </a:rPr>
              <a:t>3+4</a:t>
            </a:r>
            <a:endParaRPr lang="ru-RU" sz="54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4288" y="2348880"/>
            <a:ext cx="11993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9-3</a:t>
            </a:r>
            <a:endParaRPr lang="ru-RU" sz="6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301208"/>
            <a:ext cx="11993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7-3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5445224"/>
            <a:ext cx="13468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9+1</a:t>
            </a:r>
            <a:endParaRPr lang="ru-RU" sz="60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08304" y="5301208"/>
            <a:ext cx="13468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3+7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" name="Рисунок 9" descr="з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3501008"/>
            <a:ext cx="2483768" cy="2952328"/>
          </a:xfrm>
          <a:prstGeom prst="rect">
            <a:avLst/>
          </a:prstGeom>
        </p:spPr>
      </p:pic>
      <p:pic>
        <p:nvPicPr>
          <p:cNvPr id="11" name="Рисунок 10" descr="з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3645024"/>
            <a:ext cx="2736304" cy="2880320"/>
          </a:xfrm>
          <a:prstGeom prst="rect">
            <a:avLst/>
          </a:prstGeom>
        </p:spPr>
      </p:pic>
      <p:pic>
        <p:nvPicPr>
          <p:cNvPr id="12" name="Рисунок 11" descr="з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573016"/>
            <a:ext cx="2736304" cy="3096344"/>
          </a:xfrm>
          <a:prstGeom prst="rect">
            <a:avLst/>
          </a:prstGeom>
        </p:spPr>
      </p:pic>
      <p:pic>
        <p:nvPicPr>
          <p:cNvPr id="13" name="Рисунок 12" descr="з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764704"/>
            <a:ext cx="2699792" cy="280831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596336" y="2204864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b="1" dirty="0" smtClean="0">
                <a:solidFill>
                  <a:srgbClr val="FF0000"/>
                </a:solidFill>
              </a:rPr>
              <a:t>6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1640" y="5301208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4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5013176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10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236296" y="5157192"/>
            <a:ext cx="1368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</a:rPr>
              <a:t>10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8178" y="0"/>
            <a:ext cx="2520279" cy="279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1250" y="2525713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7568" y="2639194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47" y="2722321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01403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350688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9068" y="4378397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281415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573410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4498" y="4190206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6750" y="2545701"/>
            <a:ext cx="1841500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552" y="980728"/>
            <a:ext cx="2252595" cy="1931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4422"/>
            <a:ext cx="4283968" cy="23301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992446" y="1984606"/>
            <a:ext cx="3169810" cy="927389"/>
          </a:xfrm>
          <a:prstGeom prst="round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 charset="0"/>
                <a:cs typeface="Arial" charset="0"/>
              </a:rPr>
              <a:t>Палац</a:t>
            </a:r>
            <a:r>
              <a:rPr lang="ru-RU" sz="2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 charset="0"/>
                <a:cs typeface="Arial" charset="0"/>
              </a:rPr>
              <a:t> </a:t>
            </a:r>
            <a:r>
              <a:rPr lang="ru-RU" sz="20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 charset="0"/>
                <a:cs typeface="Arial" charset="0"/>
              </a:rPr>
              <a:t>несподіванок</a:t>
            </a:r>
            <a:endParaRPr lang="ru-RU" sz="2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фізхвилинка  'Україно, ми твоя надія'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ой ур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мой урок</Template>
  <TotalTime>280</TotalTime>
  <Words>143</Words>
  <Application>Microsoft Office PowerPoint</Application>
  <PresentationFormat>Экран (4:3)</PresentationFormat>
  <Paragraphs>37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мой урок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1 класс</dc:title>
  <dc:creator>USER</dc:creator>
  <cp:lastModifiedBy>USER</cp:lastModifiedBy>
  <cp:revision>32</cp:revision>
  <dcterms:created xsi:type="dcterms:W3CDTF">2014-11-05T12:37:00Z</dcterms:created>
  <dcterms:modified xsi:type="dcterms:W3CDTF">2014-12-04T18:12:17Z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1964035</vt:lpwstr>
  </property>
  <property fmtid="{D5CDD505-2E9C-101B-9397-08002B2CF9AE}" name="NXPowerLiteVersion" pid="3">
    <vt:lpwstr>D4.1.4</vt:lpwstr>
  </property>
</Properties>
</file>