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8" r:id="rId16"/>
    <p:sldId id="279" r:id="rId17"/>
    <p:sldId id="270" r:id="rId18"/>
    <p:sldId id="280" r:id="rId19"/>
    <p:sldId id="282" r:id="rId20"/>
    <p:sldId id="281" r:id="rId21"/>
    <p:sldId id="272" r:id="rId22"/>
    <p:sldId id="273" r:id="rId23"/>
    <p:sldId id="274" r:id="rId24"/>
    <p:sldId id="275" r:id="rId25"/>
    <p:sldId id="276" r:id="rId26"/>
    <p:sldId id="283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B4EB"/>
    <a:srgbClr val="F238C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7" autoAdjust="0"/>
  </p:normalViewPr>
  <p:slideViewPr>
    <p:cSldViewPr>
      <p:cViewPr>
        <p:scale>
          <a:sx n="68" d="100"/>
          <a:sy n="68" d="100"/>
        </p:scale>
        <p:origin x="-114" y="-9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259E8-8639-4C64-B857-E69D3E357DE9}" type="datetimeFigureOut">
              <a:rPr lang="ru-RU"/>
              <a:pPr>
                <a:defRPr/>
              </a:pPr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C05D8-016F-4C97-9E58-6D696B5C33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6285F-61EF-46B9-8A4F-DA46FDA2CDE2}" type="datetimeFigureOut">
              <a:rPr lang="ru-RU"/>
              <a:pPr>
                <a:defRPr/>
              </a:pPr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85B21-72F0-49D6-B031-9175CE0EC0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1DC04-7235-4A8F-9511-FA7C2249D6E4}" type="datetimeFigureOut">
              <a:rPr lang="ru-RU"/>
              <a:pPr>
                <a:defRPr/>
              </a:pPr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4465B-0D6C-4649-A727-105E669A1C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B2352-1530-4129-B1C5-9EC9621C0673}" type="datetimeFigureOut">
              <a:rPr lang="ru-RU"/>
              <a:pPr>
                <a:defRPr/>
              </a:pPr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1643E-000D-48F8-BB41-7196C8F1F2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3BCE8-F208-4781-B878-A0644724FB45}" type="datetimeFigureOut">
              <a:rPr lang="ru-RU"/>
              <a:pPr>
                <a:defRPr/>
              </a:pPr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383B3-0BFA-4492-AE56-858F75727D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E026D-3D2B-463B-AF71-7A4E433AF07B}" type="datetimeFigureOut">
              <a:rPr lang="ru-RU"/>
              <a:pPr>
                <a:defRPr/>
              </a:pPr>
              <a:t>20.12.2014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D30AB-C9F3-4D0D-97D5-B258E1F21F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6C30F-96B7-4024-B24B-BE4F08D7DBD9}" type="datetimeFigureOut">
              <a:rPr lang="ru-RU"/>
              <a:pPr>
                <a:defRPr/>
              </a:pPr>
              <a:t>20.12.2014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5923C-EA0D-41E5-9C6B-CA33071AE4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3E3E6-5BD9-4925-8B0F-3A9C50138EBE}" type="datetimeFigureOut">
              <a:rPr lang="ru-RU"/>
              <a:pPr>
                <a:defRPr/>
              </a:pPr>
              <a:t>20.12.2014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EFC97-9B9C-41E1-BAFF-AE5B22831D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0C661-D1B0-49A2-B761-9656F0A94E35}" type="datetimeFigureOut">
              <a:rPr lang="ru-RU"/>
              <a:pPr>
                <a:defRPr/>
              </a:pPr>
              <a:t>20.12.2014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B7485-44E5-440E-A6A9-D1F4586991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B5A7C-2D2C-407E-B729-D42A1ABCF85A}" type="datetimeFigureOut">
              <a:rPr lang="ru-RU"/>
              <a:pPr>
                <a:defRPr/>
              </a:pPr>
              <a:t>20.12.2014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6AAA1-705A-4B4B-A523-A871CDD3CA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45D01-E2EF-420D-B72E-7CCBF80DFF41}" type="datetimeFigureOut">
              <a:rPr lang="ru-RU"/>
              <a:pPr>
                <a:defRPr/>
              </a:pPr>
              <a:t>20.12.2014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9D6A2-2B34-4CF2-8278-755B5852A1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B50BAFB-0EC8-48F8-8156-27C26FAA5C36}" type="datetimeFigureOut">
              <a:rPr lang="ru-RU"/>
              <a:pPr>
                <a:defRPr/>
              </a:pPr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CA16ACE-DB61-4AE4-9BFE-DA4713B803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4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5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5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gif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gif"/><Relationship Id="rId3" Type="http://schemas.openxmlformats.org/officeDocument/2006/relationships/image" Target="../media/image35.png"/><Relationship Id="rId7" Type="http://schemas.openxmlformats.org/officeDocument/2006/relationships/image" Target="../media/image58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60.png"/><Relationship Id="rId7" Type="http://schemas.openxmlformats.org/officeDocument/2006/relationships/image" Target="../media/image58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49.png"/><Relationship Id="rId4" Type="http://schemas.openxmlformats.org/officeDocument/2006/relationships/image" Target="../media/image6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gif"/><Relationship Id="rId7" Type="http://schemas.openxmlformats.org/officeDocument/2006/relationships/image" Target="../media/image68.png"/><Relationship Id="rId12" Type="http://schemas.openxmlformats.org/officeDocument/2006/relationships/image" Target="../media/image7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58.png"/><Relationship Id="rId5" Type="http://schemas.openxmlformats.org/officeDocument/2006/relationships/image" Target="../media/image66.png"/><Relationship Id="rId10" Type="http://schemas.openxmlformats.org/officeDocument/2006/relationships/image" Target="../media/image70.png"/><Relationship Id="rId4" Type="http://schemas.openxmlformats.org/officeDocument/2006/relationships/image" Target="../media/image65.jpeg"/><Relationship Id="rId9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gif"/><Relationship Id="rId13" Type="http://schemas.openxmlformats.org/officeDocument/2006/relationships/image" Target="../media/image82.png"/><Relationship Id="rId3" Type="http://schemas.openxmlformats.org/officeDocument/2006/relationships/image" Target="../media/image73.pn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45.png"/><Relationship Id="rId15" Type="http://schemas.openxmlformats.org/officeDocument/2006/relationships/image" Target="../media/image84.png"/><Relationship Id="rId10" Type="http://schemas.openxmlformats.org/officeDocument/2006/relationships/image" Target="../media/image79.png"/><Relationship Id="rId4" Type="http://schemas.openxmlformats.org/officeDocument/2006/relationships/image" Target="../media/image74.png"/><Relationship Id="rId9" Type="http://schemas.openxmlformats.org/officeDocument/2006/relationships/image" Target="../media/image78.png"/><Relationship Id="rId14" Type="http://schemas.openxmlformats.org/officeDocument/2006/relationships/image" Target="../media/image8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gif"/><Relationship Id="rId13" Type="http://schemas.openxmlformats.org/officeDocument/2006/relationships/image" Target="../media/image86.png"/><Relationship Id="rId3" Type="http://schemas.openxmlformats.org/officeDocument/2006/relationships/image" Target="../media/image73.png"/><Relationship Id="rId7" Type="http://schemas.openxmlformats.org/officeDocument/2006/relationships/image" Target="../media/image76.png"/><Relationship Id="rId12" Type="http://schemas.openxmlformats.org/officeDocument/2006/relationships/image" Target="../media/image8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11" Type="http://schemas.openxmlformats.org/officeDocument/2006/relationships/image" Target="../media/image85.png"/><Relationship Id="rId5" Type="http://schemas.openxmlformats.org/officeDocument/2006/relationships/image" Target="../media/image45.png"/><Relationship Id="rId10" Type="http://schemas.openxmlformats.org/officeDocument/2006/relationships/image" Target="../media/image79.png"/><Relationship Id="rId4" Type="http://schemas.openxmlformats.org/officeDocument/2006/relationships/image" Target="../media/image74.png"/><Relationship Id="rId9" Type="http://schemas.openxmlformats.org/officeDocument/2006/relationships/image" Target="../media/image78.png"/><Relationship Id="rId14" Type="http://schemas.openxmlformats.org/officeDocument/2006/relationships/image" Target="../media/image8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gif"/><Relationship Id="rId13" Type="http://schemas.openxmlformats.org/officeDocument/2006/relationships/image" Target="../media/image86.png"/><Relationship Id="rId3" Type="http://schemas.openxmlformats.org/officeDocument/2006/relationships/image" Target="../media/image73.png"/><Relationship Id="rId7" Type="http://schemas.openxmlformats.org/officeDocument/2006/relationships/image" Target="../media/image76.png"/><Relationship Id="rId12" Type="http://schemas.openxmlformats.org/officeDocument/2006/relationships/image" Target="../media/image8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11" Type="http://schemas.openxmlformats.org/officeDocument/2006/relationships/image" Target="../media/image85.png"/><Relationship Id="rId5" Type="http://schemas.openxmlformats.org/officeDocument/2006/relationships/image" Target="../media/image45.png"/><Relationship Id="rId10" Type="http://schemas.openxmlformats.org/officeDocument/2006/relationships/image" Target="../media/image79.png"/><Relationship Id="rId4" Type="http://schemas.openxmlformats.org/officeDocument/2006/relationships/image" Target="../media/image74.png"/><Relationship Id="rId9" Type="http://schemas.openxmlformats.org/officeDocument/2006/relationships/image" Target="../media/image78.png"/><Relationship Id="rId14" Type="http://schemas.openxmlformats.org/officeDocument/2006/relationships/image" Target="../media/image8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png"/><Relationship Id="rId3" Type="http://schemas.openxmlformats.org/officeDocument/2006/relationships/image" Target="../media/image73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11" Type="http://schemas.openxmlformats.org/officeDocument/2006/relationships/image" Target="../media/image92.png"/><Relationship Id="rId5" Type="http://schemas.openxmlformats.org/officeDocument/2006/relationships/image" Target="../media/image77.gif"/><Relationship Id="rId10" Type="http://schemas.openxmlformats.org/officeDocument/2006/relationships/image" Target="../media/image91.png"/><Relationship Id="rId4" Type="http://schemas.openxmlformats.org/officeDocument/2006/relationships/image" Target="../media/image75.png"/><Relationship Id="rId9" Type="http://schemas.openxmlformats.org/officeDocument/2006/relationships/image" Target="../media/image9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png"/><Relationship Id="rId4" Type="http://schemas.openxmlformats.org/officeDocument/2006/relationships/image" Target="../media/image100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png"/><Relationship Id="rId4" Type="http://schemas.openxmlformats.org/officeDocument/2006/relationships/image" Target="../media/image4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w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1.gif"/><Relationship Id="rId5" Type="http://schemas.openxmlformats.org/officeDocument/2006/relationships/image" Target="../media/image25.png"/><Relationship Id="rId10" Type="http://schemas.openxmlformats.org/officeDocument/2006/relationships/image" Target="../media/image30.gif"/><Relationship Id="rId4" Type="http://schemas.openxmlformats.org/officeDocument/2006/relationships/image" Target="../media/image24.png"/><Relationship Id="rId9" Type="http://schemas.openxmlformats.org/officeDocument/2006/relationships/image" Target="../media/image2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gif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-73025" y="-261938"/>
            <a:ext cx="5784850" cy="3406776"/>
          </a:xfr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850" y="4941888"/>
            <a:ext cx="8208963" cy="1752600"/>
          </a:xfrm>
        </p:spPr>
        <p:txBody>
          <a:bodyPr rtlCol="0">
            <a:normAutofit fontScale="70000" lnSpcReduction="2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300" dirty="0" err="1" smtClean="0">
                <a:solidFill>
                  <a:schemeClr val="tx1"/>
                </a:solidFill>
              </a:rPr>
              <a:t>Презентція</a:t>
            </a:r>
            <a:r>
              <a:rPr lang="ru-RU" sz="2300" dirty="0" smtClean="0">
                <a:solidFill>
                  <a:schemeClr val="tx1"/>
                </a:solidFill>
              </a:rPr>
              <a:t> до уроку за темою: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"</a:t>
            </a:r>
            <a:r>
              <a:rPr lang="uk-UA" b="1" dirty="0" smtClean="0">
                <a:solidFill>
                  <a:schemeClr val="tx1"/>
                </a:solidFill>
              </a:rPr>
              <a:t>Якими бувають тварини?"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tx1"/>
                </a:solidFill>
              </a:rPr>
              <a:t>Підготувала учитель початкових класів </a:t>
            </a:r>
            <a:r>
              <a:rPr lang="uk-UA" b="1" dirty="0" err="1" smtClean="0">
                <a:solidFill>
                  <a:schemeClr val="tx1"/>
                </a:solidFill>
              </a:rPr>
              <a:t>Монастирищенськоїго</a:t>
            </a:r>
            <a:r>
              <a:rPr lang="uk-UA" b="1" dirty="0" smtClean="0">
                <a:solidFill>
                  <a:schemeClr val="tx1"/>
                </a:solidFill>
              </a:rPr>
              <a:t> НВК </a:t>
            </a:r>
            <a:r>
              <a:rPr lang="uk-UA" b="1" dirty="0" err="1" smtClean="0">
                <a:solidFill>
                  <a:schemeClr val="tx1"/>
                </a:solidFill>
              </a:rPr>
              <a:t>“Ліцей-ЗОШ</a:t>
            </a:r>
            <a:r>
              <a:rPr lang="uk-UA" b="1" dirty="0" smtClean="0">
                <a:solidFill>
                  <a:schemeClr val="tx1"/>
                </a:solidFill>
              </a:rPr>
              <a:t> І-ІІІ ст. </a:t>
            </a:r>
            <a:r>
              <a:rPr lang="uk-UA" b="1" dirty="0" err="1" smtClean="0">
                <a:solidFill>
                  <a:schemeClr val="tx1"/>
                </a:solidFill>
              </a:rPr>
              <a:t>“Ерудит”</a:t>
            </a:r>
            <a:r>
              <a:rPr lang="uk-UA" b="1" smtClean="0">
                <a:solidFill>
                  <a:schemeClr val="tx1"/>
                </a:solidFill>
              </a:rPr>
              <a:t>  Цехмейструк</a:t>
            </a:r>
            <a:r>
              <a:rPr lang="uk-UA" b="1" dirty="0" smtClean="0">
                <a:solidFill>
                  <a:schemeClr val="tx1"/>
                </a:solidFill>
              </a:rPr>
              <a:t> Л.Л.</a:t>
            </a:r>
            <a:endParaRPr lang="uk-UA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4475" y="1328738"/>
            <a:ext cx="6424613" cy="7191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9552" y="109081"/>
            <a:ext cx="6408712" cy="101566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Відгадай</a:t>
            </a:r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загадки</a:t>
            </a:r>
          </a:p>
        </p:txBody>
      </p:sp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46050" y="1011238"/>
            <a:ext cx="6778625" cy="3279775"/>
          </a:xfrm>
          <a:prstGeom prst="rect">
            <a:avLst/>
          </a:prstGeom>
          <a:noFill/>
        </p:spPr>
      </p:pic>
      <p:pic>
        <p:nvPicPr>
          <p:cNvPr id="6146" name="Picture 2" descr="C:\Users\Vitalik\Desktop\Новая папка\belka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32138" y="3357563"/>
            <a:ext cx="3419475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C:\Users\Vitalik\Desktop\Новая папка\squirrel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97563" y="908050"/>
            <a:ext cx="323850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3875" y="5016500"/>
            <a:ext cx="2590800" cy="79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xit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in)">
                                      <p:cBhvr>
                                        <p:cTn id="3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0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3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4475" y="1328738"/>
            <a:ext cx="6424613" cy="719137"/>
          </a:xfrm>
          <a:prstGeom prst="rect">
            <a:avLst/>
          </a:prstGeom>
          <a:noFill/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5888" y="-103188"/>
            <a:ext cx="6931025" cy="1303338"/>
          </a:xfrm>
          <a:prstGeom prst="rect">
            <a:avLst/>
          </a:prstGeom>
          <a:noFill/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563" y="1158875"/>
            <a:ext cx="7381875" cy="3078163"/>
          </a:xfrm>
          <a:prstGeom prst="rect">
            <a:avLst/>
          </a:prstGeom>
          <a:noFill/>
        </p:spPr>
      </p:pic>
      <p:pic>
        <p:nvPicPr>
          <p:cNvPr id="7170" name="Picture 2" descr="C:\Users\Vitalik\Desktop\Новая папка\foto_svin_14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32363" y="1690688"/>
            <a:ext cx="401320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" y="4164013"/>
            <a:ext cx="2974975" cy="93821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4475" y="1328738"/>
            <a:ext cx="6424613" cy="7191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9552" y="109081"/>
            <a:ext cx="6408712" cy="101566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Відгадай</a:t>
            </a:r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загадки</a:t>
            </a:r>
          </a:p>
        </p:txBody>
      </p:sp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85725" y="1212850"/>
            <a:ext cx="7718425" cy="2524125"/>
          </a:xfrm>
          <a:prstGeom prst="rect">
            <a:avLst/>
          </a:prstGeom>
          <a:noFill/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1425" y="4144963"/>
            <a:ext cx="2689225" cy="860425"/>
          </a:xfrm>
          <a:prstGeom prst="rect">
            <a:avLst/>
          </a:prstGeom>
          <a:noFill/>
        </p:spPr>
      </p:pic>
      <p:pic>
        <p:nvPicPr>
          <p:cNvPr id="8194" name="Picture 2" descr="C:\Users\Vitalik\Desktop\Новая папка\0238b5c01c4f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9750" y="3500438"/>
            <a:ext cx="2303463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 descr="C:\Users\Vitalik\Desktop\Новая папка\0dd6dfc15078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35600" y="2686050"/>
            <a:ext cx="3616325" cy="355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4475" y="1328738"/>
            <a:ext cx="6424613" cy="719137"/>
          </a:xfrm>
          <a:prstGeom prst="rect">
            <a:avLst/>
          </a:prstGeom>
          <a:noFill/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8" y="-96838"/>
            <a:ext cx="6918325" cy="1309688"/>
          </a:xfrm>
          <a:prstGeom prst="rect">
            <a:avLst/>
          </a:prstGeom>
          <a:noFill/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9538" y="1176338"/>
            <a:ext cx="7991475" cy="3286125"/>
          </a:xfrm>
          <a:prstGeom prst="rect">
            <a:avLst/>
          </a:prstGeom>
          <a:noFill/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49700" y="4492625"/>
            <a:ext cx="2957513" cy="938213"/>
          </a:xfrm>
          <a:prstGeom prst="rect">
            <a:avLst/>
          </a:prstGeom>
          <a:noFill/>
        </p:spPr>
      </p:pic>
      <p:pic>
        <p:nvPicPr>
          <p:cNvPr id="9218" name="Picture 2" descr="C:\Users\Vitalik\Desktop\Новая папка\581223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00788" y="2432050"/>
            <a:ext cx="3162300" cy="445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 descr="C:\Users\Vitalik\Desktop\Новая папка\jivotnoe-144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4213" y="4103688"/>
            <a:ext cx="3708400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8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636" y="0"/>
            <a:ext cx="889248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Наякі</a:t>
            </a:r>
            <a:r>
              <a:rPr lang="ru-RU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 </a:t>
            </a:r>
            <a:r>
              <a:rPr lang="ru-RU" sz="4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дві</a:t>
            </a:r>
            <a:r>
              <a:rPr lang="ru-RU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 </a:t>
            </a:r>
            <a:r>
              <a:rPr lang="ru-RU" sz="4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групи</a:t>
            </a:r>
            <a:r>
              <a:rPr lang="ru-RU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 </a:t>
            </a:r>
            <a:r>
              <a:rPr lang="ru-RU" sz="4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можна</a:t>
            </a:r>
            <a:r>
              <a:rPr lang="ru-RU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 </a:t>
            </a:r>
            <a:r>
              <a:rPr lang="ru-RU" sz="4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розділити</a:t>
            </a:r>
            <a:r>
              <a:rPr lang="ru-RU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 </a:t>
            </a:r>
            <a:r>
              <a:rPr lang="ru-RU" sz="4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цих</a:t>
            </a:r>
            <a:r>
              <a:rPr lang="ru-RU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 </a:t>
            </a:r>
            <a:r>
              <a:rPr lang="ru-RU" sz="4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тварин</a:t>
            </a:r>
            <a:r>
              <a:rPr lang="ru-RU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?</a:t>
            </a:r>
          </a:p>
        </p:txBody>
      </p:sp>
      <p:pic>
        <p:nvPicPr>
          <p:cNvPr id="14341" name="Picture 5" descr="C:\Users\VOVA\Desktop\0933463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41300" y="1341438"/>
            <a:ext cx="2808288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C:\Users\Vitalik\Desktop\Новая папка\0dd6dfc1507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6238" y="4365625"/>
            <a:ext cx="2592387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C:\Users\Vitalik\Desktop\Новая папка\foto_svin_1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16238" y="1557338"/>
            <a:ext cx="2376487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 descr="C:\Users\Vitalik\Desktop\Новая папка\sobaka108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80063" y="1341438"/>
            <a:ext cx="3240087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C:\Users\Vitalik\Desktop\Новая папка\581223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5288" y="3789363"/>
            <a:ext cx="18732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 descr="C:\Users\Vitalik\Desktop\Новая папка\0eff325c5007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16688" y="3617913"/>
            <a:ext cx="215900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636" y="0"/>
            <a:ext cx="889248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Наякі</a:t>
            </a:r>
            <a:r>
              <a:rPr lang="ru-RU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 </a:t>
            </a:r>
            <a:r>
              <a:rPr lang="ru-RU" sz="4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дві</a:t>
            </a:r>
            <a:r>
              <a:rPr lang="ru-RU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 </a:t>
            </a:r>
            <a:r>
              <a:rPr lang="ru-RU" sz="4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групи</a:t>
            </a:r>
            <a:r>
              <a:rPr lang="ru-RU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 </a:t>
            </a:r>
            <a:r>
              <a:rPr lang="ru-RU" sz="4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можна</a:t>
            </a:r>
            <a:r>
              <a:rPr lang="ru-RU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 </a:t>
            </a:r>
            <a:r>
              <a:rPr lang="ru-RU" sz="4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розділити</a:t>
            </a:r>
            <a:r>
              <a:rPr lang="ru-RU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 </a:t>
            </a:r>
            <a:r>
              <a:rPr lang="ru-RU" sz="4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цих</a:t>
            </a:r>
            <a:r>
              <a:rPr lang="ru-RU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 </a:t>
            </a:r>
            <a:r>
              <a:rPr lang="ru-RU" sz="4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тварин</a:t>
            </a:r>
            <a:r>
              <a:rPr lang="ru-RU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?</a:t>
            </a:r>
          </a:p>
        </p:txBody>
      </p:sp>
      <p:pic>
        <p:nvPicPr>
          <p:cNvPr id="14339" name="Picture 3" descr="C:\Users\VOVA\Desktop\51d3278a4aed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49500"/>
            <a:ext cx="350520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C:\Users\VOVA\Desktop\y_e7262d4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2349500"/>
            <a:ext cx="3419475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C:\Users\VOVA\Desktop\0933463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2500" y="1484313"/>
            <a:ext cx="2171700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Прямоугольник 13"/>
          <p:cNvGrpSpPr>
            <a:grpSpLocks/>
          </p:cNvGrpSpPr>
          <p:nvPr/>
        </p:nvGrpSpPr>
        <p:grpSpPr bwMode="auto">
          <a:xfrm>
            <a:off x="865188" y="1743075"/>
            <a:ext cx="1476375" cy="487363"/>
            <a:chOff x="545" y="1098"/>
            <a:chExt cx="930" cy="307"/>
          </a:xfrm>
        </p:grpSpPr>
        <p:pic>
          <p:nvPicPr>
            <p:cNvPr id="17414" name="Прямоугольник 13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45" y="1098"/>
              <a:ext cx="930" cy="307"/>
            </a:xfrm>
            <a:prstGeom prst="rect">
              <a:avLst/>
            </a:prstGeom>
            <a:noFill/>
          </p:spPr>
        </p:pic>
        <p:sp>
          <p:nvSpPr>
            <p:cNvPr id="17415" name="Text Box 7"/>
            <p:cNvSpPr txBox="1">
              <a:spLocks noChangeArrowheads="1"/>
            </p:cNvSpPr>
            <p:nvPr/>
          </p:nvSpPr>
          <p:spPr bwMode="auto">
            <a:xfrm>
              <a:off x="567" y="1117"/>
              <a:ext cx="893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uk-UA" sz="3200" b="1">
                  <a:solidFill>
                    <a:srgbClr val="FFFFFF"/>
                  </a:solidFill>
                  <a:latin typeface="Times New Roman" pitchFamily="18" charset="0"/>
                </a:rPr>
                <a:t>Дикі</a:t>
              </a:r>
              <a:endParaRPr lang="ru-RU" sz="3600" b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5" name="Прямоугольник 14"/>
          <p:cNvGrpSpPr>
            <a:grpSpLocks/>
          </p:cNvGrpSpPr>
          <p:nvPr/>
        </p:nvGrpSpPr>
        <p:grpSpPr bwMode="auto">
          <a:xfrm>
            <a:off x="6413500" y="1670050"/>
            <a:ext cx="2120900" cy="487363"/>
            <a:chOff x="4040" y="1052"/>
            <a:chExt cx="1336" cy="307"/>
          </a:xfrm>
        </p:grpSpPr>
        <p:pic>
          <p:nvPicPr>
            <p:cNvPr id="17417" name="Прямоугольник 14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040" y="1052"/>
              <a:ext cx="1336" cy="307"/>
            </a:xfrm>
            <a:prstGeom prst="rect">
              <a:avLst/>
            </a:prstGeom>
            <a:noFill/>
          </p:spPr>
        </p:pic>
        <p:sp>
          <p:nvSpPr>
            <p:cNvPr id="17418" name="Text Box 10"/>
            <p:cNvSpPr txBox="1">
              <a:spLocks noChangeArrowheads="1"/>
            </p:cNvSpPr>
            <p:nvPr/>
          </p:nvSpPr>
          <p:spPr bwMode="auto">
            <a:xfrm>
              <a:off x="4059" y="1071"/>
              <a:ext cx="1302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uk-UA" sz="4000">
                  <a:solidFill>
                    <a:srgbClr val="FFFFFF"/>
                  </a:solidFill>
                  <a:latin typeface="Times New Roman" pitchFamily="18" charset="0"/>
                </a:rPr>
                <a:t> </a:t>
              </a:r>
              <a:r>
                <a:rPr lang="uk-UA" sz="3200">
                  <a:solidFill>
                    <a:srgbClr val="FFFFFF"/>
                  </a:solidFill>
                  <a:latin typeface="Times New Roman" pitchFamily="18" charset="0"/>
                </a:rPr>
                <a:t>Свійські</a:t>
              </a:r>
              <a:endParaRPr lang="ru-RU" sz="40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pic>
        <p:nvPicPr>
          <p:cNvPr id="10242" name="Picture 2" descr="C:\Users\Vitalik\Desktop\Новая папка\0dd6dfc15078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79838" y="1125538"/>
            <a:ext cx="1871662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C:\Users\Vitalik\Desktop\Новая папка\foto_svin_14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08400" y="2924175"/>
            <a:ext cx="152400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 descr="C:\Users\Vitalik\Desktop\Новая папка\sobaka108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63938" y="2852738"/>
            <a:ext cx="20891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C:\Users\Vitalik\Desktop\Новая папка\581223.gi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635375" y="4797425"/>
            <a:ext cx="1223963" cy="184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 descr="C:\Users\Vitalik\Desktop\Новая папка\0eff325c5007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284663" y="4365625"/>
            <a:ext cx="1487487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1 -0.01273 C -0.02084 0.00463 -0.021 0.0213 -0.02848 0.03611 C -0.0316 0.05394 -0.03576 0.07176 -0.04046 0.08912 C -0.04289 0.09931 -0.04462 0.10949 -0.04896 0.11852 C -0.0481 0.14306 -0.04704 0.15996 -0.04462 0.18334 C -0.04341 0.19699 -0.04046 0.22454 -0.04046 0.22477 C -0.03975 0.2507 -0.03854 0.27662 -0.03889 0.30278 C -0.03924 0.36227 -0.03628 0.37778 -0.05781 0.41667 C -0.06475 0.41598 -0.0717 0.41621 -0.07848 0.41459 C -0.08299 0.41343 -0.09166 0.40023 -0.09461 0.39699 C -0.09895 0.38565 -0.10261 0.37616 -0.10487 0.36366 C -0.104 0.35278 -0.10417 0.34445 -0.09895 0.33611 C -0.09774 0.33403 -0.09618 0.33195 -0.09461 0.33033 C -0.09184 0.32732 -0.08576 0.32246 -0.08576 0.32269 C -0.06718 0.32315 -0.04844 0.32338 -0.02987 0.32454 C -0.02482 0.32477 -0.01666 0.33426 -0.01666 0.33449 C -0.01511 0.34074 -0.0125 0.3456 -0.01077 0.35185 C -0.01198 0.3875 -0.01112 0.4081 -0.0257 0.43611 C -0.029 0.45047 -0.02395 0.4331 -0.03143 0.44792 C -0.0323 0.44977 -0.0323 0.45209 -0.03281 0.45394 C -0.03472 0.45926 -0.03715 0.46135 -0.04046 0.46551 C -0.04289 0.47685 -0.0507 0.48565 -0.05643 0.49491 C -0.06874 0.51459 -0.06042 0.50625 -0.06961 0.51459 C -0.07378 0.52292 -0.07987 0.52639 -0.08576 0.53218 C -0.096 0.54213 -0.09635 0.54375 -0.10643 0.54792 C -0.11129 0.55232 -0.1158 0.55278 -0.12119 0.55579 C -0.13351 0.56273 -0.1474 0.56667 -0.16077 0.56945 C -0.20747 0.56852 -0.23681 0.56991 -0.27691 0.55973 C -0.29028 0.54815 -0.3099 0.54815 -0.32553 0.54607 C -0.3481 0.53959 -0.33941 0.54236 -0.35191 0.5382 C -0.36771 0.52454 -0.39584 0.52616 -0.41372 0.52454 C -0.41841 0.52315 -0.4231 0.52292 -0.42691 0.51852 C -0.43299 0.51158 -0.42657 0.51273 -0.43282 0.51273 " pathEditMode="relative" rAng="0" ptsTypes="ffffffffffffffffffffffffffffffffA">
                                      <p:cBhvr>
                                        <p:cTn id="36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" y="2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70" decel="100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770" decel="100000"/>
                                        <p:tgtEl>
                                          <p:spTgt spid="1434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-7.77778E-6 C 0.00938 0.01828 0.00417 0.04791 -0.00294 0.06666 C -0.00433 0.07661 -0.00728 0.07939 -0.00885 0.08819 C -0.0111 0.10023 -0.01249 0.11504 -0.0177 0.12546 C -0.02152 0.14699 -0.02916 0.14074 -0.04548 0.13911 C -0.05329 0.13587 -0.04912 0.13888 -0.0559 0.12546 C -0.05694 0.12337 -0.05885 0.11944 -0.05885 0.11944 C -0.06301 0.10208 -0.06666 0.07916 -0.05433 0.06851 C -0.03228 0.07083 -0.03524 0.06388 -0.0309 0.08217 C -0.03142 0.09328 -0.03124 0.10439 -0.03228 0.1155 C -0.03263 0.11898 -0.03437 0.12199 -0.03524 0.12546 C -0.04235 0.15393 -0.05798 0.16967 -0.07933 0.17638 C -0.09409 0.17523 -0.10312 0.17476 -0.11614 0.16851 C -0.11926 0.16527 -0.12204 0.16157 -0.12499 0.15879 C -0.12621 0.15763 -0.12812 0.1581 -0.12933 0.15671 C -0.1427 0.14259 -0.11961 0.15949 -0.13819 0.14699 C -0.14183 0.14004 -0.14617 0.13402 -0.14999 0.12731 C -0.15156 0.12083 -0.15728 0.10972 -0.15728 0.10972 C -0.15885 0.10138 -0.1618 0.09444 -0.16319 0.08611 C -0.16371 0.08032 -0.16701 0.05509 -0.16319 0.04884 C -0.16162 0.04629 -0.15833 0.05023 -0.1559 0.05092 C -0.15312 0.07824 -0.14253 0.12083 -0.16787 0.13124 C -0.17656 0.13055 -0.18541 0.13101 -0.19409 0.12939 C -0.20051 0.12824 -0.20694 0.12013 -0.21319 0.11759 C -0.22031 0.10995 -0.22899 0.10277 -0.2368 0.09606 C -0.23992 0.08958 -0.24426 0.08495 -0.24704 0.07824 C -0.25086 0.06898 -0.25242 0.05833 -0.25885 0.05277 C -0.26145 0.04212 -0.26683 0.03472 -0.27204 0.02546 C -0.27412 0.02175 -0.27603 0.01759 -0.27794 0.01365 C -0.27899 0.0118 -0.2809 0.00786 -0.2809 0.00786 C -0.28333 -0.00255 -0.28142 0.00347 -0.28819 -0.00996 C -0.28923 -0.01181 -0.29114 -0.01575 -0.29114 -0.01575 C -0.29826 -0.01505 -0.31336 -0.01459 -0.32204 -0.01181 C -0.33576 -0.00741 -0.34843 0.00023 -0.3618 0.00578 C -0.3769 0.01944 -0.39704 0.01157 -0.41475 0.01157 " pathEditMode="relative" ptsTypes="ffffffffffffffffffffffffffffffffffA">
                                      <p:cBhvr>
                                        <p:cTn id="55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70" decel="100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770" decel="100000"/>
                                        <p:tgtEl>
                                          <p:spTgt spid="1024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9" dur="77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7 C 0.01163 0.01042 0.02014 0.00139 0.03073 -0.00185 C 0.03698 -0.00393 0.05 -0.00579 0.05 -0.00579 C 0.06372 -0.01227 0.07812 -0.01505 0.09253 -0.01759 C 0.10469 -0.01643 0.11146 -0.0162 0.12205 -0.0118 C 0.12778 -0.00648 0.13351 -0.00324 0.13958 0.00208 C 0.14514 0.00695 0.15156 0.01968 0.15573 0.02546 C 0.16302 0.03542 0.15868 0.02824 0.16615 0.04329 C 0.16719 0.04514 0.1691 0.04908 0.1691 0.04908 C 0.17153 0.06945 0.17656 0.09097 0.18229 0.10995 C 0.18524 0.14051 0.18733 0.17222 0.19253 0.20208 C 0.1934 0.2125 0.19306 0.22732 0.19705 0.23727 " pathEditMode="relative" ptsTypes="fffffffffffA">
                                      <p:cBhvr>
                                        <p:cTn id="74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70" decel="100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770" decel="100000"/>
                                        <p:tgtEl>
                                          <p:spTgt spid="1024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6" dur="77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8" dur="77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8.88889E-6 C 0.02014 -0.00533 0.03994 -0.00973 0.06042 -0.01181 C 0.0691 -0.01598 0.06268 -0.01343 0.07796 -0.01575 C 0.08629 -0.0169 0.10296 -0.01968 0.10296 -0.01968 C 0.11962 -0.02616 0.13733 -0.02871 0.15452 -0.03149 C 0.19514 -0.03056 0.23646 -0.03704 0.27657 -0.02755 C 0.28021 -0.02663 0.28334 -0.02315 0.28681 -0.02176 C 0.30122 -0.01575 0.31598 -0.01366 0.33091 -0.01181 C 0.34966 -0.00417 0.36823 0.0037 0.38681 0.01157 C 0.39202 0.0162 0.3974 0.01736 0.40296 0.02152 C 0.41094 0.02754 0.41789 0.03935 0.42362 0.04884 C 0.42587 0.05254 0.42709 0.05717 0.42952 0.06064 C 0.43247 0.06458 0.4382 0.07245 0.4382 0.07245 C 0.43872 0.0743 0.43907 0.07638 0.43976 0.07824 C 0.44063 0.08032 0.44202 0.08194 0.44271 0.08425 C 0.44497 0.09166 0.44584 0.09837 0.44862 0.10578 C 0.45278 0.12962 0.45903 0.15231 0.46181 0.17638 C 0.46129 0.20509 0.46129 0.23402 0.46042 0.26273 C 0.46042 0.2655 0.46094 0.2706 0.45886 0.2706 C 0.45539 0.2706 0.45296 0.26527 0.45 0.26273 C 0.44671 0.25972 0.44202 0.26018 0.4382 0.25879 C 0.42553 0.25393 0.41285 0.2493 0.4 0.2449 C 0.39705 0.24583 0.39184 0.24699 0.38976 0.25092 C 0.38212 0.2662 0.39462 0.253 0.38386 0.26273 C 0.37726 0.27546 0.36667 0.27824 0.35591 0.27824 " pathEditMode="relative" ptsTypes="ffffffffffffffffffffffffA">
                                      <p:cBhvr>
                                        <p:cTn id="93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5.18519E-6 C 0.00365 -0.02339 0.01181 -0.03265 0.02205 -0.05117 C 0.02344 -0.05348 0.02361 -0.05672 0.025 -0.05904 C 0.03281 -0.07177 0.04653 -0.08913 0.05747 -0.0963 C 0.06233 -0.09955 0.06736 -0.10232 0.07205 -0.10603 C 0.08299 -0.11482 0.09375 -0.12385 0.1059 -0.12964 C 0.11267 -0.13612 0.11754 -0.13543 0.125 -0.13936 C 0.14323 -0.14885 0.16302 -0.14955 0.18247 -0.15302 C 0.21771 -0.1514 0.22795 -0.1514 0.25747 -0.13936 C 0.25938 -0.13728 0.26111 -0.13473 0.26337 -0.13334 C 0.2651 -0.13218 0.26754 -0.13288 0.26927 -0.13149 C 0.29045 -0.11505 0.27361 -0.12269 0.28542 -0.11783 C 0.29097 -0.10996 0.29705 -0.10418 0.30295 -0.0963 C 0.30885 -0.08843 0.31337 -0.07848 0.31927 -0.07061 C 0.32587 -0.05255 0.33403 -0.03404 0.34271 -0.01783 C 0.34462 -0.01436 0.34531 -0.00973 0.34705 -0.00603 C 0.34792 -0.00209 0.34879 0.00971 0.35295 0.00971 " pathEditMode="relative" ptsTypes="ffffffffffffffffA">
                                      <p:cBhvr>
                                        <p:cTn id="108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8.14815E-6 C -0.00261 -0.01019 -0.00295 -0.0176 -0.00886 -0.02547 C -0.01111 -0.03427 -0.01788 -0.04005 -0.02361 -0.04515 C -0.02899 -0.05556 -0.02361 -0.04746 -0.0309 -0.05302 C -0.03403 -0.05533 -0.03976 -0.06089 -0.03976 -0.06089 C -0.0408 -0.06343 -0.04115 -0.06667 -0.04271 -0.06876 C -0.04549 -0.07246 -0.05087 -0.07315 -0.05452 -0.07454 C -0.05972 -0.0764 -0.06406 -0.0801 -0.0691 -0.08241 C -0.08646 -0.09931 -0.11424 -0.10741 -0.13542 -0.10973 C -0.1467 -0.1132 -0.15764 -0.11737 -0.1691 -0.11968 C -0.21458 -0.1169 -0.19254 -0.12038 -0.21354 -0.11181 C -0.21528 -0.10371 -0.21823 -0.1007 -0.22205 -0.09422 C -0.22431 -0.09052 -0.22604 -0.08635 -0.22795 -0.08241 C -0.22882 -0.08056 -0.22847 -0.07778 -0.22952 -0.0764 C -0.23056 -0.07501 -0.23247 -0.07524 -0.23386 -0.07454 C -0.23802 -0.06343 -0.23837 -0.05163 -0.23976 -0.03936 C -0.23924 -0.02686 -0.23958 -0.01436 -0.23837 -0.00209 C -0.23768 0.00578 -0.23507 0.00763 -0.23247 0.01365 C -0.22396 0.0331 -0.21024 0.05254 -0.1941 0.06064 C -0.18715 0.07036 -0.17743 0.07337 -0.16771 0.07638 C -0.15695 0.07569 -0.14618 0.07615 -0.13542 0.07453 C -0.12483 0.07291 -0.11927 0.04398 -0.11771 0.03333 C -0.11823 0.01898 -0.11788 0.00462 -0.1191 -0.00973 C -0.11927 -0.01204 -0.12118 -0.01366 -0.12205 -0.01575 C -0.13004 -0.03681 -0.11702 -0.00602 -0.125 -0.02755 C -0.1316 -0.04538 -0.15243 -0.0639 -0.16632 -0.06876 C -0.1724 -0.07431 -0.17865 -0.07524 -0.18542 -0.07848 C -0.18733 -0.08102 -0.18906 -0.08427 -0.19132 -0.08635 C -0.1967 -0.09144 -0.21233 -0.09445 -0.2191 -0.09607 C -0.23524 -0.10695 -0.25729 -0.10903 -0.275 -0.11181 C -0.29358 -0.11945 -0.31372 -0.11528 -0.33247 -0.10973 C -0.34913 -0.10464 -0.36511 -0.10093 -0.37795 -0.08427 C -0.38281 -0.07802 -0.38681 -0.07431 -0.38976 -0.06667 C -0.39323 -0.05765 -0.3941 -0.05047 -0.40156 -0.047 C -0.41667 -0.06065 -0.39375 -0.04075 -0.41181 -0.05302 C -0.41493 -0.0551 -0.42066 -0.06089 -0.42066 -0.06089 C -0.42778 -0.07501 -0.42413 -0.06945 -0.4309 -0.07848 C -0.43299 -0.08612 -0.43143 -0.08288 -0.43542 -0.0882 " pathEditMode="relative" ptsTypes="fffffffffffffffffffffffffffffffffffffA">
                                      <p:cBhvr>
                                        <p:cTn id="123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00"/>
                            </p:stCondLst>
                            <p:childTnLst>
                              <p:par>
                                <p:cTn id="1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43588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6000" dirty="0" smtClean="0">
                <a:solidFill>
                  <a:srgbClr val="FFFF00"/>
                </a:solidFill>
                <a:latin typeface="+mn-lt"/>
              </a:rPr>
              <a:t>Завдання уроку:</a:t>
            </a:r>
            <a:endParaRPr lang="ru-RU" sz="60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3" name="Содержимое 2"/>
          <p:cNvPicPr>
            <a:picLocks noGrp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5588" y="1463675"/>
            <a:ext cx="8832850" cy="4741863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Vitalik\Desktop\Новая папка\20111017082421!User_Wazwolf_wolf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2138" y="3789363"/>
            <a:ext cx="2201862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 descr="C:\Users\Vitalik\Desktop\Новая папка\0eff325c500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4365625"/>
            <a:ext cx="1439863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C:\Users\Vitalik\Desktop\Новая папка\squirrel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18375" y="2205038"/>
            <a:ext cx="1825625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C:\Users\Vitalik\Desktop\Новая папка\0_6a771_c2186615_M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35150" y="4365625"/>
            <a:ext cx="25209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 descr="C:\Users\Vitalik\Desktop\Новая папка\0dd6dfc15078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2492375"/>
            <a:ext cx="2016125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7" descr="C:\Users\Vitalik\Desktop\Новая папка\127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27538" y="4652963"/>
            <a:ext cx="2603500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8" descr="C:\Users\Vitalik\Desktop\Новая папка\wild-boar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71775" y="2565400"/>
            <a:ext cx="2447925" cy="183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9" descr="C:\Users\Vitalik\Desktop\Новая папка\0_cd979_f5b76be6_XL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92725" y="2205038"/>
            <a:ext cx="2022475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Прямоугольник 10"/>
          <p:cNvGrpSpPr>
            <a:grpSpLocks/>
          </p:cNvGrpSpPr>
          <p:nvPr/>
        </p:nvGrpSpPr>
        <p:grpSpPr bwMode="auto">
          <a:xfrm>
            <a:off x="1878013" y="298450"/>
            <a:ext cx="5761037" cy="890588"/>
            <a:chOff x="1183" y="188"/>
            <a:chExt cx="3629" cy="561"/>
          </a:xfrm>
        </p:grpSpPr>
        <p:pic>
          <p:nvPicPr>
            <p:cNvPr id="19466" name="Прямоугольник 10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183" y="188"/>
              <a:ext cx="3629" cy="561"/>
            </a:xfrm>
            <a:prstGeom prst="rect">
              <a:avLst/>
            </a:prstGeom>
            <a:noFill/>
          </p:spPr>
        </p:pic>
        <p:sp>
          <p:nvSpPr>
            <p:cNvPr id="19467" name="Text Box 11"/>
            <p:cNvSpPr txBox="1">
              <a:spLocks noChangeArrowheads="1"/>
            </p:cNvSpPr>
            <p:nvPr/>
          </p:nvSpPr>
          <p:spPr bwMode="auto">
            <a:xfrm>
              <a:off x="1202" y="210"/>
              <a:ext cx="3594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uk-UA" sz="4800">
                  <a:solidFill>
                    <a:srgbClr val="FFFFFF"/>
                  </a:solidFill>
                  <a:latin typeface="Times New Roman" pitchFamily="18" charset="0"/>
                </a:rPr>
                <a:t>Вправа «Мікрофон»</a:t>
              </a:r>
              <a:endParaRPr lang="ru-RU" sz="48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566863" y="-79375"/>
            <a:ext cx="7699375" cy="2011363"/>
          </a:xfrm>
          <a:prstGeom prst="rect">
            <a:avLst/>
          </a:prstGeom>
          <a:noFill/>
        </p:spPr>
      </p:pic>
      <p:pic>
        <p:nvPicPr>
          <p:cNvPr id="15364" name="Picture 4" descr="C:\Users\VOVA\Desktop\микроф.gif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-6350" y="182563"/>
            <a:ext cx="1993900" cy="1993900"/>
          </a:xfrm>
          <a:prstGeom prst="rect">
            <a:avLst/>
          </a:prstGeom>
          <a:noFill/>
        </p:spPr>
      </p:pic>
      <p:pic>
        <p:nvPicPr>
          <p:cNvPr id="14" name="Прямоугольник 13"/>
          <p:cNvPicPr>
            <a:picLocks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841500" y="195263"/>
            <a:ext cx="7083425" cy="974725"/>
          </a:xfrm>
          <a:prstGeom prst="rect">
            <a:avLst/>
          </a:prstGeom>
          <a:noFill/>
        </p:spPr>
      </p:pic>
      <p:pic>
        <p:nvPicPr>
          <p:cNvPr id="15" name="Прямоугольник 14"/>
          <p:cNvPicPr>
            <a:picLocks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762250" y="481013"/>
            <a:ext cx="5065713" cy="9334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Vitalik\Desktop\Новая папка\20111017082421!User_Wazwolf_wolf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2138" y="3789363"/>
            <a:ext cx="2201862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 descr="C:\Users\Vitalik\Desktop\Новая папка\0eff325c500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4365625"/>
            <a:ext cx="1439863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C:\Users\Vitalik\Desktop\Новая папка\squirrel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18375" y="2205038"/>
            <a:ext cx="1825625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C:\Users\Vitalik\Desktop\Новая папка\0_6a771_c2186615_M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35150" y="4365625"/>
            <a:ext cx="25209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C:\Users\Vitalik\Desktop\Новая папка\0dd6dfc15078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2492375"/>
            <a:ext cx="2016125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7" descr="C:\Users\Vitalik\Desktop\Новая папка\127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27538" y="4652963"/>
            <a:ext cx="2603500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8" descr="C:\Users\Vitalik\Desktop\Новая папка\wild-boar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43213" y="2565400"/>
            <a:ext cx="2449512" cy="183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9" descr="C:\Users\Vitalik\Desktop\Новая папка\0_cd979_f5b76be6_XL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92725" y="2205038"/>
            <a:ext cx="2022475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304925" y="-285750"/>
            <a:ext cx="7332663" cy="2363788"/>
          </a:xfrm>
          <a:prstGeom prst="rect">
            <a:avLst/>
          </a:prstGeom>
          <a:noFill/>
        </p:spPr>
      </p:pic>
      <p:pic>
        <p:nvPicPr>
          <p:cNvPr id="15364" name="Picture 4" descr="C:\Users\VOVA\Desktop\микроф.gif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-6350" y="182563"/>
            <a:ext cx="1993900" cy="1993900"/>
          </a:xfrm>
          <a:prstGeom prst="rect">
            <a:avLst/>
          </a:prstGeom>
          <a:noFill/>
        </p:spPr>
      </p:pic>
      <p:pic>
        <p:nvPicPr>
          <p:cNvPr id="16" name="Прямоугольник 15"/>
          <p:cNvPicPr>
            <a:picLocks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189163" y="280988"/>
            <a:ext cx="5437187" cy="1236662"/>
          </a:xfrm>
          <a:prstGeom prst="rect">
            <a:avLst/>
          </a:prstGeom>
          <a:noFill/>
        </p:spPr>
      </p:pic>
      <p:pic>
        <p:nvPicPr>
          <p:cNvPr id="17" name="Прямоугольник 16"/>
          <p:cNvPicPr>
            <a:picLocks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31963" y="238125"/>
            <a:ext cx="7289800" cy="11207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Vitalik\Desktop\Новая папка\20111017082421!User_Wazwolf_wolf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2138" y="3789363"/>
            <a:ext cx="2201862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 descr="C:\Users\Vitalik\Desktop\Новая папка\0eff325c500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4365625"/>
            <a:ext cx="1439863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 descr="C:\Users\Vitalik\Desktop\Новая папка\squirrel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18375" y="2205038"/>
            <a:ext cx="1825625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C:\Users\Vitalik\Desktop\Новая папка\0_6a771_c2186615_M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35150" y="4365625"/>
            <a:ext cx="25209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 descr="C:\Users\Vitalik\Desktop\Новая папка\0dd6dfc15078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2492375"/>
            <a:ext cx="2016125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7" descr="C:\Users\Vitalik\Desktop\Новая папка\127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27538" y="4652963"/>
            <a:ext cx="2603500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8" descr="C:\Users\Vitalik\Desktop\Новая папка\wild-boar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43213" y="2565400"/>
            <a:ext cx="2449512" cy="183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9" descr="C:\Users\Vitalik\Desktop\Новая папка\0_cd979_f5b76be6_XL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92725" y="2205038"/>
            <a:ext cx="2022475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304925" y="-285750"/>
            <a:ext cx="7332663" cy="2363788"/>
          </a:xfrm>
          <a:prstGeom prst="rect">
            <a:avLst/>
          </a:prstGeom>
          <a:noFill/>
        </p:spPr>
      </p:pic>
      <p:pic>
        <p:nvPicPr>
          <p:cNvPr id="15364" name="Picture 4" descr="C:\Users\VOVA\Desktop\микроф.gif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-6350" y="182563"/>
            <a:ext cx="1993900" cy="1993900"/>
          </a:xfrm>
          <a:prstGeom prst="rect">
            <a:avLst/>
          </a:prstGeom>
          <a:noFill/>
        </p:spPr>
      </p:pic>
      <p:pic>
        <p:nvPicPr>
          <p:cNvPr id="16" name="Прямоугольник 15"/>
          <p:cNvPicPr>
            <a:picLocks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189163" y="280988"/>
            <a:ext cx="5437187" cy="1236662"/>
          </a:xfrm>
          <a:prstGeom prst="rect">
            <a:avLst/>
          </a:prstGeom>
          <a:noFill/>
        </p:spPr>
      </p:pic>
      <p:pic>
        <p:nvPicPr>
          <p:cNvPr id="17" name="Прямоугольник 16"/>
          <p:cNvPicPr>
            <a:picLocks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31963" y="238125"/>
            <a:ext cx="7289800" cy="11207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italik\Desktop\Новая папка\zvonok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0"/>
            <a:ext cx="231457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0163" y="2517775"/>
            <a:ext cx="9174163" cy="28892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3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3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3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3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Vitalik\Desktop\Новая папка\20111017082421!User_Wazwolf_wolf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3538538"/>
            <a:ext cx="2520950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5" descr="C:\Users\Vitalik\Desktop\Новая папка\0_6a771_c2186615_M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4206875"/>
            <a:ext cx="3024188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7" descr="C:\Users\Vitalik\Desktop\Новая папка\12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1275" y="3284538"/>
            <a:ext cx="2605088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8" descr="C:\Users\Vitalik\Desktop\Новая папка\wild-boar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288" y="1844675"/>
            <a:ext cx="2881312" cy="215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Прямоугольник 13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82688" y="-195263"/>
            <a:ext cx="7065962" cy="2152651"/>
          </a:xfrm>
          <a:prstGeom prst="rect">
            <a:avLst/>
          </a:prstGeom>
          <a:noFill/>
        </p:spPr>
      </p:pic>
      <p:pic>
        <p:nvPicPr>
          <p:cNvPr id="22535" name="Picture 2" descr="C:\Users\VOVA\Desktop\1412696513_69537753_08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35600" y="1700213"/>
            <a:ext cx="344646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Прямоугольник 15"/>
          <p:cNvGrpSpPr>
            <a:grpSpLocks/>
          </p:cNvGrpSpPr>
          <p:nvPr/>
        </p:nvGrpSpPr>
        <p:grpSpPr bwMode="auto">
          <a:xfrm>
            <a:off x="7126288" y="1682750"/>
            <a:ext cx="1438275" cy="688975"/>
            <a:chOff x="4489" y="1060"/>
            <a:chExt cx="906" cy="434"/>
          </a:xfrm>
        </p:grpSpPr>
        <p:pic>
          <p:nvPicPr>
            <p:cNvPr id="22536" name="Прямоугольник 15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489" y="1060"/>
              <a:ext cx="906" cy="434"/>
            </a:xfrm>
            <a:prstGeom prst="rect">
              <a:avLst/>
            </a:prstGeom>
            <a:noFill/>
          </p:spPr>
        </p:pic>
        <p:sp>
          <p:nvSpPr>
            <p:cNvPr id="22537" name="Text Box 9"/>
            <p:cNvSpPr txBox="1">
              <a:spLocks noChangeArrowheads="1"/>
            </p:cNvSpPr>
            <p:nvPr/>
          </p:nvSpPr>
          <p:spPr bwMode="auto">
            <a:xfrm>
              <a:off x="4604" y="1117"/>
              <a:ext cx="695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uk-UA" sz="2800" b="1">
                  <a:solidFill>
                    <a:srgbClr val="FFFF00"/>
                  </a:solidFill>
                  <a:latin typeface="Times New Roman" pitchFamily="18" charset="0"/>
                </a:rPr>
                <a:t>Білка</a:t>
              </a:r>
              <a:endParaRPr lang="ru-RU" sz="2800" b="1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7" name="Прямоугольник 16"/>
          <p:cNvGrpSpPr>
            <a:grpSpLocks/>
          </p:cNvGrpSpPr>
          <p:nvPr/>
        </p:nvGrpSpPr>
        <p:grpSpPr bwMode="auto">
          <a:xfrm>
            <a:off x="7559675" y="5999163"/>
            <a:ext cx="1328738" cy="687387"/>
            <a:chOff x="4762" y="3779"/>
            <a:chExt cx="837" cy="433"/>
          </a:xfrm>
        </p:grpSpPr>
        <p:pic>
          <p:nvPicPr>
            <p:cNvPr id="22539" name="Прямоугольник 16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762" y="3779"/>
              <a:ext cx="837" cy="433"/>
            </a:xfrm>
            <a:prstGeom prst="rect">
              <a:avLst/>
            </a:prstGeom>
            <a:noFill/>
          </p:spPr>
        </p:pic>
        <p:sp>
          <p:nvSpPr>
            <p:cNvPr id="22540" name="Text Box 12"/>
            <p:cNvSpPr txBox="1">
              <a:spLocks noChangeArrowheads="1"/>
            </p:cNvSpPr>
            <p:nvPr/>
          </p:nvSpPr>
          <p:spPr bwMode="auto">
            <a:xfrm>
              <a:off x="4876" y="3838"/>
              <a:ext cx="627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uk-UA" sz="2800" b="1">
                  <a:solidFill>
                    <a:srgbClr val="FFFF00"/>
                  </a:solidFill>
                  <a:latin typeface="Times New Roman" pitchFamily="18" charset="0"/>
                </a:rPr>
                <a:t>Вовк</a:t>
              </a:r>
              <a:endParaRPr lang="ru-RU" sz="2800" b="1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9" name="Прямоугольник 18"/>
          <p:cNvGrpSpPr>
            <a:grpSpLocks/>
          </p:cNvGrpSpPr>
          <p:nvPr/>
        </p:nvGrpSpPr>
        <p:grpSpPr bwMode="auto">
          <a:xfrm>
            <a:off x="1438275" y="3840163"/>
            <a:ext cx="2609850" cy="688975"/>
            <a:chOff x="906" y="2419"/>
            <a:chExt cx="1644" cy="434"/>
          </a:xfrm>
        </p:grpSpPr>
        <p:pic>
          <p:nvPicPr>
            <p:cNvPr id="22542" name="Прямоугольник 18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906" y="2419"/>
              <a:ext cx="1644" cy="434"/>
            </a:xfrm>
            <a:prstGeom prst="rect">
              <a:avLst/>
            </a:prstGeom>
            <a:noFill/>
          </p:spPr>
        </p:pic>
        <p:sp>
          <p:nvSpPr>
            <p:cNvPr id="22543" name="Text Box 15"/>
            <p:cNvSpPr txBox="1">
              <a:spLocks noChangeArrowheads="1"/>
            </p:cNvSpPr>
            <p:nvPr/>
          </p:nvSpPr>
          <p:spPr bwMode="auto">
            <a:xfrm>
              <a:off x="1020" y="2478"/>
              <a:ext cx="1446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uk-UA" sz="2800" b="1">
                  <a:solidFill>
                    <a:srgbClr val="FFFF00"/>
                  </a:solidFill>
                  <a:latin typeface="Times New Roman" pitchFamily="18" charset="0"/>
                </a:rPr>
                <a:t>Дикий</a:t>
              </a:r>
              <a:r>
                <a:rPr lang="uk-UA" sz="2800" b="1">
                  <a:solidFill>
                    <a:srgbClr val="FFFFFF"/>
                  </a:solidFill>
                  <a:latin typeface="Times New Roman" pitchFamily="18" charset="0"/>
                </a:rPr>
                <a:t> </a:t>
              </a:r>
              <a:r>
                <a:rPr lang="uk-UA" sz="2800" b="1">
                  <a:solidFill>
                    <a:srgbClr val="FFFF00"/>
                  </a:solidFill>
                  <a:latin typeface="Times New Roman" pitchFamily="18" charset="0"/>
                </a:rPr>
                <a:t>кабан</a:t>
              </a:r>
              <a:endParaRPr lang="ru-RU" sz="2800" b="1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20" name="Прямоугольник 19"/>
          <p:cNvGrpSpPr>
            <a:grpSpLocks/>
          </p:cNvGrpSpPr>
          <p:nvPr/>
        </p:nvGrpSpPr>
        <p:grpSpPr bwMode="auto">
          <a:xfrm>
            <a:off x="2517775" y="4632325"/>
            <a:ext cx="1749425" cy="688975"/>
            <a:chOff x="1586" y="2918"/>
            <a:chExt cx="1102" cy="434"/>
          </a:xfrm>
        </p:grpSpPr>
        <p:pic>
          <p:nvPicPr>
            <p:cNvPr id="22545" name="Прямоугольник 19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1586" y="2918"/>
              <a:ext cx="1102" cy="434"/>
            </a:xfrm>
            <a:prstGeom prst="rect">
              <a:avLst/>
            </a:prstGeom>
            <a:noFill/>
          </p:spPr>
        </p:pic>
        <p:sp>
          <p:nvSpPr>
            <p:cNvPr id="22546" name="Text Box 18"/>
            <p:cNvSpPr txBox="1">
              <a:spLocks noChangeArrowheads="1"/>
            </p:cNvSpPr>
            <p:nvPr/>
          </p:nvSpPr>
          <p:spPr bwMode="auto">
            <a:xfrm>
              <a:off x="1701" y="2976"/>
              <a:ext cx="898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uk-UA" sz="2800" b="1">
                  <a:solidFill>
                    <a:srgbClr val="FFFF00"/>
                  </a:solidFill>
                  <a:latin typeface="Times New Roman" pitchFamily="18" charset="0"/>
                </a:rPr>
                <a:t>Лисиця</a:t>
              </a:r>
              <a:endParaRPr lang="ru-RU" sz="2800" b="1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21" name="Прямоугольник 20"/>
          <p:cNvGrpSpPr>
            <a:grpSpLocks/>
          </p:cNvGrpSpPr>
          <p:nvPr/>
        </p:nvGrpSpPr>
        <p:grpSpPr bwMode="auto">
          <a:xfrm>
            <a:off x="4821238" y="2687638"/>
            <a:ext cx="1311275" cy="688975"/>
            <a:chOff x="3037" y="1693"/>
            <a:chExt cx="826" cy="434"/>
          </a:xfrm>
        </p:grpSpPr>
        <p:pic>
          <p:nvPicPr>
            <p:cNvPr id="22548" name="Прямоугольник 20"/>
            <p:cNvPicPr>
              <a:picLocks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3037" y="1693"/>
              <a:ext cx="826" cy="434"/>
            </a:xfrm>
            <a:prstGeom prst="rect">
              <a:avLst/>
            </a:prstGeom>
            <a:noFill/>
          </p:spPr>
        </p:pic>
        <p:sp>
          <p:nvSpPr>
            <p:cNvPr id="22549" name="Text Box 21"/>
            <p:cNvSpPr txBox="1">
              <a:spLocks noChangeArrowheads="1"/>
            </p:cNvSpPr>
            <p:nvPr/>
          </p:nvSpPr>
          <p:spPr bwMode="auto">
            <a:xfrm>
              <a:off x="3152" y="1752"/>
              <a:ext cx="611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uk-UA" sz="2800" b="1">
                  <a:solidFill>
                    <a:srgbClr val="FFFFFF"/>
                  </a:solidFill>
                  <a:latin typeface="Times New Roman" pitchFamily="18" charset="0"/>
                </a:rPr>
                <a:t>Їжак</a:t>
              </a:r>
              <a:endParaRPr lang="ru-RU" sz="2800" b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41313" y="2316163"/>
            <a:ext cx="9156701" cy="1792287"/>
          </a:xfrm>
          <a:prstGeom prst="rect">
            <a:avLst/>
          </a:prstGeom>
          <a:noFill/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55563" y="4035425"/>
            <a:ext cx="9034463" cy="1487488"/>
          </a:xfrm>
          <a:prstGeom prst="rect">
            <a:avLst/>
          </a:prstGeom>
          <a:noFill/>
        </p:spPr>
      </p:pic>
      <p:grpSp>
        <p:nvGrpSpPr>
          <p:cNvPr id="20481" name="Rectangle 1"/>
          <p:cNvGrpSpPr>
            <a:grpSpLocks/>
          </p:cNvGrpSpPr>
          <p:nvPr/>
        </p:nvGrpSpPr>
        <p:grpSpPr bwMode="auto">
          <a:xfrm>
            <a:off x="2962275" y="280988"/>
            <a:ext cx="3090863" cy="841375"/>
            <a:chOff x="1866" y="177"/>
            <a:chExt cx="1947" cy="530"/>
          </a:xfrm>
        </p:grpSpPr>
        <p:pic>
          <p:nvPicPr>
            <p:cNvPr id="23556" name="Rectangle 1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866" y="177"/>
              <a:ext cx="1947" cy="530"/>
            </a:xfrm>
            <a:prstGeom prst="rect">
              <a:avLst/>
            </a:prstGeom>
            <a:noFill/>
          </p:spPr>
        </p:pic>
        <p:sp>
          <p:nvSpPr>
            <p:cNvPr id="23557" name="Text Box 5"/>
            <p:cNvSpPr txBox="1">
              <a:spLocks noChangeArrowheads="1"/>
            </p:cNvSpPr>
            <p:nvPr/>
          </p:nvSpPr>
          <p:spPr bwMode="auto">
            <a:xfrm>
              <a:off x="2018" y="255"/>
              <a:ext cx="167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just"/>
              <a:r>
                <a:rPr lang="uk-UA" sz="3600" b="1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Поміркуйте</a:t>
              </a:r>
              <a:endParaRPr lang="uk-UA" sz="4400" b="1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6275" y="950913"/>
            <a:ext cx="6699250" cy="179228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164388" y="2060575"/>
            <a:ext cx="74295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Ні.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15888" y="-165100"/>
            <a:ext cx="9296401" cy="3803650"/>
          </a:xfrm>
          <a:prstGeom prst="rect">
            <a:avLst/>
          </a:prstGeom>
          <a:noFill/>
        </p:spPr>
      </p:pic>
      <p:pic>
        <p:nvPicPr>
          <p:cNvPr id="24579" name="Picture 2" descr="C:\Users\Vitalik\Desktop\Новая папка\Gallo-73679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59563" y="3860800"/>
            <a:ext cx="2255837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23850" y="3573463"/>
            <a:ext cx="7127875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chemeClr val="bg1"/>
                </a:solidFill>
                <a:latin typeface="Times New Roman" pitchFamily="18" charset="0"/>
              </a:rPr>
              <a:t>Свійські тварини – це тварини, за якими доглядають люди. Вони годують їх, будують їм житло, захищають, лікують, дбають про потомство, використовують у своєму господарстві.</a:t>
            </a:r>
            <a:endParaRPr lang="ru-RU" sz="3200" b="1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42950" y="-469900"/>
            <a:ext cx="10545763" cy="1944688"/>
          </a:xfrm>
          <a:prstGeom prst="rect">
            <a:avLst/>
          </a:prstGeom>
          <a:noFill/>
        </p:spPr>
      </p:pic>
      <p:pic>
        <p:nvPicPr>
          <p:cNvPr id="25603" name="Picture 2" descr="C:\Users\Vitalik\Desktop\Новая папка\Gallo-73679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91325" y="4440238"/>
            <a:ext cx="2254250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61938" y="1547813"/>
            <a:ext cx="9313863" cy="4498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25" y="1390650"/>
            <a:ext cx="9120188" cy="3284538"/>
          </a:xfrm>
          <a:prstGeom prst="rect">
            <a:avLst/>
          </a:prstGeom>
          <a:noFill/>
        </p:spPr>
      </p:pic>
      <p:pic>
        <p:nvPicPr>
          <p:cNvPr id="26627" name="Picture 2" descr="C:\Users\Vitalik\Desktop\Новая папка\zvonok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801137">
            <a:off x="5922963" y="3916363"/>
            <a:ext cx="305752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3" descr="C:\Users\Vitalik\Desktop\Новая папка\image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-26988"/>
            <a:ext cx="2011363" cy="2009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Object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908050"/>
            <a:ext cx="4321175" cy="3673475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" y="347663"/>
            <a:ext cx="9088438" cy="611981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6900" y="3651250"/>
            <a:ext cx="6602413" cy="1341438"/>
          </a:xfrm>
          <a:prstGeom prst="rect">
            <a:avLst/>
          </a:prstGeom>
          <a:noFill/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01638" y="1427163"/>
            <a:ext cx="9374188" cy="2011362"/>
          </a:xfrm>
          <a:prstGeom prst="rect">
            <a:avLst/>
          </a:prstGeom>
          <a:noFill/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2700" y="4816475"/>
            <a:ext cx="7974013" cy="1901825"/>
          </a:xfrm>
          <a:prstGeom prst="rect">
            <a:avLst/>
          </a:prstGeom>
          <a:noFill/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575" y="1116013"/>
            <a:ext cx="6430963" cy="313213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124075" y="188913"/>
            <a:ext cx="3743325" cy="769937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dirty="0">
                <a:solidFill>
                  <a:srgbClr val="FFFF00"/>
                </a:solidFill>
              </a:rPr>
              <a:t>Метод «Прес»</a:t>
            </a:r>
            <a:endParaRPr lang="ru-RU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4" presetClass="exit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8588" y="-225425"/>
            <a:ext cx="9309101" cy="2225675"/>
          </a:xfrm>
          <a:prstGeom prst="rect">
            <a:avLst/>
          </a:prstGeom>
          <a:noFill/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9213" y="2000250"/>
            <a:ext cx="7004051" cy="46624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" y="-60325"/>
            <a:ext cx="9132888" cy="2438400"/>
          </a:xfrm>
          <a:prstGeom prst="rect">
            <a:avLst/>
          </a:prstGeom>
          <a:noFill/>
        </p:spPr>
      </p:pic>
      <p:pic>
        <p:nvPicPr>
          <p:cNvPr id="5" name="Овал 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0075" y="4035425"/>
            <a:ext cx="3041650" cy="1547813"/>
          </a:xfrm>
          <a:prstGeom prst="rect">
            <a:avLst/>
          </a:prstGeom>
          <a:noFill/>
        </p:spPr>
      </p:pic>
      <p:grpSp>
        <p:nvGrpSpPr>
          <p:cNvPr id="6" name="Овал 5"/>
          <p:cNvGrpSpPr>
            <a:grpSpLocks/>
          </p:cNvGrpSpPr>
          <p:nvPr/>
        </p:nvGrpSpPr>
        <p:grpSpPr bwMode="auto">
          <a:xfrm>
            <a:off x="219075" y="2603500"/>
            <a:ext cx="3011488" cy="1176338"/>
            <a:chOff x="138" y="1640"/>
            <a:chExt cx="1897" cy="741"/>
          </a:xfrm>
        </p:grpSpPr>
        <p:pic>
          <p:nvPicPr>
            <p:cNvPr id="7172" name="Овал 5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8" y="1640"/>
              <a:ext cx="1897" cy="741"/>
            </a:xfrm>
            <a:prstGeom prst="rect">
              <a:avLst/>
            </a:prstGeom>
            <a:noFill/>
          </p:spPr>
        </p:pic>
        <p:sp>
          <p:nvSpPr>
            <p:cNvPr id="7173" name="Text Box 5"/>
            <p:cNvSpPr txBox="1">
              <a:spLocks noChangeArrowheads="1"/>
            </p:cNvSpPr>
            <p:nvPr/>
          </p:nvSpPr>
          <p:spPr bwMode="auto">
            <a:xfrm>
              <a:off x="431" y="1764"/>
              <a:ext cx="1318" cy="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uk-UA" sz="3200" b="1">
                  <a:solidFill>
                    <a:srgbClr val="0070C0"/>
                  </a:solidFill>
                  <a:latin typeface="Times New Roman" pitchFamily="18" charset="0"/>
                </a:rPr>
                <a:t>Ссавці</a:t>
              </a:r>
              <a:endParaRPr lang="ru-RU" sz="3200" b="1">
                <a:solidFill>
                  <a:srgbClr val="0070C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9" name="Овал 8"/>
          <p:cNvGrpSpPr>
            <a:grpSpLocks/>
          </p:cNvGrpSpPr>
          <p:nvPr/>
        </p:nvGrpSpPr>
        <p:grpSpPr bwMode="auto">
          <a:xfrm>
            <a:off x="109538" y="4035425"/>
            <a:ext cx="3090862" cy="1238250"/>
            <a:chOff x="69" y="2542"/>
            <a:chExt cx="1947" cy="780"/>
          </a:xfrm>
        </p:grpSpPr>
        <p:pic>
          <p:nvPicPr>
            <p:cNvPr id="7175" name="Овал 8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9" y="2542"/>
              <a:ext cx="1947" cy="780"/>
            </a:xfrm>
            <a:prstGeom prst="rect">
              <a:avLst/>
            </a:prstGeom>
            <a:noFill/>
          </p:spPr>
        </p:pic>
        <p:sp>
          <p:nvSpPr>
            <p:cNvPr id="7176" name="Text Box 8"/>
            <p:cNvSpPr txBox="1">
              <a:spLocks noChangeArrowheads="1"/>
            </p:cNvSpPr>
            <p:nvPr/>
          </p:nvSpPr>
          <p:spPr bwMode="auto">
            <a:xfrm>
              <a:off x="386" y="2671"/>
              <a:ext cx="1317" cy="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uk-UA" sz="3200" b="1">
                  <a:solidFill>
                    <a:srgbClr val="984807"/>
                  </a:solidFill>
                  <a:latin typeface="Times New Roman" pitchFamily="18" charset="0"/>
                </a:rPr>
                <a:t>Птахи</a:t>
              </a:r>
              <a:endParaRPr lang="ru-RU" sz="3200" b="1">
                <a:solidFill>
                  <a:srgbClr val="984807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0" name="Овал 9"/>
          <p:cNvGrpSpPr>
            <a:grpSpLocks/>
          </p:cNvGrpSpPr>
          <p:nvPr/>
        </p:nvGrpSpPr>
        <p:grpSpPr bwMode="auto">
          <a:xfrm>
            <a:off x="182563" y="5400675"/>
            <a:ext cx="3084512" cy="1238250"/>
            <a:chOff x="115" y="3402"/>
            <a:chExt cx="1943" cy="780"/>
          </a:xfrm>
        </p:grpSpPr>
        <p:pic>
          <p:nvPicPr>
            <p:cNvPr id="7178" name="Овал 9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15" y="3402"/>
              <a:ext cx="1943" cy="780"/>
            </a:xfrm>
            <a:prstGeom prst="rect">
              <a:avLst/>
            </a:prstGeom>
            <a:noFill/>
          </p:spPr>
        </p:pic>
        <p:sp>
          <p:nvSpPr>
            <p:cNvPr id="7179" name="Text Box 11"/>
            <p:cNvSpPr txBox="1">
              <a:spLocks noChangeArrowheads="1"/>
            </p:cNvSpPr>
            <p:nvPr/>
          </p:nvSpPr>
          <p:spPr bwMode="auto">
            <a:xfrm>
              <a:off x="431" y="3533"/>
              <a:ext cx="1318" cy="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uk-UA" sz="3200" b="1">
                  <a:solidFill>
                    <a:srgbClr val="FFFFFF"/>
                  </a:solidFill>
                  <a:latin typeface="Times New Roman" pitchFamily="18" charset="0"/>
                </a:rPr>
                <a:t>Плазуни</a:t>
              </a:r>
              <a:endParaRPr lang="ru-RU" sz="3200" b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3" name="Овал 12"/>
          <p:cNvGrpSpPr>
            <a:grpSpLocks/>
          </p:cNvGrpSpPr>
          <p:nvPr/>
        </p:nvGrpSpPr>
        <p:grpSpPr bwMode="auto">
          <a:xfrm>
            <a:off x="3144838" y="2603500"/>
            <a:ext cx="2895600" cy="1225550"/>
            <a:chOff x="1981" y="1640"/>
            <a:chExt cx="1824" cy="772"/>
          </a:xfrm>
        </p:grpSpPr>
        <p:pic>
          <p:nvPicPr>
            <p:cNvPr id="7181" name="Овал 12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981" y="1640"/>
              <a:ext cx="1824" cy="772"/>
            </a:xfrm>
            <a:prstGeom prst="rect">
              <a:avLst/>
            </a:prstGeom>
            <a:noFill/>
          </p:spPr>
        </p:pic>
        <p:sp>
          <p:nvSpPr>
            <p:cNvPr id="7182" name="Text Box 14"/>
            <p:cNvSpPr txBox="1">
              <a:spLocks noChangeArrowheads="1"/>
            </p:cNvSpPr>
            <p:nvPr/>
          </p:nvSpPr>
          <p:spPr bwMode="auto">
            <a:xfrm>
              <a:off x="2275" y="1764"/>
              <a:ext cx="1240" cy="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uk-UA" sz="3200" b="1">
                  <a:solidFill>
                    <a:schemeClr val="bg1"/>
                  </a:solidFill>
                  <a:latin typeface="Times New Roman" pitchFamily="18" charset="0"/>
                </a:rPr>
                <a:t>Молюски</a:t>
              </a:r>
              <a:endParaRPr lang="ru-RU" sz="32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4" name="Овал 13"/>
          <p:cNvGrpSpPr>
            <a:grpSpLocks/>
          </p:cNvGrpSpPr>
          <p:nvPr/>
        </p:nvGrpSpPr>
        <p:grpSpPr bwMode="auto">
          <a:xfrm>
            <a:off x="5943600" y="2614613"/>
            <a:ext cx="3041650" cy="1287462"/>
            <a:chOff x="3744" y="1647"/>
            <a:chExt cx="1916" cy="811"/>
          </a:xfrm>
        </p:grpSpPr>
        <p:pic>
          <p:nvPicPr>
            <p:cNvPr id="7184" name="Овал 13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744" y="1647"/>
              <a:ext cx="1916" cy="811"/>
            </a:xfrm>
            <a:prstGeom prst="rect">
              <a:avLst/>
            </a:prstGeom>
            <a:noFill/>
          </p:spPr>
        </p:pic>
        <p:sp>
          <p:nvSpPr>
            <p:cNvPr id="7185" name="Text Box 17"/>
            <p:cNvSpPr txBox="1">
              <a:spLocks noChangeArrowheads="1"/>
            </p:cNvSpPr>
            <p:nvPr/>
          </p:nvSpPr>
          <p:spPr bwMode="auto">
            <a:xfrm>
              <a:off x="4056" y="1809"/>
              <a:ext cx="1297" cy="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uk-UA" sz="3200" b="1">
                  <a:solidFill>
                    <a:srgbClr val="FFFF00"/>
                  </a:solidFill>
                  <a:latin typeface="Times New Roman" pitchFamily="18" charset="0"/>
                </a:rPr>
                <a:t>Павуко-подібні</a:t>
              </a:r>
              <a:endParaRPr lang="ru-RU" sz="3200" b="1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5" name="Овал 14"/>
          <p:cNvGrpSpPr>
            <a:grpSpLocks/>
          </p:cNvGrpSpPr>
          <p:nvPr/>
        </p:nvGrpSpPr>
        <p:grpSpPr bwMode="auto">
          <a:xfrm>
            <a:off x="6059488" y="3962400"/>
            <a:ext cx="3144837" cy="1238250"/>
            <a:chOff x="3817" y="2496"/>
            <a:chExt cx="1981" cy="780"/>
          </a:xfrm>
        </p:grpSpPr>
        <p:pic>
          <p:nvPicPr>
            <p:cNvPr id="7187" name="Овал 14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817" y="2496"/>
              <a:ext cx="1981" cy="780"/>
            </a:xfrm>
            <a:prstGeom prst="rect">
              <a:avLst/>
            </a:prstGeom>
            <a:noFill/>
          </p:spPr>
        </p:pic>
        <p:sp>
          <p:nvSpPr>
            <p:cNvPr id="7188" name="Text Box 20"/>
            <p:cNvSpPr txBox="1">
              <a:spLocks noChangeArrowheads="1"/>
            </p:cNvSpPr>
            <p:nvPr/>
          </p:nvSpPr>
          <p:spPr bwMode="auto">
            <a:xfrm>
              <a:off x="4139" y="2626"/>
              <a:ext cx="1343" cy="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uk-UA" sz="3200" b="1">
                  <a:solidFill>
                    <a:srgbClr val="00B050"/>
                  </a:solidFill>
                  <a:latin typeface="Times New Roman" pitchFamily="18" charset="0"/>
                </a:rPr>
                <a:t>Комахи</a:t>
              </a:r>
              <a:endParaRPr lang="ru-RU" sz="3200" b="1">
                <a:solidFill>
                  <a:srgbClr val="00B05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6" name="Овал 15"/>
          <p:cNvGrpSpPr>
            <a:grpSpLocks/>
          </p:cNvGrpSpPr>
          <p:nvPr/>
        </p:nvGrpSpPr>
        <p:grpSpPr bwMode="auto">
          <a:xfrm>
            <a:off x="6089650" y="5473700"/>
            <a:ext cx="2951163" cy="1238250"/>
            <a:chOff x="3836" y="3448"/>
            <a:chExt cx="1859" cy="780"/>
          </a:xfrm>
        </p:grpSpPr>
        <p:pic>
          <p:nvPicPr>
            <p:cNvPr id="7190" name="Овал 15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3836" y="3448"/>
              <a:ext cx="1859" cy="780"/>
            </a:xfrm>
            <a:prstGeom prst="rect">
              <a:avLst/>
            </a:prstGeom>
            <a:noFill/>
          </p:spPr>
        </p:pic>
        <p:sp>
          <p:nvSpPr>
            <p:cNvPr id="7191" name="Text Box 23"/>
            <p:cNvSpPr txBox="1">
              <a:spLocks noChangeArrowheads="1"/>
            </p:cNvSpPr>
            <p:nvPr/>
          </p:nvSpPr>
          <p:spPr bwMode="auto">
            <a:xfrm>
              <a:off x="4139" y="3578"/>
              <a:ext cx="1258" cy="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uk-UA" sz="3200" b="1">
                  <a:solidFill>
                    <a:srgbClr val="FFFFFF"/>
                  </a:solidFill>
                  <a:latin typeface="Times New Roman" pitchFamily="18" charset="0"/>
                </a:rPr>
                <a:t>Риби</a:t>
              </a:r>
              <a:endParaRPr lang="ru-RU" sz="3200" b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7" name="Овал 16"/>
          <p:cNvGrpSpPr>
            <a:grpSpLocks/>
          </p:cNvGrpSpPr>
          <p:nvPr/>
        </p:nvGrpSpPr>
        <p:grpSpPr bwMode="auto">
          <a:xfrm>
            <a:off x="3279775" y="5473700"/>
            <a:ext cx="2944813" cy="1238250"/>
            <a:chOff x="2066" y="3448"/>
            <a:chExt cx="1855" cy="780"/>
          </a:xfrm>
        </p:grpSpPr>
        <p:pic>
          <p:nvPicPr>
            <p:cNvPr id="7193" name="Овал 16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2066" y="3448"/>
              <a:ext cx="1855" cy="780"/>
            </a:xfrm>
            <a:prstGeom prst="rect">
              <a:avLst/>
            </a:prstGeom>
            <a:noFill/>
          </p:spPr>
        </p:pic>
        <p:sp>
          <p:nvSpPr>
            <p:cNvPr id="7194" name="Text Box 26"/>
            <p:cNvSpPr txBox="1">
              <a:spLocks noChangeArrowheads="1"/>
            </p:cNvSpPr>
            <p:nvPr/>
          </p:nvSpPr>
          <p:spPr bwMode="auto">
            <a:xfrm>
              <a:off x="2368" y="3578"/>
              <a:ext cx="1253" cy="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uk-UA" sz="2800" b="1">
                  <a:solidFill>
                    <a:srgbClr val="E46C0A"/>
                  </a:solidFill>
                  <a:latin typeface="Times New Roman" pitchFamily="18" charset="0"/>
                </a:rPr>
                <a:t>Земноводні</a:t>
              </a:r>
              <a:endParaRPr lang="ru-RU" sz="2800" b="1">
                <a:solidFill>
                  <a:srgbClr val="E46C0A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128588" y="-274638"/>
            <a:ext cx="7137400" cy="3163888"/>
          </a:xfrm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8975" y="4602163"/>
            <a:ext cx="2286000" cy="744537"/>
          </a:xfrm>
          <a:prstGeom prst="rect">
            <a:avLst/>
          </a:prstGeom>
          <a:noFill/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3963" y="1176338"/>
            <a:ext cx="2790825" cy="884237"/>
          </a:xfrm>
          <a:prstGeom prst="rect">
            <a:avLst/>
          </a:prstGeom>
          <a:noFill/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8350" y="3621088"/>
            <a:ext cx="2571750" cy="798512"/>
          </a:xfrm>
          <a:prstGeom prst="rect">
            <a:avLst/>
          </a:prstGeom>
          <a:noFill/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00275" y="2139950"/>
            <a:ext cx="2505075" cy="828675"/>
          </a:xfrm>
          <a:prstGeom prst="rect">
            <a:avLst/>
          </a:prstGeom>
          <a:noFill/>
        </p:spPr>
      </p:pic>
      <p:pic>
        <p:nvPicPr>
          <p:cNvPr id="2050" name="Picture 2" descr="C:\Users\Vitalik\Desktop\Новая папка\zodiak76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72225" y="1984375"/>
            <a:ext cx="277177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Users\Vitalik\Desktop\Новая папка\0_a1c4a_5e2b32c2_S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55650" y="5224463"/>
            <a:ext cx="2536825" cy="163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C:\Users\Vitalik\Desktop\Новая папка\60407061_6298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00113" y="2781300"/>
            <a:ext cx="4872037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C:\Users\Vitalik\Desktop\Новая папка\94152410_Pic_182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16463" y="4365625"/>
            <a:ext cx="2820987" cy="206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205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7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8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84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8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0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85725" y="1279525"/>
            <a:ext cx="6883400" cy="27686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1560" y="179360"/>
            <a:ext cx="6408712" cy="101566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Відгадай</a:t>
            </a:r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загадки</a:t>
            </a:r>
          </a:p>
        </p:txBody>
      </p:sp>
      <p:pic>
        <p:nvPicPr>
          <p:cNvPr id="3074" name="Picture 2" descr="C:\Users\Vitalik\Desktop\Новая папка\0eff325c500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4988" y="1557338"/>
            <a:ext cx="3529012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9388" y="4883150"/>
            <a:ext cx="3011487" cy="86518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4475" y="1328738"/>
            <a:ext cx="6424613" cy="7191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9552" y="109081"/>
            <a:ext cx="6408712" cy="101566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Відгадай</a:t>
            </a:r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загадки</a:t>
            </a:r>
          </a:p>
        </p:txBody>
      </p:sp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3388" y="1152525"/>
            <a:ext cx="5954712" cy="3614738"/>
          </a:xfrm>
          <a:prstGeom prst="rect">
            <a:avLst/>
          </a:prstGeom>
          <a:noFill/>
        </p:spPr>
      </p:pic>
      <p:pic>
        <p:nvPicPr>
          <p:cNvPr id="4098" name="Picture 2" descr="C:\Users\Vitalik\Desktop\Новая папка\sobaka13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87675" y="4292600"/>
            <a:ext cx="2354263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C:\Users\Vitalik\Desktop\Новая папка\sobaka108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57675" y="836613"/>
            <a:ext cx="4805363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6900" y="4949825"/>
            <a:ext cx="2957513" cy="78581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xit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in)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xit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in)">
                                      <p:cBhvr>
                                        <p:cTn id="4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4475" y="1328738"/>
            <a:ext cx="6424613" cy="7191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9552" y="109081"/>
            <a:ext cx="6408712" cy="101566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Відгадай</a:t>
            </a:r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загадки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336700"/>
            <a:ext cx="6696744" cy="255454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В </a:t>
            </a:r>
            <a:r>
              <a:rPr lang="ru-RU" sz="4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господарстві</a:t>
            </a:r>
            <a:r>
              <a:rPr lang="ru-RU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я </a:t>
            </a:r>
            <a:r>
              <a:rPr lang="ru-RU" sz="4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підмога</a:t>
            </a:r>
            <a:r>
              <a:rPr lang="ru-RU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Маю </a:t>
            </a:r>
            <a:r>
              <a:rPr lang="ru-RU" sz="4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вим’я</a:t>
            </a:r>
            <a:r>
              <a:rPr lang="ru-RU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і два </a:t>
            </a:r>
            <a:r>
              <a:rPr lang="ru-RU" sz="4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роги</a:t>
            </a:r>
            <a:r>
              <a:rPr lang="ru-RU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Цілий</a:t>
            </a:r>
            <a:r>
              <a:rPr lang="ru-RU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день траву жую,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Молоко </a:t>
            </a:r>
            <a:r>
              <a:rPr lang="ru-RU" sz="4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смачне</a:t>
            </a:r>
            <a:r>
              <a:rPr lang="ru-RU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даю.</a:t>
            </a:r>
          </a:p>
        </p:txBody>
      </p:sp>
      <p:pic>
        <p:nvPicPr>
          <p:cNvPr id="5122" name="Picture 2" descr="C:\Users\Vitalik\Desktop\Новая папка\index.cow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4044950"/>
            <a:ext cx="4833937" cy="281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C:\Users\Vitalik\Desktop\Новая папка\Корова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48338" y="3213100"/>
            <a:ext cx="3395662" cy="235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2988" y="5522913"/>
            <a:ext cx="2822575" cy="79216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3" presetClass="exit" presetSubtype="1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FEEF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1100</TotalTime>
  <Words>67</Words>
  <Application>Microsoft Office PowerPoint</Application>
  <PresentationFormat>On-screen Show (4:3)</PresentationFormat>
  <Paragraphs>24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Arial</vt:lpstr>
      <vt:lpstr>Times New Roman</vt:lpstr>
      <vt:lpstr>Calibri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Завдання уроку: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Vitalik</dc:creator>
  <cp:lastModifiedBy>Admin</cp:lastModifiedBy>
  <cp:revision>124</cp:revision>
  <dcterms:created xsi:type="dcterms:W3CDTF">2014-11-10T07:18:41Z</dcterms:created>
  <dcterms:modified xsi:type="dcterms:W3CDTF">2014-12-20T11:08:01Z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000800c2fc010000000001024140</vt:lpwstr>
  </property>
</Properties>
</file>