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theme+xml" PartName="/ppt/theme/theme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theme+xml" PartName="/ppt/theme/theme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theme+xml" PartName="/ppt/theme/theme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theme+xml" PartName="/ppt/theme/theme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theme+xml" PartName="/ppt/theme/theme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theme+xml" PartName="/ppt/theme/theme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theme+xml" PartName="/ppt/theme/theme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theme+xml" PartName="/ppt/theme/theme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44" r:id="rId7"/>
    <p:sldMasterId id="2147483756" r:id="rId8"/>
    <p:sldMasterId id="2147483768" r:id="rId9"/>
    <p:sldMasterId id="2147483780" r:id="rId10"/>
    <p:sldMasterId id="2147483804" r:id="rId11"/>
  </p:sldMasterIdLst>
  <p:sldIdLst>
    <p:sldId id="257" r:id="rId12"/>
    <p:sldId id="259" r:id="rId13"/>
    <p:sldId id="260" r:id="rId14"/>
    <p:sldId id="261" r:id="rId15"/>
    <p:sldId id="265" r:id="rId16"/>
    <p:sldId id="263" r:id="rId17"/>
    <p:sldId id="278" r:id="rId18"/>
    <p:sldId id="266" r:id="rId19"/>
    <p:sldId id="268" r:id="rId20"/>
    <p:sldId id="269" r:id="rId21"/>
    <p:sldId id="277" r:id="rId22"/>
    <p:sldId id="271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65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47106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922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6190800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10499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3605687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2046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1042040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24657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1454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7675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19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5068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42172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7683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0268881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7001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9667528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74222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7281345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5255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9557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893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28459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44447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71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59053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310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163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1304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635279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803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83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3134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196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23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8787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403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24205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66098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428280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23581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693444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1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61048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57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736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6598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170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941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30826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1533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72666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215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93796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416300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3095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506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4250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0112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8965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2735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262131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6869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84857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066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5202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118087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8058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5927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199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3416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7747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29079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268111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09002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1314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525589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73439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3412521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8866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973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6825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4808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96375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82473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0328690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985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2555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4143449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53643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4957106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806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1446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5620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2787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373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814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7615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29331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86574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6589721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416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9466594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0556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7331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0363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40530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98875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189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76870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0112646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319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278724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64137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9249581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22957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0229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55974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97442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93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606746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530717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637822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76874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855701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131429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695807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470485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985340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762967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6302070-F9CF-4A11-B0E8-F5C1D581CD88}" type="datetimeFigureOut">
              <a:rPr lang="ru-RU" smtClean="0">
                <a:solidFill>
                  <a:srgbClr val="DBF5F9"/>
                </a:solidFill>
              </a:rPr>
              <a:pPr/>
              <a:t>17.11.2014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>
              <a:solidFill>
                <a:srgbClr val="DBF5F9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9B96B3-77EF-4893-B825-4222DBAB554C}" type="slidenum">
              <a:rPr lang="uk-UA" smtClean="0">
                <a:solidFill>
                  <a:srgbClr val="DBF5F9"/>
                </a:solidFill>
              </a:rPr>
              <a:pPr/>
              <a:t>‹#›</a:t>
            </a:fld>
            <a:endParaRPr lang="uk-UA">
              <a:solidFill>
                <a:srgbClr val="DBF5F9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413128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6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95.xml" Type="http://schemas.openxmlformats.org/officeDocument/2006/relationships/slideLayout"/><Relationship Id="rId5" Target="../media/image25.jpeg" Type="http://schemas.openxmlformats.org/officeDocument/2006/relationships/image"/><Relationship Id="rId4" Target="&#1056;&#1072;&#1085;&#1082;&#1086;&#1074;&#1072;%20&#1079;&#1072;&#1088;&#1103;&#1076;&#1082;&#1072;%20,,%20&#1053;&#1077;%20&#1079;&#1072;&#1073;&#1091;&#1076;&#1100;...'.mp4" TargetMode="External" Type="http://schemas.openxmlformats.org/officeDocument/2006/relationships/hyperlink"/></Relationships>
</file>

<file path=ppt/slides/_rels/slide12.xml.rels><?xml version="1.0" encoding="UTF-8" standalone="yes" ?><Relationships xmlns="http://schemas.openxmlformats.org/package/2006/relationships"><Relationship Id="rId3" Target="../media/image27.gif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106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audio1.wav" Type="http://schemas.openxmlformats.org/officeDocument/2006/relationships/audio"/><Relationship Id="rId1" Target="../slideLayouts/slideLayout117.xml" Type="http://schemas.openxmlformats.org/officeDocument/2006/relationships/slideLayout"/><Relationship Id="rId4" Target="../media/image29.gif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6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hyperlink" Target="&#1079;&#1074;&#1091;&#1082;&#1080;%20&#1083;&#1110;&#1089;&#1091;.mp4" TargetMode="External"/></Relationships>
</file>

<file path=ppt/slides/_rels/slide7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6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73.xml" Type="http://schemas.openxmlformats.org/officeDocument/2006/relationships/slideLayout"/><Relationship Id="rId5" Target="../media/image6.jpeg" Type="http://schemas.openxmlformats.org/officeDocument/2006/relationships/image"/><Relationship Id="rId4" Target="../media/image16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7" Target="../media/hdphoto1.wdp" Type="http://schemas.microsoft.com/office/2007/relationships/hdphoto"/><Relationship Id="rId2" Target="../media/image17.jpeg" Type="http://schemas.openxmlformats.org/officeDocument/2006/relationships/image"/><Relationship Id="rId1" Target="../slideLayouts/slideLayout84.xml" Type="http://schemas.openxmlformats.org/officeDocument/2006/relationships/slideLayout"/><Relationship Id="rId6" Target="../media/image18.jpeg" Type="http://schemas.openxmlformats.org/officeDocument/2006/relationships/image"/><Relationship Id="rId5" Target="&#1083;&#1080;&#1089;&#1080;&#1094;&#1103;%20&#1091;%20&#1087;&#1088;&#1080;&#1088;&#1086;&#1076;&#1110;.mp4" TargetMode="External" Type="http://schemas.openxmlformats.org/officeDocument/2006/relationships/hyperlink"/><Relationship Id="rId4" Target="Vos%20-%20Red%20Fox%20-%20vulpes%20vulpes%20#02.mp4" TargetMode="External" Type="http://schemas.openxmlformats.org/officeDocument/2006/relationships/hyperlink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219" y="500042"/>
            <a:ext cx="841929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6000" b="1" dirty="0" smtClean="0">
                <a:ln>
                  <a:solidFill>
                    <a:sysClr val="windowText" lastClr="000000"/>
                  </a:solidFill>
                </a:ln>
                <a:solidFill>
                  <a:prstClr val="white">
                    <a:lumMod val="95000"/>
                  </a:prstClr>
                </a:solidFill>
                <a:latin typeface="Monotype Corsiva" pitchFamily="66" charset="0"/>
              </a:rPr>
              <a:t>Урок  з української мови </a:t>
            </a:r>
          </a:p>
          <a:p>
            <a:pPr algn="ctr"/>
            <a:r>
              <a:rPr lang="uk-UA" sz="6000" b="1" dirty="0" smtClean="0">
                <a:ln>
                  <a:solidFill>
                    <a:sysClr val="windowText" lastClr="000000"/>
                  </a:solidFill>
                </a:ln>
                <a:solidFill>
                  <a:prstClr val="white">
                    <a:lumMod val="95000"/>
                  </a:prstClr>
                </a:solidFill>
                <a:latin typeface="Monotype Corsiva" pitchFamily="66" charset="0"/>
              </a:rPr>
              <a:t>“ Складання тексту-опису ” </a:t>
            </a:r>
            <a:endParaRPr lang="uk-UA" sz="6000" b="1" dirty="0">
              <a:ln>
                <a:solidFill>
                  <a:sysClr val="windowText" lastClr="000000"/>
                </a:solidFill>
              </a:ln>
              <a:solidFill>
                <a:prstClr val="white">
                  <a:lumMod val="95000"/>
                </a:prstClr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66152" y="4143380"/>
            <a:ext cx="337464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i="1" dirty="0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Підготувала</a:t>
            </a:r>
          </a:p>
          <a:p>
            <a:r>
              <a:rPr lang="uk-UA" sz="2400" i="1" dirty="0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Вчитель початкових класів</a:t>
            </a:r>
          </a:p>
          <a:p>
            <a:r>
              <a:rPr lang="uk-UA" sz="2400" i="1" dirty="0" err="1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Іспаської</a:t>
            </a:r>
            <a:r>
              <a:rPr lang="uk-UA" sz="2400" i="1" dirty="0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 ЗОШ І-ІІІ ст.</a:t>
            </a:r>
          </a:p>
          <a:p>
            <a:r>
              <a:rPr lang="uk-UA" sz="2400" i="1" dirty="0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Ім</a:t>
            </a:r>
            <a:r>
              <a:rPr lang="uk-UA" sz="2400" i="1" dirty="0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. М.</a:t>
            </a:r>
            <a:r>
              <a:rPr lang="uk-UA" sz="2400" i="1" dirty="0" err="1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Марфієвича</a:t>
            </a:r>
            <a:endParaRPr lang="uk-UA" sz="2400" i="1" dirty="0" smtClean="0">
              <a:ln w="3175">
                <a:solidFill>
                  <a:sysClr val="windowText" lastClr="000000"/>
                </a:solidFill>
              </a:ln>
              <a:solidFill>
                <a:prstClr val="black"/>
              </a:solidFill>
              <a:latin typeface="Monotype Corsiva" pitchFamily="66" charset="0"/>
              <a:cs typeface="Times New Roman" pitchFamily="18" charset="0"/>
            </a:endParaRPr>
          </a:p>
          <a:p>
            <a:r>
              <a:rPr lang="uk-UA" sz="2400" i="1" dirty="0" err="1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Лучик</a:t>
            </a:r>
            <a:r>
              <a:rPr lang="uk-UA" sz="2400" i="1" dirty="0" smtClean="0">
                <a:ln w="3175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latin typeface="Monotype Corsiva" pitchFamily="66" charset="0"/>
                <a:cs typeface="Times New Roman" pitchFamily="18" charset="0"/>
              </a:rPr>
              <a:t> Вікторія Онуфріївна</a:t>
            </a:r>
            <a:endParaRPr lang="uk-UA" sz="2400" i="1" dirty="0">
              <a:ln w="3175">
                <a:solidFill>
                  <a:sysClr val="windowText" lastClr="000000"/>
                </a:solidFill>
              </a:ln>
              <a:solidFill>
                <a:prstClr val="black"/>
              </a:solidFill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6759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Downloads\27460178.jpg" id="102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5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5961930_sniato1123797597_i_8505_full.jpg"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0" y="0"/>
            <a:ext cx="1714512" cy="6858000"/>
          </a:xfrm>
          <a:prstGeom prst="rect">
            <a:avLst/>
          </a:prstGeom>
          <a:effectLst>
            <a:innerShdw blurRad="63500" dir="8100000" dist="50800">
              <a:prstClr val="black">
                <a:alpha val="50000"/>
              </a:prstClr>
            </a:innerShdw>
          </a:effectLst>
        </p:spPr>
      </p:pic>
      <p:pic>
        <p:nvPicPr>
          <p:cNvPr descr="0_6f419_57ed0ec_XL.jpg"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78942"/>
            <a:ext cx="3240360" cy="3854114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descr="0_7f8d5_823be5a_XL.png"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2140807"/>
            <a:ext cx="4320480" cy="5118107"/>
          </a:xfrm>
          <a:prstGeom prst="rect">
            <a:avLst/>
          </a:prstGeom>
        </p:spPr>
      </p:pic>
      <p:pic>
        <p:nvPicPr>
          <p:cNvPr descr="548119868.jpg"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1880" y="3766145"/>
            <a:ext cx="2672310" cy="312953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descr="1289502941_kot-i-lisa3.jpg"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4190" y="3543017"/>
            <a:ext cx="2800477" cy="3352667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descr="s02.jpg"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6056" y="78942"/>
            <a:ext cx="3888611" cy="368720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00458475"/>
      </p:ext>
    </p:extLst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12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17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2000" id="22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Downloads\27460178.jpg" id="2050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03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5961930_sniato1123797597_i_8505_full.jpg"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0" y="0"/>
            <a:ext cx="1714512" cy="6858000"/>
          </a:xfrm>
          <a:prstGeom prst="rect">
            <a:avLst/>
          </a:prstGeom>
          <a:effectLst>
            <a:innerShdw blurRad="63500" dir="8100000" dist="50800">
              <a:prstClr val="black">
                <a:alpha val="50000"/>
              </a:prstClr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2051720" y="692696"/>
            <a:ext cx="6624736" cy="923330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dirty="0" lang="uk-UA" smtClean="0" sz="54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</a:rPr>
              <a:t>Фізкультхвилинка</a:t>
            </a:r>
            <a:endParaRPr b="1" dirty="0" lang="uk-UA" sz="54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>
            <a:hlinkClick action="ppaction://hlinkfile" r:id="rId4"/>
          </p:cNvPr>
          <p:cNvSpPr txBox="1"/>
          <p:nvPr/>
        </p:nvSpPr>
        <p:spPr>
          <a:xfrm>
            <a:off x="2555776" y="5517232"/>
            <a:ext cx="4032448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err="1" lang="ru-RU" smtClean="0">
                <a:solidFill>
                  <a:srgbClr val="FFC000"/>
                </a:solidFill>
              </a:rPr>
              <a:t>Відео</a:t>
            </a:r>
            <a:r>
              <a:rPr dirty="0" lang="ru-RU" smtClean="0">
                <a:solidFill>
                  <a:srgbClr val="FFC000"/>
                </a:solidFill>
              </a:rPr>
              <a:t>  </a:t>
            </a:r>
            <a:endParaRPr dirty="0" lang="uk-UA">
              <a:solidFill>
                <a:srgbClr val="FFC000"/>
              </a:solidFill>
            </a:endParaRPr>
          </a:p>
        </p:txBody>
      </p:sp>
      <p:pic>
        <p:nvPicPr>
          <p:cNvPr id="5" name="Picture 2"/>
          <p:cNvPicPr>
            <a:picLocks noChangeArrowheads="1"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"/>
          <a:stretch/>
        </p:blipFill>
        <p:spPr bwMode="auto">
          <a:xfrm>
            <a:off x="1714512" y="1616026"/>
            <a:ext cx="6598581" cy="39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06992"/>
      </p:ext>
    </p:extLst>
  </p:cSld>
  <p:clrMapOvr>
    <a:masterClrMapping/>
  </p:clrMapOvr>
  <p:transition spd="slow">
    <p:pull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 descr="0_6d23f_3c81635c_XL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5214950"/>
            <a:ext cx="3868370" cy="1956502"/>
          </a:xfrm>
          <a:prstGeom prst="rect">
            <a:avLst/>
          </a:prstGeom>
        </p:spPr>
      </p:pic>
      <p:pic>
        <p:nvPicPr>
          <p:cNvPr id="8" name="Рисунок 7" descr="1332189754_kowalski-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4252" y="3136025"/>
            <a:ext cx="2336199" cy="302420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2910" y="764704"/>
            <a:ext cx="8143932" cy="4626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spcBef>
                <a:spcPts val="200"/>
              </a:spcBef>
              <a:tabLst>
                <a:tab pos="1854835" algn="l"/>
              </a:tabLst>
            </a:pPr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Де живе лисичка?</a:t>
            </a:r>
            <a:endParaRPr lang="ru-RU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457200" algn="ctr">
              <a:tabLst>
                <a:tab pos="1854835" algn="l"/>
              </a:tabLst>
            </a:pPr>
            <a:endParaRPr lang="uk-UA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457200" algn="ctr">
              <a:tabLst>
                <a:tab pos="1854835" algn="l"/>
              </a:tabLst>
            </a:pPr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Яка у неї шубка?</a:t>
            </a:r>
            <a:endParaRPr lang="ru-RU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457200" algn="ctr">
              <a:tabLst>
                <a:tab pos="1854835" algn="l"/>
              </a:tabLst>
            </a:pPr>
            <a:endParaRPr lang="uk-UA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457200" algn="ctr">
              <a:tabLst>
                <a:tab pos="1854835" algn="l"/>
              </a:tabLst>
            </a:pPr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Яка мордочка, вуха, очі?</a:t>
            </a:r>
            <a:endParaRPr lang="ru-RU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457200" algn="ctr">
              <a:spcAft>
                <a:spcPts val="200"/>
              </a:spcAft>
              <a:tabLst>
                <a:tab pos="1854835" algn="l"/>
              </a:tabLst>
            </a:pPr>
            <a:endParaRPr lang="uk-UA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marL="457200" algn="ctr">
              <a:spcAft>
                <a:spcPts val="200"/>
              </a:spcAft>
              <a:tabLst>
                <a:tab pos="1854835" algn="l"/>
              </a:tabLst>
            </a:pPr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Який хвіст у неї?</a:t>
            </a:r>
          </a:p>
          <a:p>
            <a:pPr marL="457200" algn="ctr">
              <a:spcAft>
                <a:spcPts val="200"/>
              </a:spcAft>
              <a:tabLst>
                <a:tab pos="1854835" algn="l"/>
              </a:tabLst>
            </a:pPr>
            <a:endParaRPr lang="ru-RU" sz="32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uk-UA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        Які вона має звички?</a:t>
            </a:r>
            <a:endParaRPr lang="ru-RU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4308574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 descr="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794" y="908720"/>
            <a:ext cx="5072065" cy="58540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5854136"/>
      </p:ext>
    </p:extLst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читель\Desktop\анымацыя осінь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96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933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Downloads\57920172.jpg" id="5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701"/>
            <a:ext cx="9144000" cy="697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5961930_sniato1123797597_i_8505_full.jpg"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0" y="0"/>
            <a:ext cx="1714512" cy="6858000"/>
          </a:xfrm>
          <a:prstGeom prst="rect">
            <a:avLst/>
          </a:prstGeom>
          <a:effectLst>
            <a:innerShdw blurRad="63500" dir="8100000" dist="50800">
              <a:prstClr val="black">
                <a:alpha val="50000"/>
              </a:prstClr>
            </a:innerShdw>
          </a:effectLst>
        </p:spPr>
      </p:pic>
      <p:sp>
        <p:nvSpPr>
          <p:cNvPr id="4" name="Пятно 1 3"/>
          <p:cNvSpPr/>
          <p:nvPr/>
        </p:nvSpPr>
        <p:spPr>
          <a:xfrm>
            <a:off x="2001594" y="620688"/>
            <a:ext cx="5832648" cy="5246779"/>
          </a:xfrm>
          <a:prstGeom prst="irregularSeal1">
            <a:avLst/>
          </a:prstGeom>
          <a:effectLst>
            <a:outerShdw algn="ctr" blurRad="50800" dir="5400000" dist="50800" rotWithShape="0">
              <a:srgbClr val="FFC000"/>
            </a:outerShdw>
          </a:effectLst>
          <a:scene3d>
            <a:camera prst="orthographicFront"/>
            <a:lightRig dir="t" rig="threePt"/>
          </a:scene3d>
          <a:sp3d extrusionH="76200">
            <a:bevelT prst="cross" w="139700"/>
            <a:extrusionClr>
              <a:srgbClr val="FF6600"/>
            </a:extrusionClr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b="1" dirty="0" lang="uk-UA">
              <a:ln w="18000">
                <a:solidFill>
                  <a:srgbClr val="009DD9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algn="tl" blurRad="25500" dir="7020000" dist="23000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0847"/>
            <a:ext cx="4752528" cy="203217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7397034"/>
      </p:ext>
    </p:extLst>
  </p:cSld>
  <p:clrMapOvr>
    <a:masterClrMapping/>
  </p:clrMapOvr>
  <p:transition spd="slow">
    <p:pull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dur="2000" fill="hold" id="6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15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16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17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18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9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2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1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22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3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24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57920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043608" y="620688"/>
            <a:ext cx="7488832" cy="4968552"/>
          </a:xfrm>
          <a:prstGeom prst="verticalScroll">
            <a:avLst>
              <a:gd name="adj" fmla="val 12500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uk-UA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Любі діти.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uk-UA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Я звертаюся до вас за допомогою.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uk-UA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нашому лісі сталася біда. Злий лиходій і підступний злодій Філін викрав одну з найкращих моїх учениць і тримає її в заручниках. Ми всі занепокоєні та налякані цією подією. І просимо вас допомогти нам її знайти.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uk-UA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Щоб ваші пошуки були легшими я відправляю до вас своїх найкращих детективів. Я сподіваюся, що разом ви неодмінно її знайдете.</a:t>
            </a:r>
          </a:p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uk-UA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Розраховую на вашу підтримку в цій нелегкій справі.</a:t>
            </a:r>
          </a:p>
          <a:p>
            <a:pPr fontAlgn="base">
              <a:spcBef>
                <a:spcPct val="0"/>
              </a:spcBef>
              <a:spcAft>
                <a:spcPts val="1000"/>
              </a:spcAft>
            </a:pPr>
            <a:endParaRPr lang="uk-UA" sz="2100" b="1" i="1" dirty="0" smtClean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base">
              <a:spcBef>
                <a:spcPct val="0"/>
              </a:spcBef>
              <a:spcAft>
                <a:spcPts val="1000"/>
              </a:spcAft>
            </a:pPr>
            <a:r>
              <a:rPr lang="uk-UA" sz="2100" b="1" i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Тітонька Сова</a:t>
            </a:r>
            <a:r>
              <a:rPr lang="uk-UA" dirty="0" smtClean="0">
                <a:solidFill>
                  <a:prstClr val="white"/>
                </a:solidFill>
                <a:latin typeface="Calibri" pitchFamily="34" charset="0"/>
                <a:cs typeface="Arial" pitchFamily="34" charset="0"/>
              </a:rPr>
              <a:t>.</a:t>
            </a:r>
            <a:endParaRPr lang="uk-UA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76873211_defau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5522396"/>
            <a:ext cx="1357322" cy="133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774285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8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Penguins_of_Madagascar_00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40568" y="980728"/>
            <a:ext cx="7947947" cy="40216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1" y="0"/>
            <a:ext cx="896359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Детективи вищого пілотажу</a:t>
            </a:r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71727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вчитель\Desktop\осін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7551"/>
            <a:ext cx="9510864" cy="68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29488" y="332656"/>
            <a:ext cx="49148" cy="504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2815476" y="317681"/>
            <a:ext cx="6355177" cy="85469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12744" y="332644"/>
            <a:ext cx="57606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600" dirty="0" smtClean="0">
                <a:solidFill>
                  <a:srgbClr val="C00000"/>
                </a:solidFill>
              </a:rPr>
              <a:t>Мелодія</a:t>
            </a:r>
            <a:r>
              <a:rPr lang="uk-UA" sz="6600" dirty="0" smtClean="0">
                <a:solidFill>
                  <a:prstClr val="white"/>
                </a:solidFill>
              </a:rPr>
              <a:t> </a:t>
            </a:r>
            <a:r>
              <a:rPr lang="uk-UA" sz="6600" dirty="0" smtClean="0">
                <a:solidFill>
                  <a:srgbClr val="C00000"/>
                </a:solidFill>
              </a:rPr>
              <a:t>лісу</a:t>
            </a:r>
            <a:endParaRPr lang="uk-UA" sz="6600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>
            <a:hlinkClick r:id="rId4" action="ppaction://hlinkfile"/>
          </p:cNvPr>
          <p:cNvSpPr/>
          <p:nvPr/>
        </p:nvSpPr>
        <p:spPr>
          <a:xfrm>
            <a:off x="2123728" y="5661248"/>
            <a:ext cx="7020272" cy="864096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FF6600"/>
              </a:solidFill>
            </a:endParaRPr>
          </a:p>
        </p:txBody>
      </p:sp>
      <p:pic>
        <p:nvPicPr>
          <p:cNvPr id="1027" name="Picture 3" descr="C:\Users\вчитель\Desktop\малюнок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649" y="1446797"/>
            <a:ext cx="4591004" cy="417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2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87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Penguins_of_Madagascar_004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40568" y="980728"/>
            <a:ext cx="7947947" cy="40216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1" y="0"/>
            <a:ext cx="896359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Детективи вищого пілотажу</a:t>
            </a:r>
            <a:endParaRPr lang="uk-UA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055436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User\Downloads\4о.jpg" id="4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blipFill>
            <a:blip r:embed="rId3"/>
            <a:tile algn="tl" flip="none" sx="100000" sy="100000" tx="0" ty="0"/>
          </a:blipFill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971600" y="764704"/>
            <a:ext cx="6984776" cy="5688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5961930_sniato1123797597_i_8505_full.jpg" id="3" name="Рисунок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0" y="188640"/>
            <a:ext cx="1389968" cy="6849380"/>
          </a:xfrm>
          <a:prstGeom prst="rect">
            <a:avLst/>
          </a:prstGeom>
          <a:effectLst>
            <a:innerShdw blurRad="63500" dir="8100000" dist="508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647251959"/>
      </p:ext>
    </p:extLst>
  </p:cSld>
  <p:clrMapOvr>
    <a:masterClrMapping/>
  </p:clrMapOvr>
  <p:transition spd="slow">
    <p:pull dir="r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5961930_sniato1123797597_i_8505_full.jpg"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>
          <a:xfrm>
            <a:off x="0" y="0"/>
            <a:ext cx="1714512" cy="6858000"/>
          </a:xfrm>
          <a:prstGeom prst="rect">
            <a:avLst/>
          </a:prstGeom>
          <a:effectLst>
            <a:innerShdw blurRad="63500" dir="8100000" dist="50800">
              <a:prstClr val="black">
                <a:alpha val="50000"/>
              </a:prstClr>
            </a:innerShdw>
          </a:effectLst>
        </p:spPr>
      </p:pic>
      <p:sp>
        <p:nvSpPr>
          <p:cNvPr id="2" name="TextBox 1"/>
          <p:cNvSpPr txBox="1"/>
          <p:nvPr/>
        </p:nvSpPr>
        <p:spPr>
          <a:xfrm>
            <a:off x="1388615" y="849486"/>
            <a:ext cx="6624736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5400">
                <a:solidFill>
                  <a:schemeClr val="accent1"/>
                </a:solidFill>
              </a:rPr>
              <a:t>Лисиця    </a:t>
            </a:r>
            <a:r>
              <a:rPr dirty="0" lang="uk-UA" smtClean="0" sz="5400"/>
              <a:t>в</a:t>
            </a:r>
            <a:r>
              <a:rPr dirty="0" lang="uk-UA" smtClean="0" sz="5400">
                <a:solidFill>
                  <a:schemeClr val="accent1"/>
                </a:solidFill>
              </a:rPr>
              <a:t>   природі</a:t>
            </a:r>
            <a:endParaRPr dirty="0" lang="uk-UA" sz="5400">
              <a:solidFill>
                <a:schemeClr val="accent1"/>
              </a:solidFill>
            </a:endParaRPr>
          </a:p>
        </p:txBody>
      </p:sp>
      <p:sp>
        <p:nvSpPr>
          <p:cNvPr id="8" name="TextBox 7">
            <a:hlinkClick action="ppaction://hlinkfile" r:id="rId4"/>
          </p:cNvPr>
          <p:cNvSpPr txBox="1"/>
          <p:nvPr/>
        </p:nvSpPr>
        <p:spPr>
          <a:xfrm>
            <a:off x="6228184" y="5661248"/>
            <a:ext cx="2448272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Відео </a:t>
            </a:r>
            <a:r>
              <a:rPr dirty="0" lang="uk-UA" smtClean="0">
                <a:hlinkClick action="ppaction://hlinkfile" r:id="rId5"/>
              </a:rPr>
              <a:t>лисиця у природі.</a:t>
            </a:r>
            <a:r>
              <a:rPr dirty="0" lang="en-US" smtClean="0">
                <a:hlinkClick action="ppaction://hlinkfile" r:id="rId5"/>
              </a:rPr>
              <a:t>mp4</a:t>
            </a:r>
            <a:r>
              <a:rPr dirty="0" lang="uk-UA" smtClean="0"/>
              <a:t>  </a:t>
            </a:r>
            <a:endParaRPr dirty="0" lang="uk-UA"/>
          </a:p>
        </p:txBody>
      </p:sp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615" y="1772816"/>
            <a:ext cx="5563727" cy="4036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996068"/>
      </p:ext>
    </p:extLst>
  </p:cSld>
  <p:clrMapOvr>
    <a:masterClrMapping/>
  </p:clrMapOvr>
  <p:transition spd="slow">
    <p:pull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153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Бумажная</vt:lpstr>
      <vt:lpstr>1_Бумажная</vt:lpstr>
      <vt:lpstr>2_Бумажная</vt:lpstr>
      <vt:lpstr>3_Бумажная</vt:lpstr>
      <vt:lpstr>5_Бумажная</vt:lpstr>
      <vt:lpstr>6_Бумажная</vt:lpstr>
      <vt:lpstr>7_Бумажная</vt:lpstr>
      <vt:lpstr>8_Бумажная</vt:lpstr>
      <vt:lpstr>9_Бумажная</vt:lpstr>
      <vt:lpstr>10_Бумажная</vt:lpstr>
      <vt:lpstr>12_Бумажная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вчитель</dc:creator>
  <cp:lastModifiedBy>User</cp:lastModifiedBy>
  <cp:revision>21</cp:revision>
  <dcterms:created xsi:type="dcterms:W3CDTF">2014-11-06T12:39:16Z</dcterms:created>
  <dcterms:modified xsi:type="dcterms:W3CDTF">2014-11-17T13:56:23Z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6147945</vt:lpwstr>
  </property>
  <property fmtid="{D5CDD505-2E9C-101B-9397-08002B2CF9AE}" name="NXPowerLiteVersion" pid="3">
    <vt:lpwstr>D4.1.4</vt:lpwstr>
  </property>
</Properties>
</file>