
<file path=[Content_Types].xml><?xml version="1.0" encoding="utf-8"?>
<Types xmlns="http://schemas.openxmlformats.org/package/2006/content-types">
  <Override ContentType="application/vnd.openxmlformats-officedocument.presentationml.slide+xml" PartName="/ppt/slides/slide6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17.xml"/>
  <Override ContentType="application/vnd.openxmlformats-officedocument.presentationml.slide+xml" PartName="/ppt/slides/slide18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theme+xml" PartName="/ppt/theme/theme2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15.xml"/>
  <Override ContentType="application/vnd.openxmlformats-officedocument.presentationml.slide+xml" PartName="/ppt/slides/slide16.xml"/>
  <Override ContentType="application/vnd.openxmlformats-officedocument.theme+xml" PartName="/ppt/theme/theme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Default ContentType="image/jpeg" Extension="jpeg"/>
  <Default ContentType="image/x-wmf" Extension="wmf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slide+xml" PartName="/ppt/slides/slide22.xml"/>
  <Override ContentType="application/vnd.openxmlformats-officedocument.presentationml.notesMaster+xml" PartName="/ppt/notesMasters/notesMaster1.xml"/>
  <Override ContentType="application/vnd.openxmlformats-officedocument.presentationml.slideLayout+xml" PartName="/ppt/slideLayouts/slideLayout1.xml"/>
  <Override ContentType="application/vnd.openxmlformats-officedocument.extended-properties+xml" PartName="/docProps/app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0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viewProps+xml" PartName="/ppt/viewProps.xml"/>
  <Override ContentType="application/vnd.openxmlformats-officedocument.presentationml.slideLayout+xml" PartName="/ppt/slideLayouts/slideLayout9.xml"/>
  <Override ContentType="application/vnd.openxmlformats-package.core-properties+xml" PartName="/docProps/core.xml"/>
  <Override ContentType="application/vnd.openxmlformats-officedocument.presentationml.slide+xml" PartName="/ppt/slides/slide5.xml"/>
  <Override ContentType="application/vnd.openxmlformats-officedocument.presentationml.slide+xml" PartName="/ppt/slides/slide19.xml"/>
  <Override ContentType="application/vnd.openxmlformats-officedocument.presentationml.slideLayout+xml" PartName="/ppt/slideLayouts/slideLayout7.xml"/>
  <Override ContentType="application/vnd.openxmlformats-officedocument.presentationml.notesSlide+xml" PartName="/ppt/notesSlides/notesSlide1.xml"/>
  <Default ContentType="image/png" Extension="png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wmf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4"/>
  </p:notesMasterIdLst>
  <p:sldIdLst>
    <p:sldId id="275" r:id="rId2"/>
    <p:sldId id="271" r:id="rId3"/>
    <p:sldId id="261" r:id="rId4"/>
    <p:sldId id="277" r:id="rId5"/>
    <p:sldId id="278" r:id="rId6"/>
    <p:sldId id="279" r:id="rId7"/>
    <p:sldId id="269" r:id="rId8"/>
    <p:sldId id="263" r:id="rId9"/>
    <p:sldId id="259" r:id="rId10"/>
    <p:sldId id="264" r:id="rId11"/>
    <p:sldId id="265" r:id="rId12"/>
    <p:sldId id="267" r:id="rId13"/>
    <p:sldId id="266" r:id="rId14"/>
    <p:sldId id="273" r:id="rId15"/>
    <p:sldId id="270" r:id="rId16"/>
    <p:sldId id="274" r:id="rId17"/>
    <p:sldId id="280" r:id="rId18"/>
    <p:sldId id="272" r:id="rId19"/>
    <p:sldId id="260" r:id="rId20"/>
    <p:sldId id="276" r:id="rId21"/>
    <p:sldId id="281" r:id="rId22"/>
    <p:sldId id="262" r:id="rId23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E1716"/>
    <a:srgbClr val="CFDB31"/>
    <a:srgbClr val="ADDB7B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58" autoAdjust="0"/>
  </p:normalViewPr>
  <p:slideViewPr>
    <p:cSldViewPr>
      <p:cViewPr varScale="1">
        <p:scale>
          <a:sx n="76" d="100"/>
          <a:sy n="76" d="100"/>
        </p:scale>
        <p:origin x="-1380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874F1FD8-2233-4820-9742-223CC73341FD}" type="datetimeFigureOut">
              <a:rPr lang="ru-RU"/>
              <a:pPr>
                <a:defRPr/>
              </a:pPr>
              <a:t>24.12.2014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526EE328-A314-4E98-A896-BCDB163401A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3554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23555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028B34D2-3074-48EC-8D26-DB135C1F8ACB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9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612AE6-0ADD-4667-9BB3-F787EBCA3960}" type="datetimeFigureOut">
              <a:rPr lang="ru-RU"/>
              <a:pPr>
                <a:defRPr/>
              </a:pPr>
              <a:t>24.12.2014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120B26-26F6-40AB-8F59-078AB1A13F7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C8F341-8581-48C0-93A4-A3F695D8D031}" type="datetimeFigureOut">
              <a:rPr lang="ru-RU"/>
              <a:pPr>
                <a:defRPr/>
              </a:pPr>
              <a:t>24.12.2014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9AF497-709C-4B69-AE5B-23370D5CAA7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8E0332-23F2-4832-AB03-EC23F3A096C0}" type="datetimeFigureOut">
              <a:rPr lang="ru-RU"/>
              <a:pPr>
                <a:defRPr/>
              </a:pPr>
              <a:t>24.12.2014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E80BD5-CF05-4DDA-BC6B-A511CA7DB52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33A393-9B3E-4AEA-81AC-3BFBD72EF0F9}" type="datetimeFigureOut">
              <a:rPr lang="ru-RU"/>
              <a:pPr>
                <a:defRPr/>
              </a:pPr>
              <a:t>24.12.2014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4D5188-7181-4341-8D0E-7466F919BD5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C4E017-0625-48D5-A256-8CB2D37FC225}" type="datetimeFigureOut">
              <a:rPr lang="ru-RU"/>
              <a:pPr>
                <a:defRPr/>
              </a:pPr>
              <a:t>24.12.2014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44880E-4034-41D7-8026-397864CB66F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C17F69-E5DB-4D6A-86C2-FCC304B09E78}" type="datetimeFigureOut">
              <a:rPr lang="ru-RU"/>
              <a:pPr>
                <a:defRPr/>
              </a:pPr>
              <a:t>24.12.2014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6807F1-F71C-4464-8398-F81DC702DF3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12E25C-308C-4177-AC84-C6E14DD81749}" type="datetimeFigureOut">
              <a:rPr lang="ru-RU"/>
              <a:pPr>
                <a:defRPr/>
              </a:pPr>
              <a:t>24.12.2014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1B88A3-C0C7-4B75-8B9B-874E3036D39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683023-8D73-4E17-90BE-7B56B8AAFEEB}" type="datetimeFigureOut">
              <a:rPr lang="ru-RU"/>
              <a:pPr>
                <a:defRPr/>
              </a:pPr>
              <a:t>24.12.2014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3F9EB0-786F-4C9B-AC41-C5E8130E6A8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9749D1-F47A-49D3-AC86-6D1427C7DB70}" type="datetimeFigureOut">
              <a:rPr lang="ru-RU"/>
              <a:pPr>
                <a:defRPr/>
              </a:pPr>
              <a:t>24.12.2014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F29B64-C755-4BAA-9015-37E9F6A24D8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952EC1-3A27-4316-AFC9-A15C7917A6DB}" type="datetimeFigureOut">
              <a:rPr lang="ru-RU"/>
              <a:pPr>
                <a:defRPr/>
              </a:pPr>
              <a:t>24.12.2014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6807CB-7428-4DF1-ABD3-542A13C604B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95FE16-BD0D-4572-89E6-397C84C3840E}" type="datetimeFigureOut">
              <a:rPr lang="ru-RU"/>
              <a:pPr>
                <a:defRPr/>
              </a:pPr>
              <a:t>24.12.2014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5EFE70-EDF7-40DE-A63C-712B24A8262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BC91E952-2917-4A97-A71D-D9C4A49B80C6}" type="datetimeFigureOut">
              <a:rPr lang="ru-RU"/>
              <a:pPr>
                <a:defRPr/>
              </a:pPr>
              <a:t>24.12.2014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9CBFF21C-C96F-4BF4-9AF8-ED870D00EA5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70" r:id="rId2"/>
    <p:sldLayoutId id="2147483669" r:id="rId3"/>
    <p:sldLayoutId id="2147483668" r:id="rId4"/>
    <p:sldLayoutId id="2147483667" r:id="rId5"/>
    <p:sldLayoutId id="2147483666" r:id="rId6"/>
    <p:sldLayoutId id="2147483665" r:id="rId7"/>
    <p:sldLayoutId id="2147483664" r:id="rId8"/>
    <p:sldLayoutId id="2147483663" r:id="rId9"/>
    <p:sldLayoutId id="2147483662" r:id="rId10"/>
    <p:sldLayoutId id="2147483661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 ?><Relationships xmlns="http://schemas.openxmlformats.org/package/2006/relationships"><Relationship Id="rId3" Target="../media/image23.jpeg" Type="http://schemas.openxmlformats.org/officeDocument/2006/relationships/image"/><Relationship Id="rId2" Target="../media/image22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10" Type="http://schemas.openxmlformats.org/officeDocument/2006/relationships/image" Target="../media/image12.jpeg"/><Relationship Id="rId4" Type="http://schemas.openxmlformats.org/officeDocument/2006/relationships/image" Target="../media/image6.jpeg"/><Relationship Id="rId9" Type="http://schemas.openxmlformats.org/officeDocument/2006/relationships/image" Target="../media/image1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940180"/>
          </a:xfrm>
        </p:spPr>
        <p:txBody>
          <a:bodyPr rtlCol="0"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fontAlgn="auto">
              <a:spcAft>
                <a:spcPts val="0"/>
              </a:spcAft>
              <a:defRPr/>
            </a:pPr>
            <a:r>
              <a:rPr lang="uk-UA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Число і цифра 0</a:t>
            </a: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4338" name="Содержимое 2"/>
          <p:cNvSpPr>
            <a:spLocks noGrp="1"/>
          </p:cNvSpPr>
          <p:nvPr>
            <p:ph idx="1"/>
          </p:nvPr>
        </p:nvSpPr>
        <p:spPr>
          <a:xfrm>
            <a:off x="500063" y="357188"/>
            <a:ext cx="8229600" cy="1328737"/>
          </a:xfrm>
        </p:spPr>
        <p:txBody>
          <a:bodyPr/>
          <a:lstStyle/>
          <a:p>
            <a:endParaRPr lang="ru-RU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I:\картинки\71.jpeg" id="24577" name="Picture 2"/>
          <p:cNvPicPr>
            <a:picLocks noChangeArrowheads="1" noChangeAspect="1"/>
          </p:cNvPicPr>
          <p:nvPr/>
        </p:nvPicPr>
        <p:blipFill>
          <a:blip r:embed="rId2">
            <a:lum bright="20000" contrast="20000"/>
          </a:blip>
          <a:srcRect/>
          <a:stretch>
            <a:fillRect/>
          </a:stretch>
        </p:blipFill>
        <p:spPr bwMode="auto">
          <a:xfrm>
            <a:off x="23813" y="0"/>
            <a:ext cx="8964612" cy="671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descr="C:\Documents and Settings\Администратор\Мои документы\Мои рисунки\MP Navigator\2011_02_04\IMG_0002.jpg" id="5" name="Содержимое 3"/>
          <p:cNvPicPr>
            <a:picLocks/>
          </p:cNvPicPr>
          <p:nvPr/>
        </p:nvPicPr>
        <p:blipFill>
          <a:blip cstate="print" r:embed="rId3">
            <a:clrChange>
              <a:clrFrom>
                <a:srgbClr val="F2E8DC"/>
              </a:clrFrom>
              <a:clrTo>
                <a:srgbClr val="F2E8DC">
                  <a:alpha val="0"/>
                </a:srgbClr>
              </a:clrTo>
            </a:clrChange>
            <a:lum bright="-20000" contrast="10000"/>
          </a:blip>
          <a:srcRect/>
          <a:stretch>
            <a:fillRect/>
          </a:stretch>
        </p:blipFill>
        <p:spPr bwMode="auto">
          <a:xfrm rot="4878381">
            <a:off x="2010253" y="4344477"/>
            <a:ext cx="1143009" cy="857256"/>
          </a:xfrm>
          <a:prstGeom prst="ellipse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Autofit/>
          </a:bodyPr>
          <a:lstStyle/>
          <a:p>
            <a:pPr algn="l" fontAlgn="auto">
              <a:spcAft>
                <a:spcPts val="0"/>
              </a:spcAft>
              <a:defRPr/>
            </a:pPr>
            <a:r>
              <a:rPr b="1" dirty="0" lang="en-US" smtClean="0" sz="7200">
                <a:ln cmpd="sng" w="31550">
                  <a:solidFill>
                    <a:srgbClr val="002060"/>
                  </a:solidFill>
                  <a:prstDash val="solid"/>
                </a:ln>
                <a:solidFill>
                  <a:srgbClr val="3E1716"/>
                </a:solidFill>
                <a:effectLst>
                  <a:outerShdw algn="tl" blurRad="41275" dir="12000000" dist="12700" rotWithShape="0">
                    <a:srgbClr val="000000">
                      <a:alpha val="40000"/>
                    </a:srgbClr>
                  </a:outerShdw>
                </a:effectLst>
              </a:rPr>
              <a:t>3 – 3 = </a:t>
            </a:r>
            <a:endParaRPr b="1" dirty="0" lang="ru-RU" sz="7200">
              <a:ln cmpd="sng" w="31550">
                <a:solidFill>
                  <a:srgbClr val="002060"/>
                </a:solidFill>
                <a:prstDash val="solid"/>
              </a:ln>
              <a:solidFill>
                <a:srgbClr val="3E1716"/>
              </a:solidFill>
              <a:effectLst>
                <a:outerShdw algn="tl" blurRad="41275" dir="12000000" dist="12700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descr="C:\Documents and Settings\Администратор\Мои документы\Мои рисунки\MP Navigator\2011_02_04\IMG_0002.jpg" id="4" name="Содержимое 3"/>
          <p:cNvPicPr>
            <a:picLocks noGrp="1"/>
          </p:cNvPicPr>
          <p:nvPr>
            <p:ph idx="1"/>
          </p:nvPr>
        </p:nvPicPr>
        <p:blipFill>
          <a:blip cstate="print" r:embed="rId3">
            <a:clrChange>
              <a:clrFrom>
                <a:srgbClr val="F2E8DC"/>
              </a:clrFrom>
              <a:clrTo>
                <a:srgbClr val="F2E8DC">
                  <a:alpha val="0"/>
                </a:srgbClr>
              </a:clrTo>
            </a:clrChange>
            <a:lum bright="-20000" contrast="20000"/>
          </a:blip>
          <a:srcRect/>
          <a:stretch>
            <a:fillRect/>
          </a:stretch>
        </p:blipFill>
        <p:spPr>
          <a:xfrm rot="4857498">
            <a:off x="3297103" y="5059508"/>
            <a:ext cx="1143009" cy="857256"/>
          </a:xfrm>
          <a:prstGeom prst="ellipse">
            <a:avLst/>
          </a:prstGeom>
        </p:spPr>
      </p:pic>
      <p:pic>
        <p:nvPicPr>
          <p:cNvPr descr="C:\Documents and Settings\Администратор\Мои документы\Мои рисунки\MP Navigator\2011_02_04\IMG_0002.jpg" id="6" name="Содержимое 3"/>
          <p:cNvPicPr>
            <a:picLocks/>
          </p:cNvPicPr>
          <p:nvPr/>
        </p:nvPicPr>
        <p:blipFill>
          <a:blip cstate="print" r:embed="rId3">
            <a:clrChange>
              <a:clrFrom>
                <a:srgbClr val="F2E8DC"/>
              </a:clrFrom>
              <a:clrTo>
                <a:srgbClr val="F2E8DC">
                  <a:alpha val="0"/>
                </a:srgbClr>
              </a:clrTo>
            </a:clrChange>
            <a:lum bright="-20000" contrast="20000"/>
          </a:blip>
          <a:srcRect/>
          <a:stretch>
            <a:fillRect/>
          </a:stretch>
        </p:blipFill>
        <p:spPr bwMode="auto">
          <a:xfrm rot="4803602">
            <a:off x="449374" y="4137352"/>
            <a:ext cx="1143009" cy="857256"/>
          </a:xfrm>
          <a:prstGeom prst="ellipse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descr="I:\картинки\71.jpeg" id="24582" name="Picture 2"/>
          <p:cNvPicPr>
            <a:picLocks noChangeArrowheads="1" noChangeAspect="1"/>
          </p:cNvPicPr>
          <p:nvPr/>
        </p:nvPicPr>
        <p:blipFill>
          <a:blip r:embed="rId2">
            <a:lum bright="20000" contrast="20000"/>
          </a:blip>
          <a:srcRect l="55574"/>
          <a:stretch>
            <a:fillRect/>
          </a:stretch>
        </p:blipFill>
        <p:spPr bwMode="auto">
          <a:xfrm>
            <a:off x="5072063" y="0"/>
            <a:ext cx="3929062" cy="671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descr="білочки.jpg" id="13" name="Рисунок 12"/>
          <p:cNvPicPr>
            <a:picLocks noChangeAspect="1"/>
          </p:cNvPicPr>
          <p:nvPr/>
        </p:nvPicPr>
        <p:blipFill>
          <a:blip r:embed="rId4">
            <a:clrChange>
              <a:clrFrom>
                <a:srgbClr val="EDE7D7"/>
              </a:clrFrom>
              <a:clrTo>
                <a:srgbClr val="EDE7D7">
                  <a:alpha val="0"/>
                </a:srgbClr>
              </a:clrTo>
            </a:clrChange>
            <a:lum bright="-30000" contrast="30000"/>
          </a:blip>
          <a:srcRect b="350"/>
          <a:stretch>
            <a:fillRect/>
          </a:stretch>
        </p:blipFill>
        <p:spPr>
          <a:xfrm flipH="1">
            <a:off x="5072066" y="1714488"/>
            <a:ext cx="1785950" cy="2214578"/>
          </a:xfrm>
          <a:prstGeom prst="ellipse">
            <a:avLst/>
          </a:prstGeom>
        </p:spPr>
      </p:pic>
    </p:spTree>
  </p:cSld>
  <p:clrMapOvr>
    <a:masterClrMapping/>
  </p:clrMapOvr>
  <p:transition spd="slow">
    <p:diamond/>
  </p:transition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accel="50000" decel="50000" fill="hold" id="5" nodeType="clickEffect" presetClass="path" presetID="0" presetSubtype="0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-4.42183E-6 L -0.34636 0.28307 " pathEditMode="relative" ptsTypes="AA">
                                      <p:cBhvr>
                                        <p:cTn dur="1000" fill="hold" id="6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7">
                            <p:stCondLst>
                              <p:cond delay="1000"/>
                            </p:stCondLst>
                            <p:childTnLst>
                              <p:par>
                                <p:cTn accel="50000" decel="50000" fill="hold" id="8" nodeType="afterEffect" presetClass="path" presetID="56" presetSubtype="0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4635 0.28307 L -0.02622 0.01248 " pathEditMode="relative" ptsTypes="AA" rAng="0">
                                      <p:cBhvr>
                                        <p:cTn dur="1000" fill="hold" id="9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0" y="-135"/>
                                    </p:animMotion>
                                  </p:childTnLst>
                                </p:cTn>
                              </p:par>
                              <p:par>
                                <p:cTn accel="50000" decel="50000" fill="hold" id="10" nodeType="withEffect" presetClass="path" presetID="56" presetSubtype="0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3143 0.00116 L 0.35157 -0.32169 " pathEditMode="relative" ptsTypes="AA" rAng="0">
                                      <p:cBhvr>
                                        <p:cTn dur="1000" fill="hold" id="11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0" y="-16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12">
                            <p:stCondLst>
                              <p:cond delay="2000"/>
                            </p:stCondLst>
                            <p:childTnLst>
                              <p:par>
                                <p:cTn accel="50000" decel="50000" fill="hold" id="13" nodeType="afterEffect" presetClass="path" presetID="35" presetSubtype="0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-4.44958E-6 L -0.46458 0.19936 " pathEditMode="relative" ptsTypes="AA" rAng="0">
                                      <p:cBhvr>
                                        <p:cTn dur="1000" fill="hold" id="14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2" y="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15">
                            <p:stCondLst>
                              <p:cond delay="3000"/>
                            </p:stCondLst>
                            <p:childTnLst>
                              <p:par>
                                <p:cTn accel="50000" decel="50000" fill="hold" id="16" nodeType="afterEffect" presetClass="path" presetID="56" presetSubtype="0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46458 0.19935 L -0.03403 0.00208 " pathEditMode="relative" ptsTypes="AA" rAng="0">
                                      <p:cBhvr>
                                        <p:cTn dur="1000" fill="hold" id="17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5" y="-99"/>
                                    </p:animMotion>
                                  </p:childTnLst>
                                </p:cTn>
                              </p:par>
                              <p:par>
                                <p:cTn accel="50000" decel="50000" fill="hold" id="18" nodeType="withEffect" presetClass="path" presetID="56" presetSubtype="0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8385 -0.05227 L 0.48559 -0.28307 " pathEditMode="relative" ptsTypes="AA" rAng="0">
                                      <p:cBhvr>
                                        <p:cTn dur="1000" fill="hold" id="19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1" y="-11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20">
                            <p:stCondLst>
                              <p:cond delay="4000"/>
                            </p:stCondLst>
                            <p:childTnLst>
                              <p:par>
                                <p:cTn accel="50000" decel="50000" fill="hold" id="21" nodeType="afterEffect" presetClass="path" presetID="42" presetSubtype="0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621 0.01249 L -0.17847 0.38182 " pathEditMode="relative" ptsTypes="AA" rAng="0">
                                      <p:cBhvr>
                                        <p:cTn dur="1000" fill="hold" id="22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6" y="18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23">
                            <p:stCondLst>
                              <p:cond delay="5000"/>
                            </p:stCondLst>
                            <p:childTnLst>
                              <p:par>
                                <p:cTn accel="50000" decel="50000" fill="hold" id="24" nodeType="afterEffect" presetClass="path" presetID="64" presetSubtype="0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7847 0.38182 L -0.0184 0.02312 " pathEditMode="relative" ptsTypes="AA" rAng="0">
                                      <p:cBhvr>
                                        <p:cTn dur="1000" fill="hold" id="25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0" y="-179"/>
                                    </p:animMotion>
                                  </p:childTnLst>
                                </p:cTn>
                              </p:par>
                              <p:par>
                                <p:cTn accel="50000" decel="50000" fill="hold" id="26" nodeType="withEffect" presetClass="path" presetID="56" presetSubtype="0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-1.21184E-6 L 0.21076 -0.46785 " pathEditMode="relative" ptsTypes="AA" rAng="0">
                                      <p:cBhvr>
                                        <p:cTn dur="1000" fill="hold" id="27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5" y="-23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28">
                      <p:stCondLst>
                        <p:cond delay="indefinite"/>
                      </p:stCondLst>
                      <p:childTnLst>
                        <p:par>
                          <p:cTn fill="hold" id="29">
                            <p:stCondLst>
                              <p:cond delay="0"/>
                            </p:stCondLst>
                            <p:childTnLst>
                              <p:par>
                                <p:cTn fill="hold" id="30" nodeType="clickEffect" presetClass="entr" presetID="2" presetSubtype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3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1000" fill="hold" id="32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1000" fill="hold" id="33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1" name="Picture 2" descr="I:\картинки\53.jpe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lum bright="20000" contrast="10000"/>
          </a:blip>
          <a:srcRect/>
          <a:stretch>
            <a:fillRect/>
          </a:stretch>
        </p:blipFill>
        <p:spPr>
          <a:xfrm>
            <a:off x="-49213" y="0"/>
            <a:ext cx="9193213" cy="6858000"/>
          </a:xfrm>
        </p:spPr>
      </p:pic>
      <p:sp>
        <p:nvSpPr>
          <p:cNvPr id="2560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5" name="Овал 4"/>
          <p:cNvSpPr/>
          <p:nvPr/>
        </p:nvSpPr>
        <p:spPr>
          <a:xfrm rot="218972">
            <a:off x="4373563" y="2400300"/>
            <a:ext cx="1357312" cy="52705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7" name="Овал 6"/>
          <p:cNvSpPr/>
          <p:nvPr/>
        </p:nvSpPr>
        <p:spPr>
          <a:xfrm rot="18533250">
            <a:off x="3981451" y="1631950"/>
            <a:ext cx="1357312" cy="59848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8" name="Овал 7"/>
          <p:cNvSpPr/>
          <p:nvPr/>
        </p:nvSpPr>
        <p:spPr>
          <a:xfrm rot="3296465">
            <a:off x="3021013" y="1646238"/>
            <a:ext cx="1357312" cy="58261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9" name="Овал 8"/>
          <p:cNvSpPr/>
          <p:nvPr/>
        </p:nvSpPr>
        <p:spPr>
          <a:xfrm rot="2874733">
            <a:off x="4002087" y="3049588"/>
            <a:ext cx="1357313" cy="58578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0" name="Овал 9"/>
          <p:cNvSpPr/>
          <p:nvPr/>
        </p:nvSpPr>
        <p:spPr>
          <a:xfrm rot="18422287">
            <a:off x="3001963" y="3084513"/>
            <a:ext cx="1357312" cy="61436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1" name="Овал 10"/>
          <p:cNvSpPr/>
          <p:nvPr/>
        </p:nvSpPr>
        <p:spPr>
          <a:xfrm>
            <a:off x="2643188" y="2357438"/>
            <a:ext cx="1357312" cy="5715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" name="32-конечная звезда 3"/>
          <p:cNvSpPr/>
          <p:nvPr/>
        </p:nvSpPr>
        <p:spPr>
          <a:xfrm>
            <a:off x="3786188" y="2286000"/>
            <a:ext cx="785812" cy="785813"/>
          </a:xfrm>
          <a:prstGeom prst="star32">
            <a:avLst/>
          </a:prstGeom>
          <a:solidFill>
            <a:srgbClr val="FFFF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2" name="Дуга 11"/>
          <p:cNvSpPr/>
          <p:nvPr/>
        </p:nvSpPr>
        <p:spPr>
          <a:xfrm>
            <a:off x="4071938" y="3071813"/>
            <a:ext cx="142875" cy="4357687"/>
          </a:xfrm>
          <a:prstGeom prst="arc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4" name="Сердце 13"/>
          <p:cNvSpPr/>
          <p:nvPr/>
        </p:nvSpPr>
        <p:spPr>
          <a:xfrm rot="12696289">
            <a:off x="4379913" y="4181475"/>
            <a:ext cx="541337" cy="1714500"/>
          </a:xfrm>
          <a:prstGeom prst="hear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5" name="Сердце 14"/>
          <p:cNvSpPr/>
          <p:nvPr/>
        </p:nvSpPr>
        <p:spPr>
          <a:xfrm rot="8906524">
            <a:off x="3554413" y="4148138"/>
            <a:ext cx="500062" cy="1714500"/>
          </a:xfrm>
          <a:prstGeom prst="hear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5" name="Прямоугольник 24"/>
          <p:cNvSpPr/>
          <p:nvPr/>
        </p:nvSpPr>
        <p:spPr>
          <a:xfrm>
            <a:off x="5286380" y="3571876"/>
            <a:ext cx="3643338" cy="7143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6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7200" b="1" spc="50" dirty="0">
                <a:ln w="11430">
                  <a:solidFill>
                    <a:srgbClr val="002060"/>
                  </a:solidFill>
                </a:ln>
                <a:solidFill>
                  <a:schemeClr val="tx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6 – 6 = </a:t>
            </a:r>
            <a:endParaRPr lang="ru-RU" sz="7200" b="1" spc="50" dirty="0">
              <a:ln w="11430">
                <a:solidFill>
                  <a:srgbClr val="002060"/>
                </a:solidFill>
              </a:ln>
              <a:solidFill>
                <a:schemeClr val="tx1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2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2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" dur="2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2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" dur="2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2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" dur="3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3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2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6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I:\картинки\21.jpeg" id="26625" name="Picture 4"/>
          <p:cNvPicPr>
            <a:picLocks noChangeArrowheads="1" noChangeAspect="1"/>
          </p:cNvPicPr>
          <p:nvPr/>
        </p:nvPicPr>
        <p:blipFill>
          <a:blip r:embed="rId2">
            <a:lum bright="20000" contrast="20000"/>
          </a:blip>
          <a:srcRect/>
          <a:stretch>
            <a:fillRect/>
          </a:stretch>
        </p:blipFill>
        <p:spPr bwMode="auto">
          <a:xfrm>
            <a:off x="0" y="0"/>
            <a:ext cx="91916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b="1" dirty="0" lang="en-US" smtClean="0" sz="7200">
                <a:ln cmpd="sng" w="10541">
                  <a:solidFill>
                    <a:srgbClr val="002060"/>
                  </a:solidFill>
                  <a:prstDash val="solid"/>
                </a:ln>
              </a:rPr>
              <a:t>9 – 9 = </a:t>
            </a:r>
            <a:endParaRPr dirty="0" lang="ru-RU" sz="7200">
              <a:ln cmpd="sng" w="10541">
                <a:solidFill>
                  <a:srgbClr val="002060"/>
                </a:solidFill>
                <a:prstDash val="solid"/>
              </a:ln>
            </a:endParaRPr>
          </a:p>
        </p:txBody>
      </p:sp>
      <p:sp>
        <p:nvSpPr>
          <p:cNvPr id="4" name="Полилиния 3"/>
          <p:cNvSpPr/>
          <p:nvPr/>
        </p:nvSpPr>
        <p:spPr>
          <a:xfrm>
            <a:off x="317500" y="2011363"/>
            <a:ext cx="7377113" cy="2760662"/>
          </a:xfrm>
          <a:custGeom>
            <a:avLst/>
            <a:gdLst>
              <a:gd fmla="*/ 1292180 w 7377447" name="connsiteX0"/>
              <a:gd fmla="*/ 2058473 h 2760371" name="connsiteY0"/>
              <a:gd fmla="*/ 2863403 w 7377447" name="connsiteX1"/>
              <a:gd fmla="*/ 1388772 h 2760371" name="connsiteY1"/>
              <a:gd fmla="*/ 3610377 w 7377447" name="connsiteX2"/>
              <a:gd fmla="*/ 1208467 h 2760371" name="connsiteY2"/>
              <a:gd fmla="*/ 4962659 w 7377447" name="connsiteX3"/>
              <a:gd fmla="*/ 1105436 h 2760371" name="connsiteY3"/>
              <a:gd fmla="*/ 5915696 w 7377447" name="connsiteX4"/>
              <a:gd fmla="*/ 551645 h 2760371" name="connsiteY4"/>
              <a:gd fmla="*/ 6855853 w 7377447" name="connsiteX5"/>
              <a:gd fmla="*/ 319825 h 2760371" name="connsiteY5"/>
              <a:gd fmla="*/ 7371008 w 7377447" name="connsiteX6"/>
              <a:gd fmla="*/ 10732 h 2760371" name="connsiteY6"/>
              <a:gd fmla="*/ 6817217 w 7377447" name="connsiteX7"/>
              <a:gd fmla="*/ 255431 h 2760371" name="connsiteY7"/>
              <a:gd fmla="*/ 6353577 w 7377447" name="connsiteX8"/>
              <a:gd fmla="*/ 294067 h 2760371" name="connsiteY8"/>
              <a:gd fmla="*/ 5889938 w 7377447" name="connsiteX9"/>
              <a:gd fmla="*/ 422856 h 2760371" name="connsiteY9"/>
              <a:gd fmla="*/ 5413420 w 7377447" name="connsiteX10"/>
              <a:gd fmla="*/ 744828 h 2760371" name="connsiteY10"/>
              <a:gd fmla="*/ 4975538 w 7377447" name="connsiteX11"/>
              <a:gd fmla="*/ 1002405 h 2760371" name="connsiteY11"/>
              <a:gd fmla="*/ 4460383 w 7377447" name="connsiteX12"/>
              <a:gd fmla="*/ 1053921 h 2760371" name="connsiteY12"/>
              <a:gd fmla="*/ 4022501 w 7377447" name="connsiteX13"/>
              <a:gd fmla="*/ 1053921 h 2760371" name="connsiteY13"/>
              <a:gd fmla="*/ 3468710 w 7377447" name="connsiteX14"/>
              <a:gd fmla="*/ 1066800 h 2760371" name="connsiteY14"/>
              <a:gd fmla="*/ 2747493 w 7377447" name="connsiteX15"/>
              <a:gd fmla="*/ 1182710 h 2760371" name="connsiteY15"/>
              <a:gd fmla="*/ 2232338 w 7377447" name="connsiteX16"/>
              <a:gd fmla="*/ 1401650 h 2760371" name="connsiteY16"/>
              <a:gd fmla="*/ 1627031 w 7377447" name="connsiteX17"/>
              <a:gd fmla="*/ 1659228 h 2760371" name="connsiteY17"/>
              <a:gd fmla="*/ 1021724 w 7377447" name="connsiteX18"/>
              <a:gd fmla="*/ 1968321 h 2760371" name="connsiteY18"/>
              <a:gd fmla="*/ 352022 w 7377447" name="connsiteX19"/>
              <a:gd fmla="*/ 2290293 h 2760371" name="connsiteY19"/>
              <a:gd fmla="*/ 171718 w 7377447" name="connsiteX20"/>
              <a:gd fmla="*/ 2715295 h 2760371" name="connsiteY20"/>
              <a:gd fmla="*/ 1382332 w 7377447" name="connsiteX21"/>
              <a:gd fmla="*/ 2019836 h 2760371" name="connsiteY21"/>
              <a:gd fmla="*/ 1382332 w 7377447" name="connsiteX22"/>
              <a:gd fmla="*/ 2019836 h 2760371" name="connsiteY22"/>
              <a:gd fmla="*/ 1382332 w 7377447" name="connsiteX23"/>
              <a:gd fmla="*/ 2019836 h 2760371" name="connsiteY23"/>
              <a:gd fmla="*/ 1382332 w 7377447" name="connsiteX24"/>
              <a:gd fmla="*/ 2019836 h 2760371" name="connsiteY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b="b" l="l" r="r" t="t"/>
            <a:pathLst>
              <a:path h="2760371" w="7377447">
                <a:moveTo>
                  <a:pt x="1292180" y="2058473"/>
                </a:moveTo>
                <a:cubicBezTo>
                  <a:pt x="1884608" y="1794456"/>
                  <a:pt x="2477037" y="1530440"/>
                  <a:pt x="2863403" y="1388772"/>
                </a:cubicBezTo>
                <a:cubicBezTo>
                  <a:pt x="3249769" y="1247104"/>
                  <a:pt x="3260501" y="1255690"/>
                  <a:pt x="3610377" y="1208467"/>
                </a:cubicBezTo>
                <a:cubicBezTo>
                  <a:pt x="3960253" y="1161244"/>
                  <a:pt x="4578439" y="1214906"/>
                  <a:pt x="4962659" y="1105436"/>
                </a:cubicBezTo>
                <a:cubicBezTo>
                  <a:pt x="5346879" y="995966"/>
                  <a:pt x="5600164" y="682580"/>
                  <a:pt x="5915696" y="551645"/>
                </a:cubicBezTo>
                <a:cubicBezTo>
                  <a:pt x="6231228" y="420710"/>
                  <a:pt x="6613301" y="409977"/>
                  <a:pt x="6855853" y="319825"/>
                </a:cubicBezTo>
                <a:cubicBezTo>
                  <a:pt x="7098405" y="229673"/>
                  <a:pt x="7377447" y="21464"/>
                  <a:pt x="7371008" y="10732"/>
                </a:cubicBezTo>
                <a:cubicBezTo>
                  <a:pt x="7364569" y="0"/>
                  <a:pt x="6986789" y="208209"/>
                  <a:pt x="6817217" y="255431"/>
                </a:cubicBezTo>
                <a:cubicBezTo>
                  <a:pt x="6647645" y="302654"/>
                  <a:pt x="6508124" y="266163"/>
                  <a:pt x="6353577" y="294067"/>
                </a:cubicBezTo>
                <a:cubicBezTo>
                  <a:pt x="6199031" y="321971"/>
                  <a:pt x="6046631" y="347729"/>
                  <a:pt x="5889938" y="422856"/>
                </a:cubicBezTo>
                <a:cubicBezTo>
                  <a:pt x="5733245" y="497983"/>
                  <a:pt x="5565820" y="648237"/>
                  <a:pt x="5413420" y="744828"/>
                </a:cubicBezTo>
                <a:cubicBezTo>
                  <a:pt x="5261020" y="841420"/>
                  <a:pt x="5134377" y="950890"/>
                  <a:pt x="4975538" y="1002405"/>
                </a:cubicBezTo>
                <a:cubicBezTo>
                  <a:pt x="4816699" y="1053920"/>
                  <a:pt x="4619223" y="1045335"/>
                  <a:pt x="4460383" y="1053921"/>
                </a:cubicBezTo>
                <a:cubicBezTo>
                  <a:pt x="4301544" y="1062507"/>
                  <a:pt x="4187780" y="1051775"/>
                  <a:pt x="4022501" y="1053921"/>
                </a:cubicBezTo>
                <a:cubicBezTo>
                  <a:pt x="3857222" y="1056067"/>
                  <a:pt x="3681211" y="1045335"/>
                  <a:pt x="3468710" y="1066800"/>
                </a:cubicBezTo>
                <a:cubicBezTo>
                  <a:pt x="3256209" y="1088265"/>
                  <a:pt x="2953555" y="1126902"/>
                  <a:pt x="2747493" y="1182710"/>
                </a:cubicBezTo>
                <a:cubicBezTo>
                  <a:pt x="2541431" y="1238518"/>
                  <a:pt x="2232338" y="1401650"/>
                  <a:pt x="2232338" y="1401650"/>
                </a:cubicBezTo>
                <a:cubicBezTo>
                  <a:pt x="2045594" y="1481070"/>
                  <a:pt x="1828800" y="1564783"/>
                  <a:pt x="1627031" y="1659228"/>
                </a:cubicBezTo>
                <a:cubicBezTo>
                  <a:pt x="1425262" y="1753673"/>
                  <a:pt x="1234226" y="1863144"/>
                  <a:pt x="1021724" y="1968321"/>
                </a:cubicBezTo>
                <a:cubicBezTo>
                  <a:pt x="809223" y="2073499"/>
                  <a:pt x="493690" y="2165797"/>
                  <a:pt x="352022" y="2290293"/>
                </a:cubicBezTo>
                <a:cubicBezTo>
                  <a:pt x="210354" y="2414789"/>
                  <a:pt x="0" y="2760371"/>
                  <a:pt x="171718" y="2715295"/>
                </a:cubicBezTo>
                <a:cubicBezTo>
                  <a:pt x="343436" y="2670219"/>
                  <a:pt x="1382332" y="2019836"/>
                  <a:pt x="1382332" y="2019836"/>
                </a:cubicBezTo>
                <a:lnTo>
                  <a:pt x="1382332" y="2019836"/>
                </a:lnTo>
                <a:lnTo>
                  <a:pt x="1382332" y="2019836"/>
                </a:lnTo>
                <a:lnTo>
                  <a:pt x="1382332" y="2019836"/>
                </a:lnTo>
              </a:path>
            </a:pathLst>
          </a:custGeom>
          <a:solidFill>
            <a:srgbClr val="3E1716"/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" name="Полилиния 4"/>
          <p:cNvSpPr/>
          <p:nvPr/>
        </p:nvSpPr>
        <p:spPr>
          <a:xfrm>
            <a:off x="2284413" y="1189038"/>
            <a:ext cx="2803525" cy="2427287"/>
          </a:xfrm>
          <a:custGeom>
            <a:avLst/>
            <a:gdLst>
              <a:gd fmla="*/ 47222 w 2803301" name="connsiteX0"/>
              <a:gd fmla="*/ 2326783 h 2427667" name="connsiteY0"/>
              <a:gd fmla="*/ 588135 w 2803301" name="connsiteX1"/>
              <a:gd fmla="*/ 1631324 h 2427667" name="connsiteY1"/>
              <a:gd fmla="*/ 1566929 w 2803301" name="connsiteX2"/>
              <a:gd fmla="*/ 1257837 h 2427667" name="connsiteY2"/>
              <a:gd fmla="*/ 1901780 w 2803301" name="connsiteX3"/>
              <a:gd fmla="*/ 794197 h 2427667" name="connsiteY3"/>
              <a:gd fmla="*/ 2378298 w 2803301" name="connsiteX4"/>
              <a:gd fmla="*/ 214648 h 2427667" name="connsiteY4"/>
              <a:gd fmla="*/ 2777543 w 2803301" name="connsiteX5"/>
              <a:gd fmla="*/ 8586 h 2427667" name="connsiteY5"/>
              <a:gd fmla="*/ 2532845 w 2803301" name="connsiteX6"/>
              <a:gd fmla="*/ 163133 h 2427667" name="connsiteY6"/>
              <a:gd fmla="*/ 2236631 w 2803301" name="connsiteX7"/>
              <a:gd fmla="*/ 446468 h 2427667" name="connsiteY7"/>
              <a:gd fmla="*/ 1991932 w 2803301" name="connsiteX8"/>
              <a:gd fmla="*/ 768440 h 2427667" name="connsiteY8"/>
              <a:gd fmla="*/ 1824507 w 2803301" name="connsiteX9"/>
              <a:gd fmla="*/ 1090412 h 2427667" name="connsiteY9"/>
              <a:gd fmla="*/ 1695718 w 2803301" name="connsiteX10"/>
              <a:gd fmla="*/ 1296474 h 2427667" name="connsiteY10"/>
              <a:gd fmla="*/ 1283594 w 2803301" name="connsiteX11"/>
              <a:gd fmla="*/ 1463899 h 2427667" name="connsiteY11"/>
              <a:gd fmla="*/ 807076 w 2803301" name="connsiteX12"/>
              <a:gd fmla="*/ 1618445 h 2427667" name="connsiteY12"/>
              <a:gd fmla="*/ 485104 w 2803301" name="connsiteX13"/>
              <a:gd fmla="*/ 1863144 h 2427667" name="connsiteY13"/>
              <a:gd fmla="*/ 304800 w 2803301" name="connsiteX14"/>
              <a:gd fmla="*/ 2236631 h 2427667" name="connsiteY14"/>
              <a:gd fmla="*/ 47222 w 2803301" name="connsiteX15"/>
              <a:gd fmla="*/ 2326783 h 2427667" name="connsiteY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b="b" l="l" r="r" t="t"/>
            <a:pathLst>
              <a:path h="2427667" w="2803301">
                <a:moveTo>
                  <a:pt x="47222" y="2326783"/>
                </a:moveTo>
                <a:cubicBezTo>
                  <a:pt x="94444" y="2225899"/>
                  <a:pt x="334851" y="1809482"/>
                  <a:pt x="588135" y="1631324"/>
                </a:cubicBezTo>
                <a:cubicBezTo>
                  <a:pt x="841420" y="1453166"/>
                  <a:pt x="1347988" y="1397358"/>
                  <a:pt x="1566929" y="1257837"/>
                </a:cubicBezTo>
                <a:cubicBezTo>
                  <a:pt x="1785870" y="1118316"/>
                  <a:pt x="1766552" y="968062"/>
                  <a:pt x="1901780" y="794197"/>
                </a:cubicBezTo>
                <a:cubicBezTo>
                  <a:pt x="2037008" y="620332"/>
                  <a:pt x="2232338" y="345583"/>
                  <a:pt x="2378298" y="214648"/>
                </a:cubicBezTo>
                <a:cubicBezTo>
                  <a:pt x="2524259" y="83713"/>
                  <a:pt x="2751785" y="17172"/>
                  <a:pt x="2777543" y="8586"/>
                </a:cubicBezTo>
                <a:cubicBezTo>
                  <a:pt x="2803301" y="0"/>
                  <a:pt x="2622997" y="90153"/>
                  <a:pt x="2532845" y="163133"/>
                </a:cubicBezTo>
                <a:cubicBezTo>
                  <a:pt x="2442693" y="236113"/>
                  <a:pt x="2326783" y="345584"/>
                  <a:pt x="2236631" y="446468"/>
                </a:cubicBezTo>
                <a:cubicBezTo>
                  <a:pt x="2146479" y="547352"/>
                  <a:pt x="2060619" y="661116"/>
                  <a:pt x="1991932" y="768440"/>
                </a:cubicBezTo>
                <a:cubicBezTo>
                  <a:pt x="1923245" y="875764"/>
                  <a:pt x="1873876" y="1002406"/>
                  <a:pt x="1824507" y="1090412"/>
                </a:cubicBezTo>
                <a:cubicBezTo>
                  <a:pt x="1775138" y="1178418"/>
                  <a:pt x="1785870" y="1234226"/>
                  <a:pt x="1695718" y="1296474"/>
                </a:cubicBezTo>
                <a:cubicBezTo>
                  <a:pt x="1605566" y="1358722"/>
                  <a:pt x="1431701" y="1410237"/>
                  <a:pt x="1283594" y="1463899"/>
                </a:cubicBezTo>
                <a:cubicBezTo>
                  <a:pt x="1135487" y="1517561"/>
                  <a:pt x="940158" y="1551904"/>
                  <a:pt x="807076" y="1618445"/>
                </a:cubicBezTo>
                <a:cubicBezTo>
                  <a:pt x="673994" y="1684986"/>
                  <a:pt x="568817" y="1760113"/>
                  <a:pt x="485104" y="1863144"/>
                </a:cubicBezTo>
                <a:cubicBezTo>
                  <a:pt x="401391" y="1966175"/>
                  <a:pt x="384220" y="2159358"/>
                  <a:pt x="304800" y="2236631"/>
                </a:cubicBezTo>
                <a:cubicBezTo>
                  <a:pt x="225380" y="2313904"/>
                  <a:pt x="0" y="2427667"/>
                  <a:pt x="47222" y="2326783"/>
                </a:cubicBezTo>
                <a:close/>
              </a:path>
            </a:pathLst>
          </a:custGeom>
          <a:solidFill>
            <a:srgbClr val="3E1716"/>
          </a:solidFill>
          <a:ln>
            <a:solidFill>
              <a:srgbClr val="3E171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6" name="Полилиния 5"/>
          <p:cNvSpPr/>
          <p:nvPr/>
        </p:nvSpPr>
        <p:spPr>
          <a:xfrm>
            <a:off x="3302000" y="3219450"/>
            <a:ext cx="4938713" cy="954088"/>
          </a:xfrm>
          <a:custGeom>
            <a:avLst/>
            <a:gdLst>
              <a:gd fmla="*/ 510861 w 4939048" name="connsiteX0"/>
              <a:gd fmla="*/ 0 h 953037" name="connsiteY0"/>
              <a:gd fmla="*/ 1257836 w 4939048" name="connsiteX1"/>
              <a:gd fmla="*/ 321972 h 953037" name="connsiteY1"/>
              <a:gd fmla="*/ 1721476 w 4939048" name="connsiteX2"/>
              <a:gd fmla="*/ 618186 h 953037" name="connsiteY2"/>
              <a:gd fmla="*/ 2326783 w 4939048" name="connsiteX3"/>
              <a:gd fmla="*/ 592428 h 953037" name="connsiteY3"/>
              <a:gd fmla="*/ 3382850 w 4939048" name="connsiteX4"/>
              <a:gd fmla="*/ 811369 h 953037" name="connsiteY4"/>
              <a:gd fmla="*/ 4155583 w 4939048" name="connsiteX5"/>
              <a:gd fmla="*/ 540913 h 953037" name="connsiteY5"/>
              <a:gd fmla="*/ 4619222 w 4939048" name="connsiteX6"/>
              <a:gd fmla="*/ 373488 h 953037" name="connsiteY6"/>
              <a:gd fmla="*/ 4863921 w 4939048" name="connsiteX7"/>
              <a:gd fmla="*/ 244699 h 953037" name="connsiteY7"/>
              <a:gd fmla="*/ 4168461 w 4939048" name="connsiteX8"/>
              <a:gd fmla="*/ 631065 h 953037" name="connsiteY8"/>
              <a:gd fmla="*/ 3717701 w 4939048" name="connsiteX9"/>
              <a:gd fmla="*/ 862885 h 953037" name="connsiteY9"/>
              <a:gd fmla="*/ 3254061 w 4939048" name="connsiteX10"/>
              <a:gd fmla="*/ 927279 h 953037" name="connsiteY10"/>
              <a:gd fmla="*/ 2429814 w 4939048" name="connsiteX11"/>
              <a:gd fmla="*/ 708338 h 953037" name="connsiteY11"/>
              <a:gd fmla="*/ 2030569 w 4939048" name="connsiteX12"/>
              <a:gd fmla="*/ 734096 h 953037" name="connsiteY12"/>
              <a:gd fmla="*/ 1669960 w 4939048" name="connsiteX13"/>
              <a:gd fmla="*/ 734096 h 953037" name="connsiteY13"/>
              <a:gd fmla="*/ 1399504 w 4939048" name="connsiteX14"/>
              <a:gd fmla="*/ 579550 h 953037" name="connsiteY14"/>
              <a:gd fmla="*/ 1090411 w 4939048" name="connsiteX15"/>
              <a:gd fmla="*/ 373488 h 953037" name="connsiteY15"/>
              <a:gd fmla="*/ 781318 w 4939048" name="connsiteX16"/>
              <a:gd fmla="*/ 283336 h 953037" name="connsiteY16"/>
              <a:gd fmla="*/ 369194 w 4939048" name="connsiteX17"/>
              <a:gd fmla="*/ 154547 h 953037" name="connsiteY17"/>
              <a:gd fmla="*/ 34343 w 4939048" name="connsiteX18"/>
              <a:gd fmla="*/ 90152 h 953037" name="connsiteY18"/>
              <a:gd fmla="*/ 575256 w 4939048" name="connsiteX19"/>
              <a:gd fmla="*/ 0 h 953037" name="connsiteY19"/>
              <a:gd fmla="*/ 575256 w 4939048" name="connsiteX20"/>
              <a:gd fmla="*/ 0 h 953037" name="connsiteY20"/>
              <a:gd fmla="*/ 588135 w 4939048" name="connsiteX21"/>
              <a:gd fmla="*/ 25758 h 953037" name="connsiteY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b="b" l="l" r="r" t="t"/>
            <a:pathLst>
              <a:path h="953037" w="4939048">
                <a:moveTo>
                  <a:pt x="510861" y="0"/>
                </a:moveTo>
                <a:cubicBezTo>
                  <a:pt x="783464" y="109470"/>
                  <a:pt x="1056067" y="218941"/>
                  <a:pt x="1257836" y="321972"/>
                </a:cubicBezTo>
                <a:cubicBezTo>
                  <a:pt x="1459605" y="425003"/>
                  <a:pt x="1543318" y="573110"/>
                  <a:pt x="1721476" y="618186"/>
                </a:cubicBezTo>
                <a:cubicBezTo>
                  <a:pt x="1899634" y="663262"/>
                  <a:pt x="2049887" y="560231"/>
                  <a:pt x="2326783" y="592428"/>
                </a:cubicBezTo>
                <a:cubicBezTo>
                  <a:pt x="2603679" y="624625"/>
                  <a:pt x="3078050" y="819955"/>
                  <a:pt x="3382850" y="811369"/>
                </a:cubicBezTo>
                <a:cubicBezTo>
                  <a:pt x="3687650" y="802783"/>
                  <a:pt x="4155583" y="540913"/>
                  <a:pt x="4155583" y="540913"/>
                </a:cubicBezTo>
                <a:cubicBezTo>
                  <a:pt x="4361645" y="467933"/>
                  <a:pt x="4501166" y="422857"/>
                  <a:pt x="4619222" y="373488"/>
                </a:cubicBezTo>
                <a:cubicBezTo>
                  <a:pt x="4737278" y="324119"/>
                  <a:pt x="4939048" y="201770"/>
                  <a:pt x="4863921" y="244699"/>
                </a:cubicBezTo>
                <a:cubicBezTo>
                  <a:pt x="4788794" y="287628"/>
                  <a:pt x="4359498" y="528034"/>
                  <a:pt x="4168461" y="631065"/>
                </a:cubicBezTo>
                <a:cubicBezTo>
                  <a:pt x="3977424" y="734096"/>
                  <a:pt x="3870101" y="813516"/>
                  <a:pt x="3717701" y="862885"/>
                </a:cubicBezTo>
                <a:cubicBezTo>
                  <a:pt x="3565301" y="912254"/>
                  <a:pt x="3468709" y="953037"/>
                  <a:pt x="3254061" y="927279"/>
                </a:cubicBezTo>
                <a:cubicBezTo>
                  <a:pt x="3039413" y="901521"/>
                  <a:pt x="2633729" y="740535"/>
                  <a:pt x="2429814" y="708338"/>
                </a:cubicBezTo>
                <a:cubicBezTo>
                  <a:pt x="2225899" y="676141"/>
                  <a:pt x="2157211" y="729803"/>
                  <a:pt x="2030569" y="734096"/>
                </a:cubicBezTo>
                <a:cubicBezTo>
                  <a:pt x="1903927" y="738389"/>
                  <a:pt x="1775137" y="759854"/>
                  <a:pt x="1669960" y="734096"/>
                </a:cubicBezTo>
                <a:cubicBezTo>
                  <a:pt x="1564783" y="708338"/>
                  <a:pt x="1496096" y="639651"/>
                  <a:pt x="1399504" y="579550"/>
                </a:cubicBezTo>
                <a:cubicBezTo>
                  <a:pt x="1302913" y="519449"/>
                  <a:pt x="1193442" y="422857"/>
                  <a:pt x="1090411" y="373488"/>
                </a:cubicBezTo>
                <a:cubicBezTo>
                  <a:pt x="987380" y="324119"/>
                  <a:pt x="781318" y="283336"/>
                  <a:pt x="781318" y="283336"/>
                </a:cubicBezTo>
                <a:cubicBezTo>
                  <a:pt x="661115" y="246846"/>
                  <a:pt x="493690" y="186744"/>
                  <a:pt x="369194" y="154547"/>
                </a:cubicBezTo>
                <a:cubicBezTo>
                  <a:pt x="244698" y="122350"/>
                  <a:pt x="0" y="115910"/>
                  <a:pt x="34343" y="90152"/>
                </a:cubicBezTo>
                <a:cubicBezTo>
                  <a:pt x="68686" y="64394"/>
                  <a:pt x="575256" y="0"/>
                  <a:pt x="575256" y="0"/>
                </a:cubicBezTo>
                <a:lnTo>
                  <a:pt x="575256" y="0"/>
                </a:lnTo>
                <a:lnTo>
                  <a:pt x="588135" y="25758"/>
                </a:lnTo>
              </a:path>
            </a:pathLst>
          </a:custGeom>
          <a:solidFill>
            <a:srgbClr val="3E1716"/>
          </a:solidFill>
          <a:ln>
            <a:solidFill>
              <a:srgbClr val="3E171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descr="листя.jpg" id="7" name="Содержимое 3"/>
          <p:cNvPicPr>
            <a:picLocks noChangeAspect="1" noGrp="1"/>
          </p:cNvPicPr>
          <p:nvPr>
            <p:ph idx="1"/>
          </p:nvPr>
        </p:nvPicPr>
        <p:blipFill>
          <a:blip r:embed="rId3">
            <a:clrChange>
              <a:clrFrom>
                <a:srgbClr val="EDE5DA"/>
              </a:clrFrom>
              <a:clrTo>
                <a:srgbClr val="EDE5DA">
                  <a:alpha val="0"/>
                </a:srgbClr>
              </a:clrTo>
            </a:clrChange>
            <a:lum bright="-30000" contrast="20000"/>
          </a:blip>
          <a:srcRect b="196" l="5933" r="23816" t="57687"/>
          <a:stretch>
            <a:fillRect/>
          </a:stretch>
        </p:blipFill>
        <p:spPr>
          <a:xfrm rot="17175100">
            <a:off x="5560219" y="4047331"/>
            <a:ext cx="2051050" cy="1811338"/>
          </a:xfrm>
        </p:spPr>
      </p:pic>
      <p:pic>
        <p:nvPicPr>
          <p:cNvPr descr="листя.jpg" id="8" name="Содержимое 3"/>
          <p:cNvPicPr>
            <a:picLocks noChangeAspect="1"/>
          </p:cNvPicPr>
          <p:nvPr/>
        </p:nvPicPr>
        <p:blipFill>
          <a:blip r:embed="rId3">
            <a:clrChange>
              <a:clrFrom>
                <a:srgbClr val="EDE5DA"/>
              </a:clrFrom>
              <a:clrTo>
                <a:srgbClr val="EDE5DA">
                  <a:alpha val="0"/>
                </a:srgbClr>
              </a:clrTo>
            </a:clrChange>
            <a:lum bright="-30000" contrast="20000"/>
          </a:blip>
          <a:srcRect b="196" l="5933" r="23816" t="57687"/>
          <a:stretch>
            <a:fillRect/>
          </a:stretch>
        </p:blipFill>
        <p:spPr bwMode="auto">
          <a:xfrm rot="9689634">
            <a:off x="2163763" y="993775"/>
            <a:ext cx="2051050" cy="180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descr="листя.jpg" id="9" name="Содержимое 3"/>
          <p:cNvPicPr>
            <a:picLocks noChangeAspect="1"/>
          </p:cNvPicPr>
          <p:nvPr/>
        </p:nvPicPr>
        <p:blipFill>
          <a:blip r:embed="rId3">
            <a:clrChange>
              <a:clrFrom>
                <a:srgbClr val="EDE5DA"/>
              </a:clrFrom>
              <a:clrTo>
                <a:srgbClr val="EDE5DA">
                  <a:alpha val="0"/>
                </a:srgbClr>
              </a:clrTo>
            </a:clrChange>
            <a:lum bright="-30000" contrast="20000"/>
          </a:blip>
          <a:srcRect b="196" l="5933" r="23816" t="57687"/>
          <a:stretch>
            <a:fillRect/>
          </a:stretch>
        </p:blipFill>
        <p:spPr bwMode="auto">
          <a:xfrm rot="-9163986">
            <a:off x="4229100" y="655638"/>
            <a:ext cx="2052638" cy="180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descr="листя.jpg" id="10" name="Содержимое 3"/>
          <p:cNvPicPr>
            <a:picLocks noChangeAspect="1"/>
          </p:cNvPicPr>
          <p:nvPr/>
        </p:nvPicPr>
        <p:blipFill>
          <a:blip r:embed="rId3">
            <a:clrChange>
              <a:clrFrom>
                <a:srgbClr val="EDE5DA"/>
              </a:clrFrom>
              <a:clrTo>
                <a:srgbClr val="EDE5DA">
                  <a:alpha val="0"/>
                </a:srgbClr>
              </a:clrTo>
            </a:clrChange>
            <a:lum bright="-30000" contrast="20000"/>
          </a:blip>
          <a:srcRect b="196" l="5933" r="23816" t="57687"/>
          <a:stretch>
            <a:fillRect/>
          </a:stretch>
        </p:blipFill>
        <p:spPr bwMode="auto">
          <a:xfrm rot="-6401064">
            <a:off x="6423025" y="1981200"/>
            <a:ext cx="2051050" cy="180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descr="листя.jpg" id="11" name="Содержимое 3"/>
          <p:cNvPicPr>
            <a:picLocks noChangeAspect="1"/>
          </p:cNvPicPr>
          <p:nvPr/>
        </p:nvPicPr>
        <p:blipFill>
          <a:blip r:embed="rId3">
            <a:clrChange>
              <a:clrFrom>
                <a:srgbClr val="EDE5DA"/>
              </a:clrFrom>
              <a:clrTo>
                <a:srgbClr val="EDE5DA">
                  <a:alpha val="0"/>
                </a:srgbClr>
              </a:clrTo>
            </a:clrChange>
            <a:lum bright="-30000" contrast="20000"/>
          </a:blip>
          <a:srcRect b="196" l="5933" r="23816" t="57687"/>
          <a:stretch>
            <a:fillRect/>
          </a:stretch>
        </p:blipFill>
        <p:spPr bwMode="auto">
          <a:xfrm rot="-4628576">
            <a:off x="3228182" y="3367881"/>
            <a:ext cx="2051050" cy="1811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descr="листя.jpg" id="12" name="Содержимое 3"/>
          <p:cNvPicPr>
            <a:picLocks noChangeAspect="1"/>
          </p:cNvPicPr>
          <p:nvPr/>
        </p:nvPicPr>
        <p:blipFill>
          <a:blip r:embed="rId3">
            <a:clrChange>
              <a:clrFrom>
                <a:srgbClr val="EDE5DA"/>
              </a:clrFrom>
              <a:clrTo>
                <a:srgbClr val="EDE5DA">
                  <a:alpha val="0"/>
                </a:srgbClr>
              </a:clrTo>
            </a:clrChange>
            <a:lum bright="-30000" contrast="20000"/>
          </a:blip>
          <a:srcRect b="196" l="5933" r="23816" t="57687"/>
          <a:stretch>
            <a:fillRect/>
          </a:stretch>
        </p:blipFill>
        <p:spPr bwMode="auto">
          <a:xfrm rot="-8032776">
            <a:off x="3124200" y="1819275"/>
            <a:ext cx="2051050" cy="180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descr="листя.jpg" id="13" name="Содержимое 3"/>
          <p:cNvPicPr>
            <a:picLocks noChangeAspect="1"/>
          </p:cNvPicPr>
          <p:nvPr/>
        </p:nvPicPr>
        <p:blipFill>
          <a:blip r:embed="rId3">
            <a:clrChange>
              <a:clrFrom>
                <a:srgbClr val="EDE5DA"/>
              </a:clrFrom>
              <a:clrTo>
                <a:srgbClr val="EDE5DA">
                  <a:alpha val="0"/>
                </a:srgbClr>
              </a:clrTo>
            </a:clrChange>
            <a:lum bright="-30000" contrast="20000"/>
          </a:blip>
          <a:srcRect b="196" l="5933" r="23816" t="57687"/>
          <a:stretch>
            <a:fillRect/>
          </a:stretch>
        </p:blipFill>
        <p:spPr bwMode="auto">
          <a:xfrm rot="-6295611">
            <a:off x="1755775" y="3533775"/>
            <a:ext cx="2052638" cy="181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descr="листя.jpg" id="14" name="Содержимое 3"/>
          <p:cNvPicPr>
            <a:picLocks noChangeAspect="1"/>
          </p:cNvPicPr>
          <p:nvPr/>
        </p:nvPicPr>
        <p:blipFill>
          <a:blip r:embed="rId3">
            <a:clrChange>
              <a:clrFrom>
                <a:srgbClr val="EDE5DA"/>
              </a:clrFrom>
              <a:clrTo>
                <a:srgbClr val="EDE5DA">
                  <a:alpha val="0"/>
                </a:srgbClr>
              </a:clrTo>
            </a:clrChange>
            <a:lum bright="-30000" contrast="20000"/>
          </a:blip>
          <a:srcRect b="196" l="5933" r="23816" t="57687"/>
          <a:stretch>
            <a:fillRect/>
          </a:stretch>
        </p:blipFill>
        <p:spPr bwMode="auto">
          <a:xfrm rot="-10123607">
            <a:off x="6515100" y="682625"/>
            <a:ext cx="2052638" cy="181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descr="листя.jpg" id="15" name="Содержимое 3"/>
          <p:cNvPicPr>
            <a:picLocks noChangeAspect="1"/>
          </p:cNvPicPr>
          <p:nvPr/>
        </p:nvPicPr>
        <p:blipFill>
          <a:blip r:embed="rId3">
            <a:clrChange>
              <a:clrFrom>
                <a:srgbClr val="EDE5DA"/>
              </a:clrFrom>
              <a:clrTo>
                <a:srgbClr val="EDE5DA">
                  <a:alpha val="0"/>
                </a:srgbClr>
              </a:clrTo>
            </a:clrChange>
            <a:lum bright="-30000" contrast="20000"/>
          </a:blip>
          <a:srcRect b="196" l="5933" r="23816" t="57687"/>
          <a:stretch>
            <a:fillRect/>
          </a:stretch>
        </p:blipFill>
        <p:spPr bwMode="auto">
          <a:xfrm rot="-6644448">
            <a:off x="5256213" y="2517775"/>
            <a:ext cx="2052638" cy="1811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Полилиния 18"/>
          <p:cNvSpPr/>
          <p:nvPr/>
        </p:nvSpPr>
        <p:spPr>
          <a:xfrm>
            <a:off x="0" y="4214813"/>
            <a:ext cx="850900" cy="639762"/>
          </a:xfrm>
          <a:custGeom>
            <a:avLst/>
            <a:gdLst>
              <a:gd fmla="*/ 543059 w 543059" name="connsiteX0"/>
              <a:gd fmla="*/ 0 h 628918" name="connsiteY0"/>
              <a:gd fmla="*/ 66541 w 543059" name="connsiteX1"/>
              <a:gd fmla="*/ 334850 h 628918" name="connsiteY1"/>
              <a:gd fmla="*/ 143814 w 543059" name="connsiteX2"/>
              <a:gd fmla="*/ 618186 h 628918" name="connsiteY2"/>
              <a:gd fmla="*/ 362755 w 543059" name="connsiteX3"/>
              <a:gd fmla="*/ 399245 h 628918" name="connsiteY3"/>
              <a:gd fmla="*/ 452907 w 543059" name="connsiteX4"/>
              <a:gd fmla="*/ 38636 h 628918" name="connsiteY4"/>
              <a:gd fmla="*/ 452907 w 543059" name="connsiteX5"/>
              <a:gd fmla="*/ 38636 h 628918" name="connsiteY5"/>
              <a:gd fmla="*/ 427149 w 543059" name="connsiteX6"/>
              <a:gd fmla="*/ 38636 h 628918" name="connsiteY6"/>
              <a:gd fmla="*/ 427149 w 543059" name="connsiteX7"/>
              <a:gd fmla="*/ 51515 h 628918" name="connsiteY7"/>
              <a:gd fmla="*/ 440028 w 543059" name="connsiteX8"/>
              <a:gd fmla="*/ 64394 h 628918" name="connsiteY8"/>
              <a:gd fmla="*/ 414270 w 543059" name="connsiteX9"/>
              <a:gd fmla="*/ 64394 h 628918" name="connsiteY9"/>
              <a:gd fmla="*/ 401391 w 543059" name="connsiteX10"/>
              <a:gd fmla="*/ 64394 h 628918" name="connsiteY10"/>
              <a:gd fmla="*/ 414270 w 543059" name="connsiteX11"/>
              <a:gd fmla="*/ 141667 h 628918" name="connsiteY11"/>
              <a:gd fmla="*/ 401391 w 543059" name="connsiteX12"/>
              <a:gd fmla="*/ 103031 h 628918" name="connsiteY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b="b" l="l" r="r" t="t"/>
            <a:pathLst>
              <a:path h="628918" w="543059">
                <a:moveTo>
                  <a:pt x="543059" y="0"/>
                </a:moveTo>
                <a:cubicBezTo>
                  <a:pt x="338070" y="115909"/>
                  <a:pt x="133082" y="231819"/>
                  <a:pt x="66541" y="334850"/>
                </a:cubicBezTo>
                <a:cubicBezTo>
                  <a:pt x="0" y="437881"/>
                  <a:pt x="94445" y="607454"/>
                  <a:pt x="143814" y="618186"/>
                </a:cubicBezTo>
                <a:cubicBezTo>
                  <a:pt x="193183" y="628918"/>
                  <a:pt x="311239" y="495837"/>
                  <a:pt x="362755" y="399245"/>
                </a:cubicBezTo>
                <a:cubicBezTo>
                  <a:pt x="414271" y="302653"/>
                  <a:pt x="452907" y="38636"/>
                  <a:pt x="452907" y="38636"/>
                </a:cubicBezTo>
                <a:lnTo>
                  <a:pt x="452907" y="38636"/>
                </a:lnTo>
                <a:cubicBezTo>
                  <a:pt x="448614" y="38636"/>
                  <a:pt x="431442" y="36489"/>
                  <a:pt x="427149" y="38636"/>
                </a:cubicBezTo>
                <a:cubicBezTo>
                  <a:pt x="422856" y="40783"/>
                  <a:pt x="425002" y="47222"/>
                  <a:pt x="427149" y="51515"/>
                </a:cubicBezTo>
                <a:cubicBezTo>
                  <a:pt x="429296" y="55808"/>
                  <a:pt x="442174" y="62248"/>
                  <a:pt x="440028" y="64394"/>
                </a:cubicBezTo>
                <a:cubicBezTo>
                  <a:pt x="437882" y="66540"/>
                  <a:pt x="414270" y="64394"/>
                  <a:pt x="414270" y="64394"/>
                </a:cubicBezTo>
                <a:cubicBezTo>
                  <a:pt x="407831" y="64394"/>
                  <a:pt x="401391" y="51515"/>
                  <a:pt x="401391" y="64394"/>
                </a:cubicBezTo>
                <a:cubicBezTo>
                  <a:pt x="401391" y="77273"/>
                  <a:pt x="414270" y="135228"/>
                  <a:pt x="414270" y="141667"/>
                </a:cubicBezTo>
                <a:cubicBezTo>
                  <a:pt x="414270" y="148106"/>
                  <a:pt x="407830" y="125568"/>
                  <a:pt x="401391" y="103031"/>
                </a:cubicBezTo>
              </a:path>
            </a:pathLst>
          </a:custGeom>
          <a:solidFill>
            <a:srgbClr val="3E1716"/>
          </a:solidFill>
          <a:ln>
            <a:solidFill>
              <a:srgbClr val="3E171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ransition spd="slow">
    <p:wheel/>
  </p:transition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id="5" nodeType="clickEffect" presetClass="exit" presetID="28" presetSubtype="0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dur="2000" id="6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2000" id="7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dur="1" fill="hold" id="8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9">
                            <p:stCondLst>
                              <p:cond delay="2000"/>
                            </p:stCondLst>
                            <p:childTnLst>
                              <p:par>
                                <p:cTn fill="hold" id="10" nodeType="afterEffect" presetClass="exit" presetID="28" presetSubtype="0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dur="1400" id="11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400" id="12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dur="1" fill="hold" id="13">
                                          <p:stCondLst>
                                            <p:cond delay="13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id="14" nodeType="withEffect" presetClass="exit" presetID="28" presetSubtype="0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dur="2000" id="15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2000" id="16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dur="1" fill="hold" id="17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18">
                            <p:stCondLst>
                              <p:cond delay="4000"/>
                            </p:stCondLst>
                            <p:childTnLst>
                              <p:par>
                                <p:cTn fill="hold" id="19" nodeType="afterEffect" presetClass="exit" presetID="28" presetSubtype="0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dur="2000" id="2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2000" id="21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dur="1" fill="hold" id="22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23">
                            <p:stCondLst>
                              <p:cond delay="6000"/>
                            </p:stCondLst>
                            <p:childTnLst>
                              <p:par>
                                <p:cTn fill="hold" id="24" nodeType="afterEffect" presetClass="exit" presetID="28" presetSubtype="0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dur="3000" id="25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3000" id="26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dur="1" fill="hold" id="27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id="28" nodeType="withEffect" presetClass="exit" presetID="28" presetSubtype="0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dur="2000" id="29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2000" id="3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dur="1" fill="hold" id="31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32">
                            <p:stCondLst>
                              <p:cond delay="9000"/>
                            </p:stCondLst>
                            <p:childTnLst>
                              <p:par>
                                <p:cTn fill="hold" id="33" nodeType="afterEffect" presetClass="exit" presetID="28" presetSubtype="0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dur="2000" id="34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2000" id="35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dur="1" fill="hold" id="36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37">
                            <p:stCondLst>
                              <p:cond delay="11000"/>
                            </p:stCondLst>
                            <p:childTnLst>
                              <p:par>
                                <p:cTn fill="hold" id="38" nodeType="afterEffect" presetClass="exit" presetID="28" presetSubtype="0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dur="1000" id="39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id="4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dur="1" fill="hold" id="41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id="42" nodeType="withEffect" presetClass="exit" presetID="28" presetSubtype="0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dur="2000" id="43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2000" id="44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dur="1" fill="hold" id="45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46">
                      <p:stCondLst>
                        <p:cond delay="indefinite"/>
                      </p:stCondLst>
                      <p:childTnLst>
                        <p:par>
                          <p:cTn fill="hold" id="47">
                            <p:stCondLst>
                              <p:cond delay="0"/>
                            </p:stCondLst>
                            <p:childTnLst>
                              <p:par>
                                <p:cTn fill="hold" id="48" nodeType="clickEffect" presetClass="entr" presetID="9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4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dissolve" transition="in">
                                      <p:cBhvr>
                                        <p:cTn dur="500" id="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I:\картинки\16.jpeg" id="27649" name="Picture 2"/>
          <p:cNvPicPr>
            <a:picLocks noChangeArrowheads="1" noChangeAspect="1"/>
          </p:cNvPicPr>
          <p:nvPr/>
        </p:nvPicPr>
        <p:blipFill>
          <a:blip r:embed="rId2">
            <a:lum bright="20000"/>
          </a:blip>
          <a:srcRect/>
          <a:stretch>
            <a:fillRect/>
          </a:stretch>
        </p:blipFill>
        <p:spPr bwMode="auto">
          <a:xfrm>
            <a:off x="114300" y="142875"/>
            <a:ext cx="8959850" cy="657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Autofit/>
            <a:scene3d>
              <a:camera prst="orthographicFront"/>
              <a:lightRig dir="t" rig="brightRoom"/>
            </a:scene3d>
            <a:sp3d contourW="6350" prstMaterial="plastic">
              <a:bevelT h="20320" prst="angle" w="20320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fontAlgn="auto">
              <a:spcAft>
                <a:spcPts val="0"/>
              </a:spcAft>
              <a:defRPr/>
            </a:pPr>
            <a:r>
              <a:rPr b="1" cap="all" dirty="0" lang="en-US" smtClean="0" sz="7200">
                <a:ln/>
                <a:solidFill>
                  <a:srgbClr val="3E1716"/>
                </a:solidFill>
                <a:effectLst>
                  <a:outerShdw algn="tl" blurRad="19685" dir="5400000" dist="12700" rotWithShape="0">
                    <a:schemeClr val="accent1">
                      <a:satMod val="130000"/>
                      <a:alpha val="60000"/>
                    </a:schemeClr>
                  </a:outerShdw>
                  <a:reflection algn="bl" blurRad="10000" dir="5400000" dist="500" endPos="48000" rotWithShape="0" stA="55000" sy="-100000"/>
                </a:effectLst>
              </a:rPr>
              <a:t>8 – 8 = </a:t>
            </a:r>
            <a:endParaRPr b="1" cap="all" dirty="0" lang="ru-RU" sz="7200">
              <a:ln/>
              <a:solidFill>
                <a:srgbClr val="3E1716"/>
              </a:solidFill>
              <a:effectLst>
                <a:outerShdw algn="tl" blurRad="19685" dir="5400000" dist="12700" rotWithShape="0">
                  <a:schemeClr val="accent1">
                    <a:satMod val="130000"/>
                    <a:alpha val="60000"/>
                  </a:schemeClr>
                </a:outerShdw>
                <a:reflection algn="bl" blurRad="10000" dir="5400000" dist="500" endPos="48000" rotWithShape="0" stA="55000" sy="-100000"/>
              </a:effectLst>
            </a:endParaRPr>
          </a:p>
        </p:txBody>
      </p:sp>
      <p:pic>
        <p:nvPicPr>
          <p:cNvPr descr="листя.jpg" id="4" name="Содержимое 3"/>
          <p:cNvPicPr>
            <a:picLocks noChangeAspect="1" noGrp="1"/>
          </p:cNvPicPr>
          <p:nvPr>
            <p:ph idx="1"/>
          </p:nvPr>
        </p:nvPicPr>
        <p:blipFill>
          <a:blip r:embed="rId3">
            <a:clrChange>
              <a:clrFrom>
                <a:srgbClr val="EDE5DA"/>
              </a:clrFrom>
              <a:clrTo>
                <a:srgbClr val="EDE5DA">
                  <a:alpha val="0"/>
                </a:srgbClr>
              </a:clrTo>
            </a:clrChange>
            <a:lum bright="-30000"/>
          </a:blip>
          <a:srcRect b="196" l="5933" r="23816" t="57687"/>
          <a:stretch>
            <a:fillRect/>
          </a:stretch>
        </p:blipFill>
        <p:spPr>
          <a:xfrm rot="18766710">
            <a:off x="1661319" y="1058069"/>
            <a:ext cx="1471613" cy="1666875"/>
          </a:xfrm>
        </p:spPr>
      </p:pic>
      <p:pic>
        <p:nvPicPr>
          <p:cNvPr descr="листя.jpg" id="5" name="Содержимое 3"/>
          <p:cNvPicPr>
            <a:picLocks noChangeAspect="1"/>
          </p:cNvPicPr>
          <p:nvPr/>
        </p:nvPicPr>
        <p:blipFill>
          <a:blip r:embed="rId3">
            <a:clrChange>
              <a:clrFrom>
                <a:srgbClr val="F4EAE0"/>
              </a:clrFrom>
              <a:clrTo>
                <a:srgbClr val="F4EAE0">
                  <a:alpha val="0"/>
                </a:srgbClr>
              </a:clrTo>
            </a:clrChange>
            <a:lum bright="-30000"/>
          </a:blip>
          <a:srcRect b="47889" t="1741"/>
          <a:stretch>
            <a:fillRect/>
          </a:stretch>
        </p:blipFill>
        <p:spPr bwMode="auto">
          <a:xfrm rot="-8752363">
            <a:off x="715963" y="2698750"/>
            <a:ext cx="1357312" cy="1292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descr="листя.jpg" id="6" name="Содержимое 3"/>
          <p:cNvPicPr>
            <a:picLocks noChangeAspect="1"/>
          </p:cNvPicPr>
          <p:nvPr/>
        </p:nvPicPr>
        <p:blipFill>
          <a:blip r:embed="rId3">
            <a:clrChange>
              <a:clrFrom>
                <a:srgbClr val="F4EAE0"/>
              </a:clrFrom>
              <a:clrTo>
                <a:srgbClr val="F4EAE0">
                  <a:alpha val="0"/>
                </a:srgbClr>
              </a:clrTo>
            </a:clrChange>
            <a:lum bright="-30000"/>
          </a:blip>
          <a:srcRect b="47889"/>
          <a:stretch>
            <a:fillRect/>
          </a:stretch>
        </p:blipFill>
        <p:spPr bwMode="auto">
          <a:xfrm rot="6174376">
            <a:off x="5768181" y="4928394"/>
            <a:ext cx="1357313" cy="1336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descr="листя.jpg" id="7" name="Содержимое 3"/>
          <p:cNvPicPr>
            <a:picLocks noChangeAspect="1"/>
          </p:cNvPicPr>
          <p:nvPr/>
        </p:nvPicPr>
        <p:blipFill>
          <a:blip r:embed="rId3">
            <a:clrChange>
              <a:clrFrom>
                <a:srgbClr val="F4EAE0"/>
              </a:clrFrom>
              <a:clrTo>
                <a:srgbClr val="F4EAE0">
                  <a:alpha val="0"/>
                </a:srgbClr>
              </a:clrTo>
            </a:clrChange>
            <a:lum bright="-30000"/>
          </a:blip>
          <a:srcRect b="47889" t="692"/>
          <a:stretch>
            <a:fillRect/>
          </a:stretch>
        </p:blipFill>
        <p:spPr bwMode="auto">
          <a:xfrm>
            <a:off x="3786188" y="1143000"/>
            <a:ext cx="1357312" cy="1319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descr="листя.jpg" id="8" name="Содержимое 3"/>
          <p:cNvPicPr>
            <a:picLocks noChangeAspect="1"/>
          </p:cNvPicPr>
          <p:nvPr/>
        </p:nvPicPr>
        <p:blipFill>
          <a:blip r:embed="rId3">
            <a:clrChange>
              <a:clrFrom>
                <a:srgbClr val="F4EAE0"/>
              </a:clrFrom>
              <a:clrTo>
                <a:srgbClr val="F4EAE0">
                  <a:alpha val="0"/>
                </a:srgbClr>
              </a:clrTo>
            </a:clrChange>
            <a:lum bright="-30000"/>
          </a:blip>
          <a:srcRect b="47889" t="3134"/>
          <a:stretch>
            <a:fillRect/>
          </a:stretch>
        </p:blipFill>
        <p:spPr>
          <a:xfrm rot="18209883">
            <a:off x="5522701" y="1184494"/>
            <a:ext cx="1902029" cy="1760154"/>
          </a:xfrm>
          <a:prstGeom prst="ellipse">
            <a:avLst/>
          </a:prstGeom>
        </p:spPr>
      </p:pic>
      <p:pic>
        <p:nvPicPr>
          <p:cNvPr descr="листя.jpg" id="10" name="Содержимое 3"/>
          <p:cNvPicPr>
            <a:picLocks noChangeAspect="1"/>
          </p:cNvPicPr>
          <p:nvPr/>
        </p:nvPicPr>
        <p:blipFill>
          <a:blip r:embed="rId3">
            <a:clrChange>
              <a:clrFrom>
                <a:srgbClr val="EDE5DA"/>
              </a:clrFrom>
              <a:clrTo>
                <a:srgbClr val="EDE5DA">
                  <a:alpha val="0"/>
                </a:srgbClr>
              </a:clrTo>
            </a:clrChange>
            <a:lum bright="-30000"/>
          </a:blip>
          <a:srcRect b="196" l="5933" r="23816" t="57687"/>
          <a:stretch>
            <a:fillRect/>
          </a:stretch>
        </p:blipFill>
        <p:spPr bwMode="auto">
          <a:xfrm rot="-2833290">
            <a:off x="652463" y="4175125"/>
            <a:ext cx="1714500" cy="194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descr="листя.jpg" id="11" name="Содержимое 3"/>
          <p:cNvPicPr>
            <a:picLocks noChangeAspect="1"/>
          </p:cNvPicPr>
          <p:nvPr/>
        </p:nvPicPr>
        <p:blipFill>
          <a:blip r:embed="rId3">
            <a:clrChange>
              <a:clrFrom>
                <a:srgbClr val="EDE5DA"/>
              </a:clrFrom>
              <a:clrTo>
                <a:srgbClr val="EDE5DA">
                  <a:alpha val="0"/>
                </a:srgbClr>
              </a:clrTo>
            </a:clrChange>
            <a:lum bright="-30000"/>
          </a:blip>
          <a:srcRect b="196" l="5933" r="23816" t="57687"/>
          <a:stretch>
            <a:fillRect/>
          </a:stretch>
        </p:blipFill>
        <p:spPr bwMode="auto">
          <a:xfrm rot="-6265186">
            <a:off x="6654800" y="3100388"/>
            <a:ext cx="1714500" cy="194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descr="листя.jpg" id="12" name="Содержимое 3"/>
          <p:cNvPicPr>
            <a:picLocks noChangeAspect="1"/>
          </p:cNvPicPr>
          <p:nvPr/>
        </p:nvPicPr>
        <p:blipFill>
          <a:blip r:embed="rId3">
            <a:clrChange>
              <a:clrFrom>
                <a:srgbClr val="EDE5DA"/>
              </a:clrFrom>
              <a:clrTo>
                <a:srgbClr val="EDE5DA">
                  <a:alpha val="0"/>
                </a:srgbClr>
              </a:clrTo>
            </a:clrChange>
            <a:lum bright="-30000"/>
          </a:blip>
          <a:srcRect b="196" l="5933" r="23816" t="57687"/>
          <a:stretch>
            <a:fillRect/>
          </a:stretch>
        </p:blipFill>
        <p:spPr bwMode="auto">
          <a:xfrm rot="4440020">
            <a:off x="3057525" y="5068888"/>
            <a:ext cx="1487487" cy="1684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descr="їжачок.jpg" id="13" name="Рисунок 12"/>
          <p:cNvPicPr>
            <a:picLocks noChangeAspect="1"/>
          </p:cNvPicPr>
          <p:nvPr/>
        </p:nvPicPr>
        <p:blipFill>
          <a:blip r:embed="rId4">
            <a:clrChange>
              <a:clrFrom>
                <a:srgbClr val="F3EFE4"/>
              </a:clrFrom>
              <a:clrTo>
                <a:srgbClr val="F3EFE4">
                  <a:alpha val="0"/>
                </a:srgbClr>
              </a:clrTo>
            </a:clrChange>
            <a:lum bright="-40000" contrast="20000"/>
          </a:blip>
          <a:srcRect r="266"/>
          <a:stretch>
            <a:fillRect/>
          </a:stretch>
        </p:blipFill>
        <p:spPr>
          <a:xfrm>
            <a:off x="2571736" y="2428868"/>
            <a:ext cx="2857520" cy="3036114"/>
          </a:xfrm>
          <a:prstGeom prst="ellipse">
            <a:avLst/>
          </a:prstGeom>
        </p:spPr>
      </p:pic>
    </p:spTree>
  </p:cSld>
  <p:clrMapOvr>
    <a:masterClrMapping/>
  </p:clrMapOvr>
  <p:transition spd="slow">
    <p:newsflash/>
  </p:transition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accel="50000" decel="50000" fill="hold" id="5" nodeType="clickEffect" presetClass="path" presetID="56" presetSubtype="0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4.7271E-6 L 0.25 -0.33303 " pathEditMode="relative" ptsTypes="AA" rAng="0">
                                      <p:cBhvr>
                                        <p:cTn dur="1000" fill="hold" id="6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" y="-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7">
                            <p:stCondLst>
                              <p:cond delay="1000"/>
                            </p:stCondLst>
                            <p:childTnLst>
                              <p:par>
                                <p:cTn fill="hold" id="8" nodeType="afterEffect" presetClass="exit" presetID="10" presetSubtype="0">
                                  <p:stCondLst>
                                    <p:cond delay="0"/>
                                  </p:stCondLst>
                                  <p:childTnLst>
                                    <p:animEffect filter="fade" transition="out">
                                      <p:cBhvr>
                                        <p:cTn dur="500" id="9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 id="10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11">
                            <p:stCondLst>
                              <p:cond delay="1500"/>
                            </p:stCondLst>
                            <p:childTnLst>
                              <p:par>
                                <p:cTn accel="50000" decel="50000" fill="hold" id="12" nodeType="afterEffect" presetClass="path" presetID="35" presetSubtype="0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5 -0.33302 L 0.05469 -0.32724 " pathEditMode="relative" ptsTypes="AA" rAng="0">
                                      <p:cBhvr>
                                        <p:cTn dur="500" fill="hold" id="13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8" y="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14">
                            <p:stCondLst>
                              <p:cond delay="2000"/>
                            </p:stCondLst>
                            <p:childTnLst>
                              <p:par>
                                <p:cTn fill="hold" id="15" nodeType="afterEffect" presetClass="exit" presetID="10" presetSubtype="0">
                                  <p:stCondLst>
                                    <p:cond delay="0"/>
                                  </p:stCondLst>
                                  <p:childTnLst>
                                    <p:animEffect filter="fade" transition="out">
                                      <p:cBhvr>
                                        <p:cTn dur="500" id="16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 id="17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18">
                            <p:stCondLst>
                              <p:cond delay="2500"/>
                            </p:stCondLst>
                            <p:childTnLst>
                              <p:par>
                                <p:cTn accel="50000" decel="50000" fill="hold" id="19" nodeType="afterEffect" presetClass="path" presetID="35" presetSubtype="0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5469 -0.32724 L -0.1816 -0.29579 " pathEditMode="relative" ptsTypes="AA" rAng="0">
                                      <p:cBhvr>
                                        <p:cTn dur="500" fill="hold" id="2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8" y="1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21">
                            <p:stCondLst>
                              <p:cond delay="3000"/>
                            </p:stCondLst>
                            <p:childTnLst>
                              <p:par>
                                <p:cTn fill="hold" id="22" nodeType="afterEffect" presetClass="exit" presetID="10" presetSubtype="0">
                                  <p:stCondLst>
                                    <p:cond delay="100"/>
                                  </p:stCondLst>
                                  <p:childTnLst>
                                    <p:animEffect filter="fade" transition="out">
                                      <p:cBhvr>
                                        <p:cTn dur="500" id="23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 id="24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25">
                            <p:stCondLst>
                              <p:cond delay="3600"/>
                            </p:stCondLst>
                            <p:childTnLst>
                              <p:par>
                                <p:cTn accel="50000" decel="50000" fill="hold" id="26" nodeType="afterEffect" presetClass="path" presetID="42" presetSubtype="0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816 -0.29579 L -0.29983 -0.10684 " pathEditMode="relative" ptsTypes="AA" rAng="0">
                                      <p:cBhvr>
                                        <p:cTn dur="500" fill="hold" id="27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9" y="9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28">
                            <p:stCondLst>
                              <p:cond delay="4100"/>
                            </p:stCondLst>
                            <p:childTnLst>
                              <p:par>
                                <p:cTn fill="hold" id="29" nodeType="afterEffect" presetClass="exit" presetID="10" presetSubtype="0">
                                  <p:stCondLst>
                                    <p:cond delay="0"/>
                                  </p:stCondLst>
                                  <p:childTnLst>
                                    <p:animEffect filter="fade" transition="out">
                                      <p:cBhvr>
                                        <p:cTn dur="500" id="3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 id="31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32">
                            <p:stCondLst>
                              <p:cond delay="4600"/>
                            </p:stCondLst>
                            <p:childTnLst>
                              <p:par>
                                <p:cTn accel="50000" decel="50000" fill="hold" id="33" nodeType="afterEffect" presetClass="path" presetID="42" presetSubtype="0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0.29983 -0.10684 L -0.29184 0.13437 " pathEditMode="relative" ptsTypes="AA" rAng="0">
                                      <p:cBhvr>
                                        <p:cTn dur="500" fill="hold" id="34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" y="12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35">
                            <p:stCondLst>
                              <p:cond delay="5700"/>
                            </p:stCondLst>
                            <p:childTnLst>
                              <p:par>
                                <p:cTn fill="hold" id="36" nodeType="afterEffect" presetClass="exit" presetID="10" presetSubtype="0">
                                  <p:stCondLst>
                                    <p:cond delay="0"/>
                                  </p:stCondLst>
                                  <p:childTnLst>
                                    <p:animEffect filter="fade" transition="out">
                                      <p:cBhvr>
                                        <p:cTn dur="500" id="37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 id="38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39">
                            <p:stCondLst>
                              <p:cond delay="6200"/>
                            </p:stCondLst>
                            <p:childTnLst>
                              <p:par>
                                <p:cTn accel="50000" decel="50000" fill="hold" id="40" nodeType="afterEffect" presetClass="path" presetID="63" presetSubtype="0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9184 0.13437 L -0.06354 0.24977 " pathEditMode="relative" ptsTypes="AA" rAng="0">
                                      <p:cBhvr>
                                        <p:cTn dur="500" fill="hold" id="41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4" y="5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42">
                            <p:stCondLst>
                              <p:cond delay="6700"/>
                            </p:stCondLst>
                            <p:childTnLst>
                              <p:par>
                                <p:cTn fill="hold" id="43" nodeType="afterEffect" presetClass="exit" presetID="10" presetSubtype="0">
                                  <p:stCondLst>
                                    <p:cond delay="0"/>
                                  </p:stCondLst>
                                  <p:childTnLst>
                                    <p:animEffect filter="fade" transition="out">
                                      <p:cBhvr>
                                        <p:cTn dur="500" id="44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 id="45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46">
                            <p:stCondLst>
                              <p:cond delay="7200"/>
                            </p:stCondLst>
                            <p:childTnLst>
                              <p:par>
                                <p:cTn accel="50000" decel="50000" fill="hold" id="47" nodeType="afterEffect" presetClass="path" presetID="63" presetSubtype="0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6354 0.24977 L 0.24358 0.23936 " pathEditMode="relative" ptsTypes="AA" rAng="0">
                                      <p:cBhvr>
                                        <p:cTn dur="500" fill="hold" id="48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3" y="-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49">
                            <p:stCondLst>
                              <p:cond delay="7700"/>
                            </p:stCondLst>
                            <p:childTnLst>
                              <p:par>
                                <p:cTn fill="hold" id="50" nodeType="afterEffect" presetClass="exit" presetID="10" presetSubtype="0">
                                  <p:stCondLst>
                                    <p:cond delay="900"/>
                                  </p:stCondLst>
                                  <p:childTnLst>
                                    <p:animEffect filter="fade" transition="out">
                                      <p:cBhvr>
                                        <p:cTn dur="500" id="5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 id="52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53">
                            <p:stCondLst>
                              <p:cond delay="9100"/>
                            </p:stCondLst>
                            <p:childTnLst>
                              <p:par>
                                <p:cTn accel="50000" decel="50000" fill="hold" id="54" nodeType="afterEffect" presetClass="path" presetID="56" presetSubtype="0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4358 0.23936 L 0.40104 0.01896 " pathEditMode="relative" ptsTypes="AA" rAng="0">
                                      <p:cBhvr>
                                        <p:cTn dur="500" fill="hold" id="55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9" y="-11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56">
                            <p:stCondLst>
                              <p:cond delay="9600"/>
                            </p:stCondLst>
                            <p:childTnLst>
                              <p:par>
                                <p:cTn fill="hold" id="57" nodeType="afterEffect" presetClass="exit" presetID="10" presetSubtype="0">
                                  <p:stCondLst>
                                    <p:cond delay="0"/>
                                  </p:stCondLst>
                                  <p:childTnLst>
                                    <p:animEffect filter="fade" transition="out">
                                      <p:cBhvr>
                                        <p:cTn dur="500" id="58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 id="59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60">
                      <p:stCondLst>
                        <p:cond delay="indefinite"/>
                      </p:stCondLst>
                      <p:childTnLst>
                        <p:par>
                          <p:cTn fill="hold" id="61">
                            <p:stCondLst>
                              <p:cond delay="0"/>
                            </p:stCondLst>
                            <p:childTnLst>
                              <p:par>
                                <p:cTn fill="hold" id="62" nodeType="clickEffect" presetClass="entr" presetID="9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3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dissolve" transition="in">
                                      <p:cBhvr>
                                        <p:cTn dur="1000" id="64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457200" y="357166"/>
            <a:ext cx="8229600" cy="5768997"/>
          </a:xfrm>
        </p:spPr>
        <p:txBody>
          <a:bodyPr rtlCol="0">
            <a:normAutofit fontScale="92500" lnSpcReduction="1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sz="7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  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sz="7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  3 – 3 = 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sz="7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  6 – 6 =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sz="7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  9 – 9 =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sz="7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  8 – 8 =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US" sz="7200" b="1" dirty="0" smtClean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US" sz="7200" b="1" dirty="0" smtClean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sz="7200" dirty="0">
              <a:solidFill>
                <a:srgbClr val="3E1716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5857875" y="2428875"/>
            <a:ext cx="1857375" cy="26431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0000" dirty="0">
                <a:solidFill>
                  <a:srgbClr val="FF0000"/>
                </a:solidFill>
              </a:rPr>
              <a:t>?</a:t>
            </a:r>
            <a:endParaRPr lang="ru-RU" sz="20000" dirty="0">
              <a:solidFill>
                <a:srgbClr val="FF0000"/>
              </a:solidFill>
            </a:endParaRPr>
          </a:p>
        </p:txBody>
      </p:sp>
      <p:sp>
        <p:nvSpPr>
          <p:cNvPr id="2867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8" name="Прямоугольник 7"/>
          <p:cNvSpPr/>
          <p:nvPr/>
        </p:nvSpPr>
        <p:spPr>
          <a:xfrm>
            <a:off x="3428992" y="1500174"/>
            <a:ext cx="1071570" cy="85725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72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0</a:t>
            </a:r>
            <a:endParaRPr lang="ru-RU" sz="7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428992" y="2643182"/>
            <a:ext cx="1071570" cy="85725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72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0</a:t>
            </a:r>
            <a:endParaRPr lang="ru-RU" sz="7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428992" y="3714752"/>
            <a:ext cx="1071570" cy="85725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72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0</a:t>
            </a:r>
            <a:endParaRPr lang="ru-RU" sz="7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357554" y="4929198"/>
            <a:ext cx="1071570" cy="85725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72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0</a:t>
            </a:r>
            <a:endParaRPr lang="ru-RU" sz="7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1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7" name="Рисунок 5"/>
          <p:cNvPicPr>
            <a:picLocks noChangeArrowheads="1" noChangeAspect="1"/>
          </p:cNvPicPr>
          <p:nvPr/>
        </p:nvPicPr>
        <p:blipFill>
          <a:blip r:embed="rId2">
            <a:lum bright="20000"/>
          </a:blip>
          <a:srcRect b="75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142852"/>
            <a:ext cx="8229600" cy="796908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dirty="0" err="1" lang="uk-UA" smtClean="0">
                <a:ln>
                  <a:solidFill>
                    <a:srgbClr val="0070C0"/>
                  </a:solidFill>
                </a:ln>
              </a:rPr>
              <a:t>фізкультхвилинка</a:t>
            </a:r>
            <a:endParaRPr dirty="0" lang="ru-RU">
              <a:ln>
                <a:solidFill>
                  <a:srgbClr val="0070C0"/>
                </a:solidFill>
              </a:ln>
            </a:endParaRPr>
          </a:p>
        </p:txBody>
      </p:sp>
      <p:pic>
        <p:nvPicPr>
          <p:cNvPr descr="C:\Documents and Settings\Администратор\Мои документы\Мои рисунки\звірята.jpg" id="1026" name="Picture 2"/>
          <p:cNvPicPr>
            <a:picLocks noChangeArrowheads="1" noChangeAspect="1" noGrp="1"/>
          </p:cNvPicPr>
          <p:nvPr>
            <p:ph idx="1"/>
          </p:nvPr>
        </p:nvPicPr>
        <p:blipFill>
          <a:blip r:embed="rId3">
            <a:clrChange>
              <a:clrFrom>
                <a:srgbClr val="F0E0D3"/>
              </a:clrFrom>
              <a:clrTo>
                <a:srgbClr val="F0E0D3">
                  <a:alpha val="0"/>
                </a:srgbClr>
              </a:clrTo>
            </a:clrChange>
            <a:lum bright="-40000" contrast="20000"/>
          </a:blip>
          <a:srcRect l="-2117" r="-2117" t="-2210"/>
          <a:stretch>
            <a:fillRect/>
          </a:stretch>
        </p:blipFill>
        <p:spPr>
          <a:xfrm>
            <a:off x="1285852" y="785793"/>
            <a:ext cx="6643734" cy="6145957"/>
          </a:xfrm>
          <a:prstGeom prst="ellipse">
            <a:avLst/>
          </a:prstGeom>
        </p:spPr>
      </p:pic>
    </p:spTree>
  </p:cSld>
  <p:clrMapOvr>
    <a:masterClrMapping/>
  </p:clrMapOvr>
  <p:transition spd="slow">
    <p:wheel spokes="1"/>
  </p:transition>
  <p:timing>
    <p:tnLst>
      <p:par>
        <p:cTn dur="indefinite" id="1" nodeType="tmRoot" restart="never"/>
      </p:par>
    </p:tnLst>
  </p:timing>
</p:sld>
</file>

<file path=ppt/slides/slide1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I:\картинки\51.jpeg" id="30721" name="Picture 4"/>
          <p:cNvPicPr>
            <a:picLocks noChangeArrowheads="1"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5511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42852"/>
            <a:ext cx="8229600" cy="785818"/>
          </a:xfrm>
        </p:spPr>
        <p:txBody>
          <a:bodyPr rtlCol="0">
            <a:normAutofit fontScale="90000"/>
            <a:scene3d>
              <a:camera prst="orthographicFront"/>
              <a:lightRig dir="tl" rig="soft">
                <a:rot lat="0" lon="0" rev="0"/>
              </a:lightRig>
            </a:scene3d>
            <a:sp3d contourW="25400" prstMaterial="matte">
              <a:bevelT h="55880" prst="artDeco" w="25400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fontAlgn="auto">
              <a:spcAft>
                <a:spcPts val="0"/>
              </a:spcAft>
              <a:defRPr/>
            </a:pPr>
            <a:r>
              <a:rPr b="1" dirty="0" lang="uk-UA" smtClean="0" spc="50" sz="5400">
                <a:ln w="11430">
                  <a:solidFill>
                    <a:srgbClr val="C00000"/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algn="tl" blurRad="76200" dir="5400000" dist="50800" rotWithShape="0">
                    <a:srgbClr val="000000">
                      <a:alpha val="65000"/>
                    </a:srgbClr>
                  </a:outerShdw>
                </a:effectLst>
              </a:rPr>
              <a:t>Де живе кожна з тварин?</a:t>
            </a:r>
            <a:endParaRPr b="1" dirty="0" lang="ru-RU" spc="50" sz="5400">
              <a:ln w="11430">
                <a:solidFill>
                  <a:srgbClr val="C00000"/>
                </a:solidFill>
              </a:ln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algn="tl" blurRad="76200" dir="5400000" dist="50800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descr="C:\Documents and Settings\Администратор\Мои документы\Мои рисунки\будинок.jpg" id="4098" name="Picture 2"/>
          <p:cNvPicPr>
            <a:picLocks noChangeArrowheads="1" noChangeAspect="1" noGrp="1"/>
          </p:cNvPicPr>
          <p:nvPr>
            <p:ph idx="1"/>
          </p:nvPr>
        </p:nvPicPr>
        <p:blipFill>
          <a:blip r:embed="rId3">
            <a:clrChange>
              <a:clrFrom>
                <a:srgbClr val="DAD1E6"/>
              </a:clrFrom>
              <a:clrTo>
                <a:srgbClr val="DAD1E6">
                  <a:alpha val="0"/>
                </a:srgbClr>
              </a:clrTo>
            </a:clrChange>
            <a:lum bright="-20000" contrast="20000"/>
          </a:blip>
          <a:srcRect b="21434" r="12647"/>
          <a:stretch>
            <a:fillRect/>
          </a:stretch>
        </p:blipFill>
        <p:spPr>
          <a:xfrm>
            <a:off x="1000100" y="785794"/>
            <a:ext cx="6067114" cy="5857939"/>
          </a:xfrm>
          <a:prstGeom prst="roundRect">
            <a:avLst/>
          </a:prstGeom>
        </p:spPr>
      </p:pic>
      <p:pic>
        <p:nvPicPr>
          <p:cNvPr descr="C:\Documents and Settings\Администратор\Мои документы\Мои рисунки\будинок.jpg" id="30724" name="Picture 2"/>
          <p:cNvPicPr>
            <a:picLocks noChangeArrowheads="1" noChangeAspect="1"/>
          </p:cNvPicPr>
          <p:nvPr/>
        </p:nvPicPr>
        <p:blipFill>
          <a:blip r:embed="rId3">
            <a:lum bright="-20000" contrast="20000"/>
          </a:blip>
          <a:srcRect b="58141" l="92174" r="1601" t="36020"/>
          <a:stretch>
            <a:fillRect/>
          </a:stretch>
        </p:blipFill>
        <p:spPr bwMode="auto">
          <a:xfrm>
            <a:off x="6786563" y="4286250"/>
            <a:ext cx="993775" cy="1001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descr="C:\Documents and Settings\Администратор\Мои документы\Мои рисунки\будинок.jpg" id="30725" name="Picture 2"/>
          <p:cNvPicPr>
            <a:picLocks noChangeArrowheads="1" noChangeAspect="1"/>
          </p:cNvPicPr>
          <p:nvPr/>
        </p:nvPicPr>
        <p:blipFill>
          <a:blip r:embed="rId3">
            <a:lum bright="-20000" contrast="30000"/>
          </a:blip>
          <a:srcRect b="47102" l="91381" r="620" t="46222"/>
          <a:stretch>
            <a:fillRect/>
          </a:stretch>
        </p:blipFill>
        <p:spPr bwMode="auto">
          <a:xfrm>
            <a:off x="0" y="5715000"/>
            <a:ext cx="950913" cy="928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descr="C:\Documents and Settings\Администратор\Мои документы\Мои рисунки\будинок.jpg" id="30726" name="Picture 2"/>
          <p:cNvPicPr>
            <a:picLocks noChangeArrowheads="1" noChangeAspect="1"/>
          </p:cNvPicPr>
          <p:nvPr/>
        </p:nvPicPr>
        <p:blipFill>
          <a:blip r:embed="rId3">
            <a:lum bright="-20000" contrast="20000"/>
          </a:blip>
          <a:srcRect b="11078" l="92350" r="463" t="81619"/>
          <a:stretch>
            <a:fillRect/>
          </a:stretch>
        </p:blipFill>
        <p:spPr bwMode="auto">
          <a:xfrm>
            <a:off x="1143000" y="5643563"/>
            <a:ext cx="922338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descr="C:\Documents and Settings\Администратор\Мои документы\Мои рисунки\будинок.jpg" id="30727" name="Picture 2"/>
          <p:cNvPicPr>
            <a:picLocks noChangeArrowheads="1" noChangeAspect="1"/>
          </p:cNvPicPr>
          <p:nvPr/>
        </p:nvPicPr>
        <p:blipFill>
          <a:blip r:embed="rId3">
            <a:lum bright="-20000" contrast="20000"/>
          </a:blip>
          <a:srcRect b="37" l="92396" t="92087"/>
          <a:stretch>
            <a:fillRect/>
          </a:stretch>
        </p:blipFill>
        <p:spPr bwMode="auto">
          <a:xfrm>
            <a:off x="7072313" y="5500688"/>
            <a:ext cx="928687" cy="1030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28" name="WordArt 3"/>
          <p:cNvSpPr>
            <a:spLocks noChangeArrowheads="1" noChangeShapeType="1" noTextEdit="1"/>
          </p:cNvSpPr>
          <p:nvPr/>
        </p:nvSpPr>
        <p:spPr bwMode="auto">
          <a:xfrm>
            <a:off x="5072063" y="4786313"/>
            <a:ext cx="142875" cy="390525"/>
          </a:xfrm>
          <a:prstGeom prst="rect">
            <a:avLst/>
          </a:prstGeom>
        </p:spPr>
        <p:txBody>
          <a:bodyPr fromWordArt="1" wrap="none">
            <a:prstTxWarp prst="textPlain">
              <a:avLst>
                <a:gd fmla="val 50000" name="adj"/>
              </a:avLst>
            </a:prstTxWarp>
          </a:bodyPr>
          <a:lstStyle/>
          <a:p>
            <a:pPr algn="ctr"/>
            <a:endParaRPr kern="10" lang="ru-RU" sz="3600">
              <a:ln w="9525">
                <a:noFill/>
                <a:round/>
                <a:headEnd/>
                <a:tailEnd/>
              </a:ln>
              <a:solidFill>
                <a:srgbClr val="FF0000"/>
              </a:solidFill>
              <a:latin typeface="Impact"/>
            </a:endParaRPr>
          </a:p>
        </p:txBody>
      </p:sp>
      <p:sp>
        <p:nvSpPr>
          <p:cNvPr id="30729" name="WordArt 5"/>
          <p:cNvSpPr>
            <a:spLocks noChangeArrowheads="1" noChangeShapeType="1" noTextEdit="1"/>
          </p:cNvSpPr>
          <p:nvPr/>
        </p:nvSpPr>
        <p:spPr bwMode="auto">
          <a:xfrm>
            <a:off x="2500313" y="4857750"/>
            <a:ext cx="228600" cy="390525"/>
          </a:xfrm>
          <a:prstGeom prst="rect">
            <a:avLst/>
          </a:prstGeom>
        </p:spPr>
        <p:txBody>
          <a:bodyPr fromWordArt="1" wrap="none">
            <a:prstTxWarp prst="textPlain">
              <a:avLst>
                <a:gd fmla="val 50000" name="adj"/>
              </a:avLst>
            </a:prstTxWarp>
          </a:bodyPr>
          <a:lstStyle/>
          <a:p>
            <a:pPr algn="ctr"/>
            <a:endParaRPr kern="10" lang="ru-RU" sz="3600">
              <a:ln w="9525">
                <a:noFill/>
                <a:round/>
                <a:headEnd/>
                <a:tailEnd/>
              </a:ln>
              <a:solidFill>
                <a:srgbClr val="FF0000"/>
              </a:solidFill>
              <a:latin typeface="Impact"/>
            </a:endParaRPr>
          </a:p>
        </p:txBody>
      </p:sp>
      <p:sp>
        <p:nvSpPr>
          <p:cNvPr id="30730" name="WordArt 8"/>
          <p:cNvSpPr>
            <a:spLocks noChangeArrowheads="1" noChangeShapeType="1" noTextEdit="1"/>
          </p:cNvSpPr>
          <p:nvPr/>
        </p:nvSpPr>
        <p:spPr bwMode="auto">
          <a:xfrm>
            <a:off x="2143125" y="3214688"/>
            <a:ext cx="228600" cy="447675"/>
          </a:xfrm>
          <a:prstGeom prst="rect">
            <a:avLst/>
          </a:prstGeom>
        </p:spPr>
        <p:txBody>
          <a:bodyPr fromWordArt="1" wrap="none">
            <a:prstTxWarp prst="textPlain">
              <a:avLst>
                <a:gd fmla="val 50000" name="adj"/>
              </a:avLst>
            </a:prstTxWarp>
          </a:bodyPr>
          <a:lstStyle/>
          <a:p>
            <a:pPr algn="ctr"/>
            <a:endParaRPr kern="10" lang="ru-RU" sz="3600">
              <a:ln w="9525">
                <a:noFill/>
                <a:round/>
                <a:headEnd/>
                <a:tailEnd/>
              </a:ln>
              <a:solidFill>
                <a:srgbClr val="FF0000"/>
              </a:solidFill>
              <a:latin typeface="Impact"/>
            </a:endParaRPr>
          </a:p>
        </p:txBody>
      </p:sp>
      <p:sp>
        <p:nvSpPr>
          <p:cNvPr id="30731" name="WordArt 9"/>
          <p:cNvSpPr>
            <a:spLocks noChangeArrowheads="1" noChangeShapeType="1" noTextEdit="1"/>
          </p:cNvSpPr>
          <p:nvPr/>
        </p:nvSpPr>
        <p:spPr bwMode="auto">
          <a:xfrm>
            <a:off x="4214813" y="1071563"/>
            <a:ext cx="228600" cy="381000"/>
          </a:xfrm>
          <a:prstGeom prst="rect">
            <a:avLst/>
          </a:prstGeom>
        </p:spPr>
        <p:txBody>
          <a:bodyPr fromWordArt="1" wrap="none">
            <a:prstTxWarp prst="textPlain">
              <a:avLst>
                <a:gd fmla="val 50000" name="adj"/>
              </a:avLst>
            </a:prstTxWarp>
          </a:bodyPr>
          <a:lstStyle/>
          <a:p>
            <a:pPr algn="ctr"/>
            <a:endParaRPr kern="10" lang="ru-RU" sz="3600">
              <a:ln w="9525">
                <a:noFill/>
                <a:round/>
                <a:headEnd/>
                <a:tailEnd/>
              </a:ln>
              <a:solidFill>
                <a:srgbClr val="FF0000"/>
              </a:solidFill>
              <a:latin typeface="Impact"/>
            </a:endParaRPr>
          </a:p>
        </p:txBody>
      </p:sp>
      <p:pic>
        <p:nvPicPr>
          <p:cNvPr descr="C:\Documents and Settings\Администратор\Мои документы\Мои рисунки\будинок.jpg" id="30732" name="Picture 2"/>
          <p:cNvPicPr>
            <a:picLocks noChangeArrowheads="1" noChangeAspect="1"/>
          </p:cNvPicPr>
          <p:nvPr/>
        </p:nvPicPr>
        <p:blipFill>
          <a:blip r:embed="rId3">
            <a:lum bright="-20000" contrast="20000"/>
          </a:blip>
          <a:srcRect b="23078" l="92631" r="1106" t="71166"/>
          <a:stretch>
            <a:fillRect/>
          </a:stretch>
        </p:blipFill>
        <p:spPr bwMode="auto">
          <a:xfrm>
            <a:off x="8072438" y="5715000"/>
            <a:ext cx="941387" cy="928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descr="C:\Documents and Settings\Администратор\Мои документы\Мои рисунки\будинок.jpg" id="30733" name="Picture 2"/>
          <p:cNvPicPr>
            <a:picLocks noChangeArrowheads="1" noChangeAspect="1"/>
          </p:cNvPicPr>
          <p:nvPr/>
        </p:nvPicPr>
        <p:blipFill>
          <a:blip r:embed="rId3">
            <a:lum bright="-20000" contrast="20000"/>
          </a:blip>
          <a:srcRect b="35062" l="92047" r="962" t="57831"/>
          <a:stretch>
            <a:fillRect/>
          </a:stretch>
        </p:blipFill>
        <p:spPr bwMode="auto">
          <a:xfrm>
            <a:off x="8001000" y="4572000"/>
            <a:ext cx="928688" cy="1014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cover dir="d"/>
  </p:transition>
  <p:timing>
    <p:tnLst>
      <p:par>
        <p:cTn dur="indefinite" id="1" nodeType="tmRoot" restart="never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fontAlgn="auto">
              <a:spcAft>
                <a:spcPts val="0"/>
              </a:spcAft>
              <a:defRPr/>
            </a:pPr>
            <a:r>
              <a:rPr lang="uk-UA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Робота з підручником</a:t>
            </a:r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1746" name="Содержимое 2"/>
          <p:cNvSpPr>
            <a:spLocks noGrp="1"/>
          </p:cNvSpPr>
          <p:nvPr>
            <p:ph idx="1"/>
          </p:nvPr>
        </p:nvSpPr>
        <p:spPr>
          <a:xfrm>
            <a:off x="457200" y="2286000"/>
            <a:ext cx="8229600" cy="3840163"/>
          </a:xfrm>
        </p:spPr>
        <p:txBody>
          <a:bodyPr/>
          <a:lstStyle/>
          <a:p>
            <a:pPr>
              <a:buFont typeface="Arial" charset="0"/>
              <a:buNone/>
            </a:pPr>
            <a:r>
              <a:rPr lang="uk-UA" sz="6600" b="1" smtClean="0">
                <a:solidFill>
                  <a:srgbClr val="FF0000"/>
                </a:solidFill>
              </a:rPr>
              <a:t>2  0   </a:t>
            </a:r>
            <a:r>
              <a:rPr lang="uk-UA" sz="6600" b="1" smtClean="0">
                <a:solidFill>
                  <a:srgbClr val="3E1716"/>
                </a:solidFill>
              </a:rPr>
              <a:t>3 </a:t>
            </a:r>
            <a:r>
              <a:rPr lang="uk-UA" sz="4400" b="1" smtClean="0">
                <a:solidFill>
                  <a:srgbClr val="3E1716"/>
                </a:solidFill>
              </a:rPr>
              <a:t>і</a:t>
            </a:r>
            <a:r>
              <a:rPr lang="uk-UA" sz="6600" b="1" smtClean="0">
                <a:solidFill>
                  <a:srgbClr val="3E1716"/>
                </a:solidFill>
              </a:rPr>
              <a:t> 2   1 </a:t>
            </a:r>
            <a:r>
              <a:rPr lang="uk-UA" sz="4400" b="1" smtClean="0">
                <a:solidFill>
                  <a:srgbClr val="3E1716"/>
                </a:solidFill>
              </a:rPr>
              <a:t>і</a:t>
            </a:r>
            <a:r>
              <a:rPr lang="uk-UA" sz="6600" b="1" smtClean="0">
                <a:solidFill>
                  <a:srgbClr val="3E1716"/>
                </a:solidFill>
              </a:rPr>
              <a:t> 0   0 </a:t>
            </a:r>
            <a:r>
              <a:rPr lang="uk-UA" sz="4400" b="1" smtClean="0">
                <a:solidFill>
                  <a:srgbClr val="3E1716"/>
                </a:solidFill>
              </a:rPr>
              <a:t>і</a:t>
            </a:r>
            <a:r>
              <a:rPr lang="uk-UA" sz="6600" b="1" smtClean="0">
                <a:solidFill>
                  <a:srgbClr val="3E1716"/>
                </a:solidFill>
              </a:rPr>
              <a:t> 5</a:t>
            </a:r>
            <a:endParaRPr lang="ru-RU" sz="6600" b="1" smtClean="0">
              <a:solidFill>
                <a:srgbClr val="FF0000"/>
              </a:solidFill>
            </a:endParaRP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1000125" y="2643188"/>
            <a:ext cx="285750" cy="142875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rot="10800000" flipV="1">
            <a:off x="1000125" y="2786063"/>
            <a:ext cx="285750" cy="142875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Прямоугольник 22"/>
          <p:cNvSpPr/>
          <p:nvPr/>
        </p:nvSpPr>
        <p:spPr>
          <a:xfrm>
            <a:off x="785786" y="1357298"/>
            <a:ext cx="2214578" cy="857256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4000" dirty="0"/>
              <a:t>Ст.</a:t>
            </a:r>
            <a:r>
              <a:rPr lang="uk-UA" sz="40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ст. 47</a:t>
            </a:r>
            <a:endParaRPr lang="ru-RU" sz="4000" dirty="0"/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Содержимое 5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Arial" charset="0"/>
              <a:buNone/>
            </a:pPr>
            <a:endParaRPr lang="en-US" smtClean="0"/>
          </a:p>
          <a:p>
            <a:pPr>
              <a:buFont typeface="Arial" charset="0"/>
              <a:buNone/>
            </a:pPr>
            <a:r>
              <a:rPr lang="en-US" smtClean="0"/>
              <a:t>       </a:t>
            </a:r>
            <a:r>
              <a:rPr lang="en-US" smtClean="0">
                <a:solidFill>
                  <a:srgbClr val="3E1716"/>
                </a:solidFill>
              </a:rPr>
              <a:t>0    1   2    3    4   </a:t>
            </a:r>
            <a:r>
              <a:rPr lang="en-US" smtClean="0">
                <a:solidFill>
                  <a:srgbClr val="C00000"/>
                </a:solidFill>
              </a:rPr>
              <a:t>5   </a:t>
            </a:r>
            <a:r>
              <a:rPr lang="en-US" smtClean="0"/>
              <a:t>6    7    8    9   10</a:t>
            </a:r>
          </a:p>
          <a:p>
            <a:pPr>
              <a:buFont typeface="Arial" charset="0"/>
              <a:buNone/>
            </a:pPr>
            <a:endParaRPr lang="en-US" smtClean="0"/>
          </a:p>
          <a:p>
            <a:pPr>
              <a:buFont typeface="Arial" charset="0"/>
              <a:buNone/>
            </a:pPr>
            <a:endParaRPr lang="en-US" smtClean="0"/>
          </a:p>
          <a:p>
            <a:pPr>
              <a:buFont typeface="Arial" charset="0"/>
              <a:buNone/>
            </a:pPr>
            <a:endParaRPr lang="en-US" smtClean="0"/>
          </a:p>
          <a:p>
            <a:pPr>
              <a:buFont typeface="Arial" charset="0"/>
              <a:buNone/>
            </a:pPr>
            <a:endParaRPr lang="en-US" sz="1400" smtClean="0"/>
          </a:p>
          <a:p>
            <a:pPr>
              <a:buFont typeface="Arial" charset="0"/>
              <a:buNone/>
            </a:pPr>
            <a:r>
              <a:rPr lang="en-US" sz="1400" smtClean="0"/>
              <a:t>                </a:t>
            </a:r>
            <a:r>
              <a:rPr lang="en-US" sz="3600" smtClean="0"/>
              <a:t>0   1   2   3   4   </a:t>
            </a:r>
            <a:r>
              <a:rPr lang="en-US" sz="3600" smtClean="0">
                <a:solidFill>
                  <a:srgbClr val="C00000"/>
                </a:solidFill>
              </a:rPr>
              <a:t>5   </a:t>
            </a:r>
            <a:r>
              <a:rPr lang="en-US" sz="3600" smtClean="0">
                <a:solidFill>
                  <a:srgbClr val="3E1716"/>
                </a:solidFill>
              </a:rPr>
              <a:t>6   7   8   9  10</a:t>
            </a:r>
            <a:endParaRPr lang="en-US" sz="1400" smtClean="0"/>
          </a:p>
          <a:p>
            <a:pPr>
              <a:buFont typeface="Arial" charset="0"/>
              <a:buNone/>
            </a:pPr>
            <a:r>
              <a:rPr lang="en-US" smtClean="0"/>
              <a:t>             </a:t>
            </a:r>
          </a:p>
          <a:p>
            <a:pPr>
              <a:buFont typeface="Arial" charset="0"/>
              <a:buNone/>
            </a:pPr>
            <a:endParaRPr lang="ru-RU" smtClean="0"/>
          </a:p>
        </p:txBody>
      </p:sp>
      <p:sp>
        <p:nvSpPr>
          <p:cNvPr id="3277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cxnSp>
        <p:nvCxnSpPr>
          <p:cNvPr id="6" name="Прямая со стрелкой 5"/>
          <p:cNvCxnSpPr/>
          <p:nvPr/>
        </p:nvCxnSpPr>
        <p:spPr>
          <a:xfrm rot="5400000">
            <a:off x="3857625" y="1857375"/>
            <a:ext cx="285750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rot="5400000">
            <a:off x="3858419" y="2142331"/>
            <a:ext cx="285750" cy="1588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3" name="Левая круглая скобка 12"/>
          <p:cNvSpPr/>
          <p:nvPr/>
        </p:nvSpPr>
        <p:spPr>
          <a:xfrm rot="16200000">
            <a:off x="2536032" y="1393031"/>
            <a:ext cx="214312" cy="2714625"/>
          </a:xfrm>
          <a:prstGeom prst="leftBracket">
            <a:avLst/>
          </a:prstGeom>
          <a:ln w="57150"/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cxnSp>
        <p:nvCxnSpPr>
          <p:cNvPr id="14" name="Прямая со стрелкой 13"/>
          <p:cNvCxnSpPr/>
          <p:nvPr/>
        </p:nvCxnSpPr>
        <p:spPr>
          <a:xfrm rot="5400000" flipH="1" flipV="1">
            <a:off x="1143794" y="2713831"/>
            <a:ext cx="285750" cy="1588"/>
          </a:xfrm>
          <a:prstGeom prst="straightConnector1">
            <a:avLst/>
          </a:prstGeom>
          <a:ln>
            <a:solidFill>
              <a:schemeClr val="accent4">
                <a:lumMod val="75000"/>
              </a:schemeClr>
            </a:solidFill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20" name="Прямоугольник 19"/>
          <p:cNvSpPr/>
          <p:nvPr/>
        </p:nvSpPr>
        <p:spPr>
          <a:xfrm>
            <a:off x="1643042" y="3357562"/>
            <a:ext cx="1214446" cy="50006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5 – 5 </a:t>
            </a:r>
            <a:endParaRPr lang="ru-RU" sz="4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cxnSp>
        <p:nvCxnSpPr>
          <p:cNvPr id="22" name="Прямая соединительная линия 21"/>
          <p:cNvCxnSpPr/>
          <p:nvPr/>
        </p:nvCxnSpPr>
        <p:spPr>
          <a:xfrm rot="5400000">
            <a:off x="3856832" y="4571206"/>
            <a:ext cx="285750" cy="1587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4" name="Прямая со стрелкой 23"/>
          <p:cNvCxnSpPr/>
          <p:nvPr/>
        </p:nvCxnSpPr>
        <p:spPr>
          <a:xfrm rot="5400000">
            <a:off x="3856831" y="4215607"/>
            <a:ext cx="287337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25" name="Левая круглая скобка 24"/>
          <p:cNvSpPr/>
          <p:nvPr/>
        </p:nvSpPr>
        <p:spPr>
          <a:xfrm rot="16200000">
            <a:off x="5250657" y="4250531"/>
            <a:ext cx="214312" cy="2714625"/>
          </a:xfrm>
          <a:prstGeom prst="leftBracket">
            <a:avLst/>
          </a:prstGeom>
          <a:ln w="57150"/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cxnSp>
        <p:nvCxnSpPr>
          <p:cNvPr id="26" name="Прямая со стрелкой 25"/>
          <p:cNvCxnSpPr/>
          <p:nvPr/>
        </p:nvCxnSpPr>
        <p:spPr>
          <a:xfrm rot="5400000" flipH="1" flipV="1">
            <a:off x="6573044" y="5428456"/>
            <a:ext cx="285750" cy="1588"/>
          </a:xfrm>
          <a:prstGeom prst="straightConnector1">
            <a:avLst/>
          </a:prstGeom>
          <a:ln>
            <a:solidFill>
              <a:schemeClr val="accent4">
                <a:lumMod val="75000"/>
              </a:schemeClr>
            </a:solidFill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28" name="Прямоугольник 27"/>
          <p:cNvSpPr/>
          <p:nvPr/>
        </p:nvSpPr>
        <p:spPr>
          <a:xfrm>
            <a:off x="4500562" y="5857892"/>
            <a:ext cx="1214446" cy="50006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5 + 5</a:t>
            </a:r>
            <a:endParaRPr lang="ru-RU" sz="4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7" name="Прямоугольник 36"/>
          <p:cNvSpPr/>
          <p:nvPr/>
        </p:nvSpPr>
        <p:spPr>
          <a:xfrm>
            <a:off x="2786050" y="3357562"/>
            <a:ext cx="928694" cy="4286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= 0</a:t>
            </a:r>
            <a:endParaRPr lang="ru-RU" sz="4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8" name="Прямоугольник 37"/>
          <p:cNvSpPr/>
          <p:nvPr/>
        </p:nvSpPr>
        <p:spPr>
          <a:xfrm>
            <a:off x="5572132" y="5857892"/>
            <a:ext cx="1143008" cy="50006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= 10</a:t>
            </a:r>
            <a:endParaRPr lang="ru-RU" sz="4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cxnSp>
        <p:nvCxnSpPr>
          <p:cNvPr id="18" name="Прямая соединительная линия 17"/>
          <p:cNvCxnSpPr/>
          <p:nvPr/>
        </p:nvCxnSpPr>
        <p:spPr>
          <a:xfrm>
            <a:off x="857250" y="2143125"/>
            <a:ext cx="6500813" cy="1588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/>
          <p:nvPr/>
        </p:nvCxnSpPr>
        <p:spPr>
          <a:xfrm rot="5400000">
            <a:off x="1143000" y="2143125"/>
            <a:ext cx="285750" cy="0"/>
          </a:xfrm>
          <a:prstGeom prst="line">
            <a:avLst/>
          </a:prstGeom>
          <a:ln w="38100">
            <a:solidFill>
              <a:srgbClr val="3E171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единительная линия 28"/>
          <p:cNvCxnSpPr/>
          <p:nvPr/>
        </p:nvCxnSpPr>
        <p:spPr>
          <a:xfrm rot="5400000">
            <a:off x="1715293" y="2142332"/>
            <a:ext cx="284163" cy="0"/>
          </a:xfrm>
          <a:prstGeom prst="line">
            <a:avLst/>
          </a:prstGeom>
          <a:ln w="38100">
            <a:solidFill>
              <a:srgbClr val="3E171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единительная линия 29"/>
          <p:cNvCxnSpPr/>
          <p:nvPr/>
        </p:nvCxnSpPr>
        <p:spPr>
          <a:xfrm rot="5400000">
            <a:off x="2215356" y="2142332"/>
            <a:ext cx="284163" cy="0"/>
          </a:xfrm>
          <a:prstGeom prst="line">
            <a:avLst/>
          </a:prstGeom>
          <a:ln w="38100">
            <a:solidFill>
              <a:srgbClr val="3E171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единительная линия 30"/>
          <p:cNvCxnSpPr/>
          <p:nvPr/>
        </p:nvCxnSpPr>
        <p:spPr>
          <a:xfrm rot="5400000">
            <a:off x="2786856" y="2142332"/>
            <a:ext cx="284163" cy="0"/>
          </a:xfrm>
          <a:prstGeom prst="line">
            <a:avLst/>
          </a:prstGeom>
          <a:ln w="38100">
            <a:solidFill>
              <a:srgbClr val="3E171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Прямая соединительная линия 31"/>
          <p:cNvCxnSpPr/>
          <p:nvPr/>
        </p:nvCxnSpPr>
        <p:spPr>
          <a:xfrm rot="5400000">
            <a:off x="3358356" y="2142332"/>
            <a:ext cx="284163" cy="0"/>
          </a:xfrm>
          <a:prstGeom prst="line">
            <a:avLst/>
          </a:prstGeom>
          <a:ln w="38100">
            <a:solidFill>
              <a:srgbClr val="3E171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единительная линия 32"/>
          <p:cNvCxnSpPr/>
          <p:nvPr/>
        </p:nvCxnSpPr>
        <p:spPr>
          <a:xfrm rot="5400000">
            <a:off x="4358481" y="2142332"/>
            <a:ext cx="284163" cy="0"/>
          </a:xfrm>
          <a:prstGeom prst="line">
            <a:avLst/>
          </a:prstGeom>
          <a:ln w="38100">
            <a:solidFill>
              <a:srgbClr val="3E171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Прямая соединительная линия 33"/>
          <p:cNvCxnSpPr/>
          <p:nvPr/>
        </p:nvCxnSpPr>
        <p:spPr>
          <a:xfrm rot="5400000">
            <a:off x="4930775" y="2141538"/>
            <a:ext cx="284163" cy="1587"/>
          </a:xfrm>
          <a:prstGeom prst="line">
            <a:avLst/>
          </a:prstGeom>
          <a:ln w="38100">
            <a:solidFill>
              <a:srgbClr val="3E171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Прямая соединительная линия 34"/>
          <p:cNvCxnSpPr/>
          <p:nvPr/>
        </p:nvCxnSpPr>
        <p:spPr>
          <a:xfrm rot="5400000">
            <a:off x="5502275" y="2141538"/>
            <a:ext cx="284163" cy="1587"/>
          </a:xfrm>
          <a:prstGeom prst="line">
            <a:avLst/>
          </a:prstGeom>
          <a:ln w="38100">
            <a:solidFill>
              <a:srgbClr val="3E171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Прямая соединительная линия 35"/>
          <p:cNvCxnSpPr/>
          <p:nvPr/>
        </p:nvCxnSpPr>
        <p:spPr>
          <a:xfrm rot="5400000">
            <a:off x="6002337" y="2141538"/>
            <a:ext cx="284163" cy="1588"/>
          </a:xfrm>
          <a:prstGeom prst="line">
            <a:avLst/>
          </a:prstGeom>
          <a:ln w="38100">
            <a:solidFill>
              <a:srgbClr val="3E171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Прямая соединительная линия 39"/>
          <p:cNvCxnSpPr/>
          <p:nvPr/>
        </p:nvCxnSpPr>
        <p:spPr>
          <a:xfrm rot="5400000">
            <a:off x="6573837" y="2141538"/>
            <a:ext cx="284163" cy="1588"/>
          </a:xfrm>
          <a:prstGeom prst="line">
            <a:avLst/>
          </a:prstGeom>
          <a:ln w="38100">
            <a:solidFill>
              <a:srgbClr val="3E171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Прямая соединительная линия 40"/>
          <p:cNvCxnSpPr/>
          <p:nvPr/>
        </p:nvCxnSpPr>
        <p:spPr>
          <a:xfrm rot="5400000">
            <a:off x="1143000" y="4572000"/>
            <a:ext cx="285750" cy="0"/>
          </a:xfrm>
          <a:prstGeom prst="line">
            <a:avLst/>
          </a:prstGeom>
          <a:ln w="38100">
            <a:solidFill>
              <a:srgbClr val="3E171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Прямая соединительная линия 41"/>
          <p:cNvCxnSpPr/>
          <p:nvPr/>
        </p:nvCxnSpPr>
        <p:spPr>
          <a:xfrm rot="5400000">
            <a:off x="1714500" y="4572000"/>
            <a:ext cx="285750" cy="0"/>
          </a:xfrm>
          <a:prstGeom prst="line">
            <a:avLst/>
          </a:prstGeom>
          <a:ln w="38100">
            <a:solidFill>
              <a:srgbClr val="3E171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Прямая соединительная линия 42"/>
          <p:cNvCxnSpPr/>
          <p:nvPr/>
        </p:nvCxnSpPr>
        <p:spPr>
          <a:xfrm>
            <a:off x="857250" y="4572000"/>
            <a:ext cx="6500813" cy="1588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Прямая соединительная линия 44"/>
          <p:cNvCxnSpPr/>
          <p:nvPr/>
        </p:nvCxnSpPr>
        <p:spPr>
          <a:xfrm rot="5400000">
            <a:off x="2214563" y="4572000"/>
            <a:ext cx="285750" cy="0"/>
          </a:xfrm>
          <a:prstGeom prst="line">
            <a:avLst/>
          </a:prstGeom>
          <a:ln w="38100">
            <a:solidFill>
              <a:srgbClr val="3E171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Прямая соединительная линия 45"/>
          <p:cNvCxnSpPr/>
          <p:nvPr/>
        </p:nvCxnSpPr>
        <p:spPr>
          <a:xfrm rot="5400000">
            <a:off x="2786063" y="4572000"/>
            <a:ext cx="285750" cy="0"/>
          </a:xfrm>
          <a:prstGeom prst="line">
            <a:avLst/>
          </a:prstGeom>
          <a:ln w="38100">
            <a:solidFill>
              <a:srgbClr val="3E171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Прямая соединительная линия 46"/>
          <p:cNvCxnSpPr/>
          <p:nvPr/>
        </p:nvCxnSpPr>
        <p:spPr>
          <a:xfrm rot="5400000">
            <a:off x="3286125" y="4572000"/>
            <a:ext cx="285750" cy="0"/>
          </a:xfrm>
          <a:prstGeom prst="line">
            <a:avLst/>
          </a:prstGeom>
          <a:ln w="38100">
            <a:solidFill>
              <a:srgbClr val="3E171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Прямая соединительная линия 47"/>
          <p:cNvCxnSpPr/>
          <p:nvPr/>
        </p:nvCxnSpPr>
        <p:spPr>
          <a:xfrm rot="5400000">
            <a:off x="4429919" y="4571206"/>
            <a:ext cx="285750" cy="1588"/>
          </a:xfrm>
          <a:prstGeom prst="line">
            <a:avLst/>
          </a:prstGeom>
          <a:ln w="38100">
            <a:solidFill>
              <a:srgbClr val="3E171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Прямая соединительная линия 48"/>
          <p:cNvCxnSpPr/>
          <p:nvPr/>
        </p:nvCxnSpPr>
        <p:spPr>
          <a:xfrm rot="5400000">
            <a:off x="5501482" y="4571206"/>
            <a:ext cx="285750" cy="1587"/>
          </a:xfrm>
          <a:prstGeom prst="line">
            <a:avLst/>
          </a:prstGeom>
          <a:ln w="38100">
            <a:solidFill>
              <a:srgbClr val="3E171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Прямая соединительная линия 49"/>
          <p:cNvCxnSpPr/>
          <p:nvPr/>
        </p:nvCxnSpPr>
        <p:spPr>
          <a:xfrm rot="5400000">
            <a:off x="4929982" y="4571206"/>
            <a:ext cx="285750" cy="1587"/>
          </a:xfrm>
          <a:prstGeom prst="line">
            <a:avLst/>
          </a:prstGeom>
          <a:ln w="38100">
            <a:solidFill>
              <a:srgbClr val="3E171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Прямая соединительная линия 51"/>
          <p:cNvCxnSpPr/>
          <p:nvPr/>
        </p:nvCxnSpPr>
        <p:spPr>
          <a:xfrm rot="5400000">
            <a:off x="6573044" y="4571206"/>
            <a:ext cx="285750" cy="1588"/>
          </a:xfrm>
          <a:prstGeom prst="line">
            <a:avLst/>
          </a:prstGeom>
          <a:ln w="38100">
            <a:solidFill>
              <a:srgbClr val="3E171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Прямая соединительная линия 52"/>
          <p:cNvCxnSpPr/>
          <p:nvPr/>
        </p:nvCxnSpPr>
        <p:spPr>
          <a:xfrm rot="5400000">
            <a:off x="6001544" y="4571206"/>
            <a:ext cx="285750" cy="1588"/>
          </a:xfrm>
          <a:prstGeom prst="line">
            <a:avLst/>
          </a:prstGeom>
          <a:ln w="38100">
            <a:solidFill>
              <a:srgbClr val="3E171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112E-17 -9.15819E-7 L -0.29983 -0.00139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0" y="-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112E-17 -4.80111E-6 L 0.29878 0.00093 " pathEditMode="relative" rAng="0" ptsTypes="AA">
                                      <p:cBhvr>
                                        <p:cTn id="15" dur="5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9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85728"/>
            <a:ext cx="8229600" cy="6357982"/>
          </a:xfr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>
            <a:normAutofit/>
          </a:bodyPr>
          <a:lstStyle/>
          <a:p>
            <a:pPr algn="ctr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uk-UA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Із будиночка - прапорець</a:t>
            </a:r>
            <a:endParaRPr lang="ru-RU" dirty="0"/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 rot="5400000">
            <a:off x="2929731" y="2928144"/>
            <a:ext cx="1571625" cy="1588"/>
          </a:xfrm>
          <a:prstGeom prst="line">
            <a:avLst/>
          </a:prstGeom>
          <a:ln w="571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 rot="5400000" flipH="1" flipV="1">
            <a:off x="3357563" y="1143000"/>
            <a:ext cx="1285875" cy="714375"/>
          </a:xfrm>
          <a:prstGeom prst="line">
            <a:avLst/>
          </a:prstGeom>
          <a:ln w="571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rot="16200000" flipH="1">
            <a:off x="4107656" y="1107282"/>
            <a:ext cx="1285875" cy="785812"/>
          </a:xfrm>
          <a:prstGeom prst="line">
            <a:avLst/>
          </a:prstGeom>
          <a:ln w="571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 rot="10800000">
            <a:off x="3714750" y="3714750"/>
            <a:ext cx="1401763" cy="1588"/>
          </a:xfrm>
          <a:prstGeom prst="line">
            <a:avLst/>
          </a:prstGeom>
          <a:ln w="571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 rot="10800000">
            <a:off x="3714750" y="2143125"/>
            <a:ext cx="1428750" cy="1588"/>
          </a:xfrm>
          <a:prstGeom prst="line">
            <a:avLst/>
          </a:prstGeom>
          <a:ln w="571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 rot="5400000">
            <a:off x="4358481" y="2928144"/>
            <a:ext cx="1571625" cy="1588"/>
          </a:xfrm>
          <a:prstGeom prst="line">
            <a:avLst/>
          </a:prstGeom>
          <a:ln w="571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Прямая соединительная линия 39"/>
          <p:cNvCxnSpPr/>
          <p:nvPr/>
        </p:nvCxnSpPr>
        <p:spPr>
          <a:xfrm rot="5400000">
            <a:off x="3108325" y="4321175"/>
            <a:ext cx="1214438" cy="1588"/>
          </a:xfrm>
          <a:prstGeom prst="line">
            <a:avLst/>
          </a:prstGeom>
          <a:ln w="571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Прямая соединительная линия 41"/>
          <p:cNvCxnSpPr/>
          <p:nvPr/>
        </p:nvCxnSpPr>
        <p:spPr>
          <a:xfrm rot="5400000">
            <a:off x="3108325" y="5607050"/>
            <a:ext cx="1214438" cy="1588"/>
          </a:xfrm>
          <a:prstGeom prst="line">
            <a:avLst/>
          </a:prstGeom>
          <a:ln w="571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643050"/>
            <a:ext cx="8229600" cy="4525963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charset="0" pitchFamily="34" typeface="Arial"/>
              <a:buNone/>
              <a:defRPr/>
            </a:pPr>
            <a:r>
              <a:rPr b="1" dirty="0" lang="uk-UA" smtClean="0" sz="9600">
                <a:ln cmpd="sng" w="10541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       </a:t>
            </a:r>
            <a:endParaRPr dirty="0" lang="ru-RU" sz="9600"/>
          </a:p>
        </p:txBody>
      </p:sp>
      <p:sp>
        <p:nvSpPr>
          <p:cNvPr id="1536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descr="C:\Documents and Settings\Администратор\Мои документы\Мои рисунки\осінь.jpg" id="15363" name="Picture 2"/>
          <p:cNvPicPr>
            <a:picLocks noChangeArrowheads="1" noChangeAspect="1"/>
          </p:cNvPicPr>
          <p:nvPr/>
        </p:nvPicPr>
        <p:blipFill>
          <a:blip r:embed="rId2">
            <a:lum bright="-30000" contrast="20000"/>
          </a:blip>
          <a:srcRect b="70" r="53" t="6627"/>
          <a:stretch>
            <a:fillRect/>
          </a:stretch>
        </p:blipFill>
        <p:spPr bwMode="auto">
          <a:xfrm>
            <a:off x="500063" y="0"/>
            <a:ext cx="82804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descr="C:\Documents and Settings\Администратор\Мои документы\Мои рисунки\осінь.jpg" id="15364" name="Picture 2"/>
          <p:cNvPicPr>
            <a:picLocks noChangeArrowheads="1" noChangeAspect="1"/>
          </p:cNvPicPr>
          <p:nvPr/>
        </p:nvPicPr>
        <p:blipFill>
          <a:blip r:embed="rId2">
            <a:lum bright="-30000" contrast="20000"/>
          </a:blip>
          <a:srcRect b="93520" l="37104" r="42318" t="-1252"/>
          <a:stretch>
            <a:fillRect/>
          </a:stretch>
        </p:blipFill>
        <p:spPr bwMode="auto">
          <a:xfrm>
            <a:off x="4214813" y="0"/>
            <a:ext cx="1166812" cy="357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descr="C:\Documents and Settings\Администратор\Мои документы\Мои рисунки\осінь.jpg" id="15365" name="Picture 2"/>
          <p:cNvPicPr>
            <a:picLocks noChangeArrowheads="1" noChangeAspect="1"/>
          </p:cNvPicPr>
          <p:nvPr/>
        </p:nvPicPr>
        <p:blipFill>
          <a:blip r:embed="rId2">
            <a:lum bright="-30000" contrast="10000"/>
          </a:blip>
          <a:srcRect b="47136" r="94121" t="47342"/>
          <a:stretch>
            <a:fillRect/>
          </a:stretch>
        </p:blipFill>
        <p:spPr bwMode="auto">
          <a:xfrm>
            <a:off x="500063" y="3214688"/>
            <a:ext cx="571500" cy="42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cover/>
  </p:transition>
  <p:timing>
    <p:tnLst>
      <p:par>
        <p:cTn dur="indefinite" id="1" nodeType="tmRoot" restart="never"/>
      </p:par>
    </p:tnLst>
  </p:timing>
</p:sld>
</file>

<file path=ppt/slides/slide20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b="1" dirty="0" lang="uk-UA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r="5400000" dist="43180">
                    <a:srgbClr val="000000">
                      <a:alpha val="65000"/>
                    </a:srgbClr>
                  </a:innerShdw>
                </a:effectLst>
              </a:rPr>
              <a:t>Цікаві задачі</a:t>
            </a:r>
            <a:endParaRPr b="1" dirty="0" lang="ru-RU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r="5400000" dist="4318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descr="C:\Documents and Settings\Администратор\Рабочий стол\картинки\24.jpeg" id="34818" name="Picture 2"/>
          <p:cNvPicPr>
            <a:picLocks noChangeArrowheads="1" noChangeAspect="1"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080500" cy="6643688"/>
          </a:xfrm>
        </p:spPr>
      </p:pic>
      <p:pic>
        <p:nvPicPr>
          <p:cNvPr descr="C:\Documents and Settings\Администратор\Мои документы\Мои рисунки\сорока.jpg" id="34819" name="Picture 4"/>
          <p:cNvPicPr>
            <a:picLocks noChangeArrowheads="1" noChangeAspect="1"/>
          </p:cNvPicPr>
          <p:nvPr/>
        </p:nvPicPr>
        <p:blipFill>
          <a:blip r:embed="rId3">
            <a:clrChange>
              <a:clrFrom>
                <a:srgbClr val="F7E7D8"/>
              </a:clrFrom>
              <a:clrTo>
                <a:srgbClr val="F7E7D8">
                  <a:alpha val="0"/>
                </a:srgbClr>
              </a:clrTo>
            </a:clrChange>
            <a:lum bright="-30000" contrast="30000"/>
          </a:blip>
          <a:srcRect r="100"/>
          <a:stretch>
            <a:fillRect/>
          </a:stretch>
        </p:blipFill>
        <p:spPr bwMode="auto">
          <a:xfrm>
            <a:off x="430213" y="857250"/>
            <a:ext cx="8286750" cy="4429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dur="indefinite" id="1" nodeType="tmRoot" restart="never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35842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4" name="Овал 3"/>
          <p:cNvSpPr/>
          <p:nvPr/>
        </p:nvSpPr>
        <p:spPr>
          <a:xfrm>
            <a:off x="3286125" y="2286000"/>
            <a:ext cx="2000250" cy="2357438"/>
          </a:xfrm>
          <a:prstGeom prst="ellipse">
            <a:avLst/>
          </a:prstGeom>
          <a:noFill/>
          <a:ln w="762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" name="Улыбающееся лицо 4"/>
          <p:cNvSpPr/>
          <p:nvPr/>
        </p:nvSpPr>
        <p:spPr>
          <a:xfrm>
            <a:off x="3357563" y="2357438"/>
            <a:ext cx="1857375" cy="2214562"/>
          </a:xfrm>
          <a:prstGeom prst="smileyFac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 rot="16200000" flipV="1">
            <a:off x="2464595" y="821531"/>
            <a:ext cx="1928812" cy="1000125"/>
          </a:xfrm>
          <a:prstGeom prst="line">
            <a:avLst/>
          </a:prstGeom>
          <a:ln w="7620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rot="10800000">
            <a:off x="428625" y="1785938"/>
            <a:ext cx="2857500" cy="1214437"/>
          </a:xfrm>
          <a:prstGeom prst="line">
            <a:avLst/>
          </a:prstGeom>
          <a:ln w="7620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 rot="16200000" flipV="1">
            <a:off x="3464719" y="1321594"/>
            <a:ext cx="2000250" cy="71438"/>
          </a:xfrm>
          <a:prstGeom prst="line">
            <a:avLst/>
          </a:prstGeom>
          <a:ln w="7620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>
            <a:off x="5072063" y="3643313"/>
            <a:ext cx="3500437" cy="1000125"/>
          </a:xfrm>
          <a:prstGeom prst="line">
            <a:avLst/>
          </a:prstGeom>
          <a:ln w="7620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 rot="5400000" flipH="1" flipV="1">
            <a:off x="4464843" y="678657"/>
            <a:ext cx="2214563" cy="1428750"/>
          </a:xfrm>
          <a:prstGeom prst="line">
            <a:avLst/>
          </a:prstGeom>
          <a:ln w="7620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 flipV="1">
            <a:off x="5072063" y="1000125"/>
            <a:ext cx="3357562" cy="1785938"/>
          </a:xfrm>
          <a:prstGeom prst="line">
            <a:avLst/>
          </a:prstGeom>
          <a:ln w="7620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>
            <a:off x="357188" y="3571875"/>
            <a:ext cx="2859087" cy="1588"/>
          </a:xfrm>
          <a:prstGeom prst="line">
            <a:avLst/>
          </a:prstGeom>
          <a:ln w="7620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 rot="5400000">
            <a:off x="3179762" y="5608638"/>
            <a:ext cx="1927225" cy="0"/>
          </a:xfrm>
          <a:prstGeom prst="line">
            <a:avLst/>
          </a:prstGeom>
          <a:ln w="7620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>
            <a:off x="5214938" y="3143250"/>
            <a:ext cx="2928937" cy="71438"/>
          </a:xfrm>
          <a:prstGeom prst="line">
            <a:avLst/>
          </a:prstGeom>
          <a:ln w="7620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единительная линия 28"/>
          <p:cNvCxnSpPr/>
          <p:nvPr/>
        </p:nvCxnSpPr>
        <p:spPr>
          <a:xfrm rot="16200000" flipH="1">
            <a:off x="4214813" y="5072062"/>
            <a:ext cx="2000250" cy="1000125"/>
          </a:xfrm>
          <a:prstGeom prst="line">
            <a:avLst/>
          </a:prstGeom>
          <a:ln w="7620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единительная линия 29"/>
          <p:cNvCxnSpPr/>
          <p:nvPr/>
        </p:nvCxnSpPr>
        <p:spPr>
          <a:xfrm rot="10800000" flipV="1">
            <a:off x="714375" y="4000500"/>
            <a:ext cx="2786063" cy="1357313"/>
          </a:xfrm>
          <a:prstGeom prst="line">
            <a:avLst/>
          </a:prstGeom>
          <a:ln w="7620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единительная линия 30"/>
          <p:cNvCxnSpPr/>
          <p:nvPr/>
        </p:nvCxnSpPr>
        <p:spPr>
          <a:xfrm rot="5400000">
            <a:off x="2250281" y="4607719"/>
            <a:ext cx="1643063" cy="1285875"/>
          </a:xfrm>
          <a:prstGeom prst="line">
            <a:avLst/>
          </a:prstGeom>
          <a:ln w="7620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Прямая соединительная линия 31"/>
          <p:cNvCxnSpPr/>
          <p:nvPr/>
        </p:nvCxnSpPr>
        <p:spPr>
          <a:xfrm>
            <a:off x="5072063" y="4071938"/>
            <a:ext cx="2500312" cy="2071687"/>
          </a:xfrm>
          <a:prstGeom prst="line">
            <a:avLst/>
          </a:prstGeom>
          <a:ln w="7620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единительная линия 37"/>
          <p:cNvCxnSpPr/>
          <p:nvPr/>
        </p:nvCxnSpPr>
        <p:spPr>
          <a:xfrm rot="16200000" flipV="1">
            <a:off x="1678782" y="678656"/>
            <a:ext cx="2000250" cy="1785937"/>
          </a:xfrm>
          <a:prstGeom prst="line">
            <a:avLst/>
          </a:prstGeom>
          <a:ln w="7620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36866" name="Picture 2" descr="I:\картинки\16.jpe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lum bright="10000"/>
          </a:blip>
          <a:srcRect/>
          <a:stretch>
            <a:fillRect/>
          </a:stretch>
        </p:blipFill>
        <p:spPr>
          <a:xfrm>
            <a:off x="0" y="0"/>
            <a:ext cx="9158288" cy="6858000"/>
          </a:xfrm>
        </p:spPr>
      </p:pic>
      <p:sp>
        <p:nvSpPr>
          <p:cNvPr id="4" name="Прямоугольник 3"/>
          <p:cNvSpPr/>
          <p:nvPr/>
        </p:nvSpPr>
        <p:spPr>
          <a:xfrm>
            <a:off x="928662" y="1785926"/>
            <a:ext cx="7643866" cy="2400657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15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молодці</a:t>
            </a:r>
            <a:endParaRPr lang="ru-RU" sz="15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n-lt"/>
            </a:endParaRPr>
          </a:p>
        </p:txBody>
      </p:sp>
    </p:spTree>
  </p:cSld>
  <p:clrMapOvr>
    <a:masterClrMapping/>
  </p:clrMapOvr>
  <p:transition spd="slow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16386" name="Содержимое 3"/>
          <p:cNvPicPr>
            <a:picLocks noGrp="1"/>
          </p:cNvPicPr>
          <p:nvPr>
            <p:ph idx="1"/>
          </p:nvPr>
        </p:nvPicPr>
        <p:blipFill>
          <a:blip r:embed="rId2">
            <a:lum contrast="20000"/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ransition spd="slow">
    <p:strips dir="ru"/>
  </p:transition>
  <p:timing>
    <p:tnLst>
      <p:par>
        <p:cTn dur="indefinite" id="1" nodeType="tmRoot" restart="never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17410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дерева.jpg" id="18433" name="Рисунок 9"/>
          <p:cNvPicPr>
            <a:picLocks noChangeArrowheads="1" noChangeAspect="1"/>
          </p:cNvPicPr>
          <p:nvPr/>
        </p:nvPicPr>
        <p:blipFill>
          <a:blip r:embed="rId2">
            <a:clrChange>
              <a:clrFrom>
                <a:srgbClr val="F0E4D6"/>
              </a:clrFrom>
              <a:clrTo>
                <a:srgbClr val="F0E4D6">
                  <a:alpha val="0"/>
                </a:srgbClr>
              </a:clrTo>
            </a:clrChange>
            <a:lum bright="-20000" contrast="20000"/>
          </a:blip>
          <a:srcRect b="68" l="3133" r="5235" t="12"/>
          <a:stretch>
            <a:fillRect/>
          </a:stretch>
        </p:blipFill>
        <p:spPr bwMode="auto">
          <a:xfrm>
            <a:off x="3286125" y="-142875"/>
            <a:ext cx="4200525" cy="432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4" name="WordArt 9"/>
          <p:cNvSpPr>
            <a:spLocks noChangeArrowheads="1" noChangeShapeType="1" noTextEdit="1"/>
          </p:cNvSpPr>
          <p:nvPr/>
        </p:nvSpPr>
        <p:spPr bwMode="auto">
          <a:xfrm>
            <a:off x="4714875" y="3857625"/>
            <a:ext cx="817563" cy="1135063"/>
          </a:xfrm>
          <a:prstGeom prst="rect">
            <a:avLst/>
          </a:prstGeom>
        </p:spPr>
        <p:txBody>
          <a:bodyPr fromWordArt="1" wrap="none">
            <a:prstTxWarp prst="textPlain">
              <a:avLst>
                <a:gd fmla="val 50000" name="adj"/>
              </a:avLst>
            </a:prstTxWarp>
          </a:bodyPr>
          <a:lstStyle/>
          <a:p>
            <a:pPr algn="ctr"/>
            <a:r>
              <a:rPr kern="10" lang="ru-RU" sz="360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002060">
                    <a:alpha val="50195"/>
                  </a:srgbClr>
                </a:solidFill>
                <a:effectLst>
                  <a:outerShdw algn="ctr" dir="2021404" dist="45791" rotWithShape="0">
                    <a:srgbClr val="9999FF"/>
                  </a:outerShdw>
                </a:effectLst>
                <a:latin typeface="Arial Black"/>
              </a:rPr>
              <a:t>5</a:t>
            </a:r>
          </a:p>
        </p:txBody>
      </p:sp>
      <p:sp>
        <p:nvSpPr>
          <p:cNvPr id="18435" name="WordArt 7"/>
          <p:cNvSpPr>
            <a:spLocks noChangeArrowheads="1" noChangeShapeType="1" noTextEdit="1"/>
          </p:cNvSpPr>
          <p:nvPr/>
        </p:nvSpPr>
        <p:spPr bwMode="auto">
          <a:xfrm>
            <a:off x="7072313" y="3571875"/>
            <a:ext cx="844550" cy="1077913"/>
          </a:xfrm>
          <a:prstGeom prst="rect">
            <a:avLst/>
          </a:prstGeom>
        </p:spPr>
        <p:txBody>
          <a:bodyPr fromWordArt="1" wrap="none">
            <a:prstTxWarp prst="textPlain">
              <a:avLst>
                <a:gd fmla="val 50000" name="adj"/>
              </a:avLst>
            </a:prstTxWarp>
          </a:bodyPr>
          <a:lstStyle/>
          <a:p>
            <a:pPr algn="ctr"/>
            <a:r>
              <a:rPr kern="10" lang="ru-RU" sz="360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B2B2B2">
                    <a:alpha val="50195"/>
                  </a:srgbClr>
                </a:solidFill>
                <a:effectLst>
                  <a:outerShdw algn="ctr" dir="2021404" dist="45791" rotWithShape="0">
                    <a:srgbClr val="9999FF"/>
                  </a:outerShdw>
                </a:effectLst>
                <a:latin typeface="Arial Black"/>
              </a:rPr>
              <a:t>2</a:t>
            </a:r>
          </a:p>
        </p:txBody>
      </p:sp>
      <p:pic>
        <p:nvPicPr>
          <p:cNvPr descr="дерева.jpg" id="18436" name="Рисунок 10"/>
          <p:cNvPicPr>
            <a:picLocks noChangeArrowheads="1" noChangeAspect="1"/>
          </p:cNvPicPr>
          <p:nvPr/>
        </p:nvPicPr>
        <p:blipFill>
          <a:blip r:embed="rId2">
            <a:clrChange>
              <a:clrFrom>
                <a:srgbClr val="EEE2D4"/>
              </a:clrFrom>
              <a:clrTo>
                <a:srgbClr val="EEE2D4">
                  <a:alpha val="0"/>
                </a:srgbClr>
              </a:clrTo>
            </a:clrChange>
            <a:lum bright="-20000"/>
          </a:blip>
          <a:srcRect b="3822" l="70769" r="4805" t="54203"/>
          <a:stretch>
            <a:fillRect/>
          </a:stretch>
        </p:blipFill>
        <p:spPr bwMode="auto">
          <a:xfrm>
            <a:off x="6500813" y="1285875"/>
            <a:ext cx="1365250" cy="2208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7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descr="дерева.jpg" id="4" name="Содержимое 3"/>
          <p:cNvPicPr>
            <a:picLocks noGrp="1"/>
          </p:cNvPicPr>
          <p:nvPr>
            <p:ph idx="1"/>
          </p:nvPr>
        </p:nvPicPr>
        <p:blipFill>
          <a:blip r:embed="rId2">
            <a:clrChange>
              <a:clrFrom>
                <a:srgbClr val="F5E5D5"/>
              </a:clrFrom>
              <a:clrTo>
                <a:srgbClr val="F5E5D5">
                  <a:alpha val="0"/>
                </a:srgbClr>
              </a:clrTo>
            </a:clrChange>
            <a:lum bright="-20000" contrast="20000"/>
          </a:blip>
          <a:srcRect b="68" r="50991" t="26848"/>
          <a:stretch>
            <a:fillRect/>
          </a:stretch>
        </p:blipFill>
        <p:spPr>
          <a:xfrm>
            <a:off x="0" y="928670"/>
            <a:ext cx="2571768" cy="3429024"/>
          </a:xfrm>
          <a:prstGeom prst="ellipse">
            <a:avLst/>
          </a:prstGeom>
        </p:spPr>
      </p:pic>
      <p:sp>
        <p:nvSpPr>
          <p:cNvPr id="18439" name="Rectangle 2"/>
          <p:cNvSpPr>
            <a:spLocks noChangeArrowheads="1"/>
          </p:cNvSpPr>
          <p:nvPr/>
        </p:nvSpPr>
        <p:spPr bwMode="auto">
          <a:xfrm>
            <a:off x="717550" y="4157663"/>
            <a:ext cx="3357563" cy="2386012"/>
          </a:xfrm>
          <a:prstGeom prst="rect">
            <a:avLst/>
          </a:prstGeom>
          <a:solidFill>
            <a:srgbClr val="FFFF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ru-RU">
              <a:latin charset="0" pitchFamily="34" typeface="Calibri"/>
            </a:endParaRPr>
          </a:p>
        </p:txBody>
      </p:sp>
      <p:sp>
        <p:nvSpPr>
          <p:cNvPr id="18440" name="AutoShape 3"/>
          <p:cNvSpPr>
            <a:spLocks noChangeArrowheads="1"/>
          </p:cNvSpPr>
          <p:nvPr/>
        </p:nvSpPr>
        <p:spPr bwMode="auto">
          <a:xfrm>
            <a:off x="447675" y="1885950"/>
            <a:ext cx="3900488" cy="2271713"/>
          </a:xfrm>
          <a:prstGeom prst="triangle">
            <a:avLst>
              <a:gd fmla="val 50000" name="adj"/>
            </a:avLst>
          </a:prstGeom>
          <a:solidFill>
            <a:srgbClr val="FF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ru-RU">
              <a:latin charset="0" pitchFamily="34" typeface="Calibri"/>
            </a:endParaRPr>
          </a:p>
        </p:txBody>
      </p:sp>
      <p:cxnSp>
        <p:nvCxnSpPr>
          <p:cNvPr id="18441" name="AutoShape 4"/>
          <p:cNvCxnSpPr>
            <a:cxnSpLocks noChangeShapeType="1"/>
          </p:cNvCxnSpPr>
          <p:nvPr/>
        </p:nvCxnSpPr>
        <p:spPr bwMode="auto">
          <a:xfrm flipV="1">
            <a:off x="1279525" y="3275013"/>
            <a:ext cx="898525" cy="260350"/>
          </a:xfrm>
          <a:prstGeom prst="straightConnector1">
            <a:avLst/>
          </a:prstGeom>
          <a:noFill/>
          <a:ln w="76200">
            <a:solidFill>
              <a:srgbClr val="FFFF00"/>
            </a:solidFill>
            <a:round/>
            <a:headEnd/>
            <a:tailEnd/>
          </a:ln>
        </p:spPr>
      </p:cxnSp>
      <p:cxnSp>
        <p:nvCxnSpPr>
          <p:cNvPr id="18442" name="AutoShape 5"/>
          <p:cNvCxnSpPr>
            <a:cxnSpLocks noChangeShapeType="1"/>
          </p:cNvCxnSpPr>
          <p:nvPr/>
        </p:nvCxnSpPr>
        <p:spPr bwMode="auto">
          <a:xfrm>
            <a:off x="1373188" y="3535363"/>
            <a:ext cx="804862" cy="230187"/>
          </a:xfrm>
          <a:prstGeom prst="straightConnector1">
            <a:avLst/>
          </a:prstGeom>
          <a:noFill/>
          <a:ln w="76200">
            <a:solidFill>
              <a:srgbClr val="FFFF00"/>
            </a:solidFill>
            <a:round/>
            <a:headEnd/>
            <a:tailEnd/>
          </a:ln>
        </p:spPr>
      </p:cxnSp>
      <p:sp>
        <p:nvSpPr>
          <p:cNvPr id="18443" name="WordArt 6"/>
          <p:cNvSpPr>
            <a:spLocks noChangeArrowheads="1" noChangeShapeType="1" noTextEdit="1"/>
          </p:cNvSpPr>
          <p:nvPr/>
        </p:nvSpPr>
        <p:spPr bwMode="auto">
          <a:xfrm>
            <a:off x="2536825" y="3079750"/>
            <a:ext cx="554038" cy="792163"/>
          </a:xfrm>
          <a:prstGeom prst="rect">
            <a:avLst/>
          </a:prstGeom>
        </p:spPr>
        <p:txBody>
          <a:bodyPr fromWordArt="1" wrap="none">
            <a:prstTxWarp prst="textPlain">
              <a:avLst>
                <a:gd fmla="val 50000" name="adj"/>
              </a:avLst>
            </a:prstTxWarp>
          </a:bodyPr>
          <a:lstStyle/>
          <a:p>
            <a:pPr algn="ctr"/>
            <a:r>
              <a:rPr kern="10" lang="ru-RU" sz="360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00"/>
                </a:solidFill>
                <a:latin typeface="Arial Black"/>
              </a:rPr>
              <a:t>5</a:t>
            </a:r>
          </a:p>
        </p:txBody>
      </p:sp>
      <p:pic>
        <p:nvPicPr>
          <p:cNvPr descr="дерева.jpg" id="18444" name="Рисунок 11"/>
          <p:cNvPicPr>
            <a:picLocks noChangeArrowheads="1" noChangeAspect="1"/>
          </p:cNvPicPr>
          <p:nvPr/>
        </p:nvPicPr>
        <p:blipFill>
          <a:blip r:embed="rId2">
            <a:clrChange>
              <a:clrFrom>
                <a:srgbClr val="EEE2D4"/>
              </a:clrFrom>
              <a:clrTo>
                <a:srgbClr val="EEE2D4">
                  <a:alpha val="0"/>
                </a:srgbClr>
              </a:clrTo>
            </a:clrChange>
            <a:lum bright="-20000"/>
          </a:blip>
          <a:srcRect b="3822" l="70769" r="4805" t="54203"/>
          <a:stretch>
            <a:fillRect/>
          </a:stretch>
        </p:blipFill>
        <p:spPr bwMode="auto">
          <a:xfrm>
            <a:off x="7500938" y="1357313"/>
            <a:ext cx="1365250" cy="2208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2" name="Rectangle 8"/>
          <p:cNvSpPr>
            <a:spLocks noChangeArrowheads="1"/>
          </p:cNvSpPr>
          <p:nvPr/>
        </p:nvSpPr>
        <p:spPr bwMode="auto">
          <a:xfrm>
            <a:off x="1736725" y="4476750"/>
            <a:ext cx="1098550" cy="1319213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8446" name="WordArt 10"/>
          <p:cNvSpPr>
            <a:spLocks noChangeArrowheads="1" noChangeShapeType="1" noTextEdit="1"/>
          </p:cNvSpPr>
          <p:nvPr/>
        </p:nvSpPr>
        <p:spPr bwMode="auto">
          <a:xfrm>
            <a:off x="6072188" y="4000500"/>
            <a:ext cx="892175" cy="1174750"/>
          </a:xfrm>
          <a:prstGeom prst="rect">
            <a:avLst/>
          </a:prstGeom>
        </p:spPr>
        <p:txBody>
          <a:bodyPr fromWordArt="1" wrap="none">
            <a:prstTxWarp prst="textPlain">
              <a:avLst>
                <a:gd fmla="val 50000" name="adj"/>
              </a:avLst>
            </a:prstTxWarp>
          </a:bodyPr>
          <a:lstStyle/>
          <a:p>
            <a:pPr algn="ctr"/>
            <a:r>
              <a:rPr kern="10" lang="ru-RU" sz="360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00B0F0">
                    <a:alpha val="50195"/>
                  </a:srgbClr>
                </a:solidFill>
                <a:effectLst>
                  <a:outerShdw algn="ctr" dir="2021404" dist="45791" rotWithShape="0">
                    <a:srgbClr val="9999FF"/>
                  </a:outerShdw>
                </a:effectLst>
                <a:latin typeface="Arial Black"/>
              </a:rPr>
              <a:t>6</a:t>
            </a:r>
          </a:p>
        </p:txBody>
      </p:sp>
      <p:sp>
        <p:nvSpPr>
          <p:cNvPr id="18447" name="WordArt 11"/>
          <p:cNvSpPr>
            <a:spLocks noChangeArrowheads="1" noChangeShapeType="1" noTextEdit="1"/>
          </p:cNvSpPr>
          <p:nvPr/>
        </p:nvSpPr>
        <p:spPr bwMode="auto">
          <a:xfrm>
            <a:off x="8228013" y="3786188"/>
            <a:ext cx="915987" cy="1190625"/>
          </a:xfrm>
          <a:prstGeom prst="rect">
            <a:avLst/>
          </a:prstGeom>
        </p:spPr>
        <p:txBody>
          <a:bodyPr fromWordArt="1" wrap="none">
            <a:prstTxWarp prst="textPlain">
              <a:avLst>
                <a:gd fmla="val 50000" name="adj"/>
              </a:avLst>
            </a:prstTxWarp>
          </a:bodyPr>
          <a:lstStyle/>
          <a:p>
            <a:pPr algn="ctr"/>
            <a:r>
              <a:rPr kern="10" lang="ru-RU" sz="360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00B0F0">
                    <a:alpha val="50195"/>
                  </a:srgbClr>
                </a:solidFill>
                <a:effectLst>
                  <a:outerShdw algn="ctr" dir="2021404" dist="45791" rotWithShape="0">
                    <a:srgbClr val="9999FF"/>
                  </a:outerShdw>
                </a:effectLst>
                <a:latin typeface="Arial Black"/>
              </a:rPr>
              <a:t>8</a:t>
            </a:r>
          </a:p>
        </p:txBody>
      </p:sp>
      <p:sp>
        <p:nvSpPr>
          <p:cNvPr id="18448" name="WordArt 12"/>
          <p:cNvSpPr>
            <a:spLocks noChangeArrowheads="1" noChangeShapeType="1" noTextEdit="1"/>
          </p:cNvSpPr>
          <p:nvPr/>
        </p:nvSpPr>
        <p:spPr bwMode="auto">
          <a:xfrm>
            <a:off x="4286250" y="5072063"/>
            <a:ext cx="830263" cy="1122362"/>
          </a:xfrm>
          <a:prstGeom prst="rect">
            <a:avLst/>
          </a:prstGeom>
        </p:spPr>
        <p:txBody>
          <a:bodyPr fromWordArt="1" wrap="none">
            <a:prstTxWarp prst="textPlain">
              <a:avLst>
                <a:gd fmla="val 50000" name="adj"/>
              </a:avLst>
            </a:prstTxWarp>
          </a:bodyPr>
          <a:lstStyle/>
          <a:p>
            <a:pPr algn="ctr"/>
            <a:r>
              <a:rPr kern="10" lang="ru-RU" sz="360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B2B2B2">
                    <a:alpha val="50195"/>
                  </a:srgbClr>
                </a:solidFill>
                <a:effectLst>
                  <a:outerShdw algn="ctr" dir="2021404" dist="45791" rotWithShape="0">
                    <a:srgbClr val="9999FF"/>
                  </a:outerShdw>
                </a:effectLst>
                <a:latin typeface="Arial Black"/>
              </a:rPr>
              <a:t>9</a:t>
            </a:r>
          </a:p>
        </p:txBody>
      </p:sp>
      <p:sp>
        <p:nvSpPr>
          <p:cNvPr id="18449" name="WordArt 13"/>
          <p:cNvSpPr>
            <a:spLocks noChangeArrowheads="1" noChangeShapeType="1" noTextEdit="1"/>
          </p:cNvSpPr>
          <p:nvPr/>
        </p:nvSpPr>
        <p:spPr bwMode="auto">
          <a:xfrm>
            <a:off x="5357813" y="5214938"/>
            <a:ext cx="846137" cy="1049337"/>
          </a:xfrm>
          <a:prstGeom prst="rect">
            <a:avLst/>
          </a:prstGeom>
        </p:spPr>
        <p:txBody>
          <a:bodyPr fromWordArt="1" wrap="none">
            <a:prstTxWarp prst="textPlain">
              <a:avLst>
                <a:gd fmla="val 50000" name="adj"/>
              </a:avLst>
            </a:prstTxWarp>
          </a:bodyPr>
          <a:lstStyle/>
          <a:p>
            <a:pPr algn="ctr"/>
            <a:r>
              <a:rPr kern="10" lang="ru-RU" sz="360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FFFF00">
                    <a:alpha val="50195"/>
                  </a:srgbClr>
                </a:solidFill>
                <a:effectLst>
                  <a:outerShdw algn="ctr" dir="2021404" dist="45791" rotWithShape="0">
                    <a:srgbClr val="9999FF"/>
                  </a:outerShdw>
                </a:effectLst>
                <a:latin typeface="Arial Black"/>
              </a:rPr>
              <a:t>3</a:t>
            </a:r>
          </a:p>
        </p:txBody>
      </p:sp>
      <p:sp>
        <p:nvSpPr>
          <p:cNvPr id="18450" name="WordArt 14"/>
          <p:cNvSpPr>
            <a:spLocks noChangeArrowheads="1" noChangeShapeType="1" noTextEdit="1"/>
          </p:cNvSpPr>
          <p:nvPr/>
        </p:nvSpPr>
        <p:spPr bwMode="auto">
          <a:xfrm>
            <a:off x="6858000" y="5143500"/>
            <a:ext cx="901700" cy="1135063"/>
          </a:xfrm>
          <a:prstGeom prst="rect">
            <a:avLst/>
          </a:prstGeom>
        </p:spPr>
        <p:txBody>
          <a:bodyPr fromWordArt="1" wrap="none">
            <a:prstTxWarp prst="textPlain">
              <a:avLst>
                <a:gd fmla="val 50000" name="adj"/>
              </a:avLst>
            </a:prstTxWarp>
          </a:bodyPr>
          <a:lstStyle/>
          <a:p>
            <a:pPr algn="ctr"/>
            <a:r>
              <a:rPr kern="10" lang="ru-RU" sz="360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FF0000">
                    <a:alpha val="50195"/>
                  </a:srgbClr>
                </a:solidFill>
                <a:effectLst>
                  <a:outerShdw algn="ctr" dir="2021404" dist="45791" rotWithShape="0">
                    <a:srgbClr val="9999FF"/>
                  </a:outerShdw>
                </a:effectLst>
                <a:latin typeface="Arial Black"/>
              </a:rPr>
              <a:t>4</a:t>
            </a:r>
          </a:p>
        </p:txBody>
      </p:sp>
      <p:sp>
        <p:nvSpPr>
          <p:cNvPr id="18451" name="WordArt 15"/>
          <p:cNvSpPr>
            <a:spLocks noChangeArrowheads="1" noChangeShapeType="1" noTextEdit="1"/>
          </p:cNvSpPr>
          <p:nvPr/>
        </p:nvSpPr>
        <p:spPr bwMode="auto">
          <a:xfrm>
            <a:off x="8072438" y="5286375"/>
            <a:ext cx="776287" cy="1093788"/>
          </a:xfrm>
          <a:prstGeom prst="rect">
            <a:avLst/>
          </a:prstGeom>
        </p:spPr>
        <p:txBody>
          <a:bodyPr fromWordArt="1" wrap="none">
            <a:prstTxWarp prst="textPlain">
              <a:avLst>
                <a:gd fmla="val 50000" name="adj"/>
              </a:avLst>
            </a:prstTxWarp>
          </a:bodyPr>
          <a:lstStyle/>
          <a:p>
            <a:pPr algn="ctr"/>
            <a:r>
              <a:rPr kern="10" lang="ru-RU" sz="360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FF0000">
                    <a:alpha val="50195"/>
                  </a:srgbClr>
                </a:solidFill>
                <a:effectLst>
                  <a:outerShdw algn="ctr" dir="2021404" dist="45791" rotWithShape="0">
                    <a:srgbClr val="9999FF"/>
                  </a:outerShdw>
                </a:effectLst>
                <a:latin typeface="Arial Black"/>
              </a:rPr>
              <a:t>7</a:t>
            </a:r>
          </a:p>
        </p:txBody>
      </p:sp>
    </p:spTree>
  </p:cSld>
  <p:clrMapOvr>
    <a:masterClrMapping/>
  </p:clrMapOvr>
  <p:timing>
    <p:tnLst>
      <p:par>
        <p:cTn dur="indefinite" id="1" nodeType="tmRoot" restart="never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fontAlgn="auto">
              <a:spcAft>
                <a:spcPts val="0"/>
              </a:spcAft>
              <a:defRPr/>
            </a:pPr>
            <a:r>
              <a:rPr lang="uk-UA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Утворення числа 0</a:t>
            </a: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9458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C:\Documents and Settings\Администратор\Мои документы\Мои рисунки\дерева.jpg" id="20481" name="Picture 5"/>
          <p:cNvPicPr>
            <a:picLocks noChangeArrowheads="1" noChangeAspect="1"/>
          </p:cNvPicPr>
          <p:nvPr/>
        </p:nvPicPr>
        <p:blipFill>
          <a:blip r:embed="rId2">
            <a:clrChange>
              <a:clrFrom>
                <a:srgbClr val="F2E6D6"/>
              </a:clrFrom>
              <a:clrTo>
                <a:srgbClr val="F2E6D6">
                  <a:alpha val="0"/>
                </a:srgbClr>
              </a:clrTo>
            </a:clrChange>
            <a:lum bright="-30000"/>
          </a:blip>
          <a:srcRect b="4497" l="47659" r="18993"/>
          <a:stretch>
            <a:fillRect/>
          </a:stretch>
        </p:blipFill>
        <p:spPr bwMode="auto">
          <a:xfrm>
            <a:off x="7072313" y="1928813"/>
            <a:ext cx="1579562" cy="3224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  <a:scene3d>
              <a:camera prst="orthographicFront"/>
              <a:lightRig dir="tl" rig="flat">
                <a:rot lat="0" lon="0" rev="6600000"/>
              </a:lightRig>
            </a:scene3d>
            <a:sp3d contourW="8890" extrusionH="25400">
              <a:bevelT h="31750" w="3810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fontAlgn="auto">
              <a:spcAft>
                <a:spcPts val="0"/>
              </a:spcAft>
              <a:defRPr/>
            </a:pPr>
            <a:endParaRPr b="1" dirty="0" lang="ru-RU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algn="tl" blurRad="50800" dir="5460000" dist="39000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descr="C:\Documents and Settings\Администратор\Мои документы\Мои рисунки\дерева.jpg" id="2053" name="Picture 5"/>
          <p:cNvPicPr>
            <a:picLocks noChangeArrowheads="1" noChangeAspect="1" noGrp="1"/>
          </p:cNvPicPr>
          <p:nvPr>
            <p:ph idx="1"/>
          </p:nvPr>
        </p:nvPicPr>
        <p:blipFill>
          <a:blip r:embed="rId2">
            <a:clrChange>
              <a:clrFrom>
                <a:srgbClr val="F2E5D5"/>
              </a:clrFrom>
              <a:clrTo>
                <a:srgbClr val="F2E5D5">
                  <a:alpha val="0"/>
                </a:srgbClr>
              </a:clrTo>
            </a:clrChange>
            <a:lum bright="-30000" contrast="10000"/>
          </a:blip>
          <a:srcRect b="4496" l="4169" r="45809" t="29079"/>
          <a:stretch>
            <a:fillRect/>
          </a:stretch>
        </p:blipFill>
        <p:spPr>
          <a:xfrm>
            <a:off x="4643438" y="1142984"/>
            <a:ext cx="3071834" cy="4143404"/>
          </a:xfrm>
          <a:prstGeom prst="ellipse">
            <a:avLst/>
          </a:prstGeom>
        </p:spPr>
      </p:pic>
      <p:pic>
        <p:nvPicPr>
          <p:cNvPr descr="C:\Documents and Settings\Администратор\Мои документы\Мои рисунки\дерева.jpg" id="14" name="Picture 5"/>
          <p:cNvPicPr>
            <a:picLocks noChangeArrowheads="1" noChangeAspect="1"/>
          </p:cNvPicPr>
          <p:nvPr/>
        </p:nvPicPr>
        <p:blipFill>
          <a:blip r:embed="rId2">
            <a:clrChange>
              <a:clrFrom>
                <a:srgbClr val="EEE2D2"/>
              </a:clrFrom>
              <a:clrTo>
                <a:srgbClr val="EEE2D2">
                  <a:alpha val="0"/>
                </a:srgbClr>
              </a:clrTo>
            </a:clrChange>
            <a:lum bright="-30000" contrast="10000"/>
          </a:blip>
          <a:srcRect b="4496" l="65356" r="226" t="52844"/>
          <a:stretch>
            <a:fillRect/>
          </a:stretch>
        </p:blipFill>
        <p:spPr bwMode="auto">
          <a:xfrm>
            <a:off x="7000892" y="3143248"/>
            <a:ext cx="1714512" cy="2000264"/>
          </a:xfrm>
          <a:prstGeom prst="triangle">
            <a:avLst/>
          </a:prstGeom>
          <a:noFill/>
        </p:spPr>
      </p:pic>
      <p:pic>
        <p:nvPicPr>
          <p:cNvPr descr="C:\Documents and Settings\Администратор\Мои документы\Мои рисунки\дерева.jpg" id="8" name="Picture 5"/>
          <p:cNvPicPr>
            <a:picLocks noChangeArrowheads="1" noChangeAspect="1"/>
          </p:cNvPicPr>
          <p:nvPr/>
        </p:nvPicPr>
        <p:blipFill>
          <a:blip r:embed="rId2">
            <a:clrChange>
              <a:clrFrom>
                <a:srgbClr val="EEE2D2"/>
              </a:clrFrom>
              <a:clrTo>
                <a:srgbClr val="EEE2D2">
                  <a:alpha val="0"/>
                </a:srgbClr>
              </a:clrTo>
            </a:clrChange>
            <a:lum bright="-30000"/>
          </a:blip>
          <a:srcRect b="4496" l="65356" r="226" t="52844"/>
          <a:stretch>
            <a:fillRect/>
          </a:stretch>
        </p:blipFill>
        <p:spPr bwMode="auto">
          <a:xfrm>
            <a:off x="7643834" y="3214686"/>
            <a:ext cx="1714512" cy="2000264"/>
          </a:xfrm>
          <a:prstGeom prst="triangle">
            <a:avLst/>
          </a:prstGeom>
          <a:noFill/>
        </p:spPr>
      </p:pic>
      <p:sp>
        <p:nvSpPr>
          <p:cNvPr id="12" name="Прямоугольник 11"/>
          <p:cNvSpPr/>
          <p:nvPr/>
        </p:nvSpPr>
        <p:spPr>
          <a:xfrm rot="672517">
            <a:off x="2004605" y="1362917"/>
            <a:ext cx="1111361" cy="324604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b="1" dirty="0" lang="uk-UA" sz="20000">
                <a:ln cmpd="sng" w="17780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algn="tl" blurRad="50800" rotWithShape="0">
                    <a:srgbClr val="000000"/>
                  </a:outerShdw>
                </a:effectLst>
                <a:latin typeface="+mn-lt"/>
              </a:rPr>
              <a:t>0</a:t>
            </a:r>
            <a:endParaRPr b="1" dirty="0" lang="ru-RU" sz="20000">
              <a:ln cmpd="sng" w="17780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algn="tl" blurRad="50800" rotWithShape="0">
                  <a:srgbClr val="000000"/>
                </a:outerShdw>
              </a:effectLst>
              <a:latin typeface="+mn-lt"/>
            </a:endParaRPr>
          </a:p>
        </p:txBody>
      </p:sp>
      <p:cxnSp>
        <p:nvCxnSpPr>
          <p:cNvPr id="18" name="Прямая соединительная линия 17"/>
          <p:cNvCxnSpPr/>
          <p:nvPr/>
        </p:nvCxnSpPr>
        <p:spPr>
          <a:xfrm>
            <a:off x="1143000" y="2143125"/>
            <a:ext cx="2571750" cy="1588"/>
          </a:xfrm>
          <a:prstGeom prst="line">
            <a:avLst/>
          </a:prstGeom>
          <a:ln w="12700">
            <a:solidFill>
              <a:srgbClr val="3E171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>
            <a:off x="1143000" y="3857625"/>
            <a:ext cx="2500313" cy="1588"/>
          </a:xfrm>
          <a:prstGeom prst="line">
            <a:avLst/>
          </a:prstGeom>
          <a:ln w="19050">
            <a:solidFill>
              <a:srgbClr val="3E171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 rot="5400000">
            <a:off x="177007" y="3036094"/>
            <a:ext cx="2501900" cy="1587"/>
          </a:xfrm>
          <a:prstGeom prst="line">
            <a:avLst/>
          </a:prstGeom>
          <a:ln>
            <a:solidFill>
              <a:srgbClr val="3E171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/>
          <p:cNvCxnSpPr/>
          <p:nvPr/>
        </p:nvCxnSpPr>
        <p:spPr>
          <a:xfrm rot="5400000">
            <a:off x="1784351" y="3000375"/>
            <a:ext cx="2716212" cy="1587"/>
          </a:xfrm>
          <a:prstGeom prst="line">
            <a:avLst/>
          </a:prstGeom>
          <a:ln>
            <a:solidFill>
              <a:srgbClr val="3E171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Овал 25"/>
          <p:cNvSpPr/>
          <p:nvPr/>
        </p:nvSpPr>
        <p:spPr>
          <a:xfrm flipH="1" flipV="1">
            <a:off x="2928938" y="2500313"/>
            <a:ext cx="214312" cy="214312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7" name="Прямоугольник 26"/>
          <p:cNvSpPr/>
          <p:nvPr/>
        </p:nvSpPr>
        <p:spPr>
          <a:xfrm>
            <a:off x="1357290" y="5357826"/>
            <a:ext cx="7286676" cy="923330"/>
          </a:xfrm>
          <a:prstGeom prst="rect">
            <a:avLst/>
          </a:prstGeom>
          <a:noFill/>
          <a:ln>
            <a:solidFill>
              <a:srgbClr val="3E1716"/>
            </a:solidFill>
          </a:ln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b="1" dirty="0" lang="uk-UA" sz="5400">
                <a:ln cmpd="sng" w="17780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algn="tl" blurRad="50800" rotWithShape="0">
                    <a:srgbClr val="000000"/>
                  </a:outerShdw>
                </a:effectLst>
                <a:latin typeface="+mn-lt"/>
              </a:rPr>
              <a:t>  1  2  3  4  5  6  7  8  9  10</a:t>
            </a:r>
            <a:endParaRPr b="1" dirty="0" lang="ru-RU" sz="5400">
              <a:ln cmpd="sng" w="17780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algn="tl" blurRad="50800" rotWithShape="0">
                  <a:srgbClr val="000000"/>
                </a:outerShdw>
              </a:effectLst>
              <a:latin typeface="+mn-lt"/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1000100" y="5357826"/>
            <a:ext cx="785818" cy="92869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b="1" dirty="0" lang="uk-UA" sz="5400">
                <a:ln cmpd="sng" w="17780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algn="tl" blurRad="50800" rotWithShape="0">
                    <a:srgbClr val="000000"/>
                  </a:outerShdw>
                </a:effectLst>
              </a:rPr>
              <a:t>0</a:t>
            </a:r>
            <a:endParaRPr dirty="0" lang="ru-RU" sz="5400"/>
          </a:p>
        </p:txBody>
      </p:sp>
      <p:sp>
        <p:nvSpPr>
          <p:cNvPr id="20494" name="WordArt 2"/>
          <p:cNvSpPr>
            <a:spLocks noChangeArrowheads="1" noChangeShapeType="1" noTextEdit="1"/>
          </p:cNvSpPr>
          <p:nvPr/>
        </p:nvSpPr>
        <p:spPr bwMode="auto">
          <a:xfrm>
            <a:off x="8367713" y="5770563"/>
            <a:ext cx="776287" cy="1093787"/>
          </a:xfrm>
          <a:prstGeom prst="rect">
            <a:avLst/>
          </a:prstGeom>
        </p:spPr>
        <p:txBody>
          <a:bodyPr fromWordArt="1" wrap="none">
            <a:prstTxWarp prst="textPlain">
              <a:avLst>
                <a:gd fmla="val 50000" name="adj"/>
              </a:avLst>
            </a:prstTxWarp>
          </a:bodyPr>
          <a:lstStyle/>
          <a:p>
            <a:pPr algn="ctr"/>
            <a:endParaRPr kern="10" lang="ru-RU" sz="3600">
              <a:ln w="12700">
                <a:solidFill>
                  <a:srgbClr val="3333CC"/>
                </a:solidFill>
                <a:round/>
                <a:headEnd/>
                <a:tailEnd/>
              </a:ln>
              <a:solidFill>
                <a:srgbClr val="FF0000">
                  <a:alpha val="50195"/>
                </a:srgbClr>
              </a:solidFill>
              <a:effectLst>
                <a:outerShdw algn="ctr" dir="2021404" dist="45791" rotWithShape="0">
                  <a:srgbClr val="9999FF"/>
                </a:outerShdw>
              </a:effectLst>
              <a:latin typeface="Arial Black"/>
            </a:endParaRPr>
          </a:p>
        </p:txBody>
      </p:sp>
    </p:spTree>
  </p:cSld>
  <p:clrMapOvr>
    <a:masterClrMapping/>
  </p:clrMapOvr>
  <p:transition spd="slow">
    <p:split orient="vert"/>
  </p:transition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accel="50000" decel="50000" fill="hold" grpId="0" id="5" nodeType="clickEffect" presetClass="path" presetID="0" presetSubtype="0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5.62442E-6 C -0.00052 -0.00184 -0.00121 -0.00369 -0.00139 -0.00555 C -0.00208 -0.01225 -0.00121 -0.01965 -0.00278 -0.02613 C -0.00295 -0.02705 -0.01215 -0.03561 -0.01406 -0.03746 C -0.01858 -0.04671 -0.0276 -0.04787 -0.03524 -0.05064 C -0.03993 -0.05249 -0.04323 -0.05596 -0.04792 -0.05804 C -0.05746 -0.05666 -0.06649 -0.05434 -0.07604 -0.05249 C -0.08021 -0.04879 -0.08264 -0.04509 -0.08733 -0.04301 C -0.09549 -0.0326 -0.09219 -0.037 -0.09722 -0.02983 C -0.09896 -0.02289 -0.10243 -0.02127 -0.10555 -0.01503 C -0.10694 -0.00462 -0.10937 0.00486 -0.11128 0.01504 C -0.11302 0.02406 -0.11146 0.02891 -0.11823 0.03192 C -0.11944 0.03955 -0.12083 0.04718 -0.12257 0.05458 C -0.125 0.09459 -0.12552 0.09159 -0.12257 0.1501 C -0.12205 0.16212 -0.12135 0.16074 -0.11545 0.16328 C -0.11458 0.16698 -0.1151 0.1723 -0.11267 0.17461 C -0.10608 0.18039 -0.09878 0.18201 -0.09149 0.18571 C -0.08698 0.18803 -0.08351 0.19126 -0.07882 0.19334 C -0.06996 0.19265 -0.06094 0.19311 -0.05208 0.19149 C -0.04479 0.19011 -0.05 0.18664 -0.04653 0.18201 C -0.04358 0.17808 -0.03507 0.17831 -0.0309 0.17646 C -0.02917 0.16929 -0.02726 0.16744 -0.02257 0.16328 C -0.02205 0.16143 -0.02187 0.15935 -0.02118 0.15773 C -0.02049 0.15611 -0.01892 0.15565 -0.01823 0.15403 C -0.01458 0.14432 -0.01545 0.14108 -0.00989 0.13322 C -0.00677 0.12073 -0.00555 0.10939 0.00139 0.09945 C 0.00278 0.09228 0.00521 0.08742 0.00712 0.08072 C 0.00608 0.07956 0.00434 0.07887 0.00417 0.07702 C 0.00347 0.07077 0.00695 0.0606 0.00851 0.05458 C 0.00764 0.04487 0.00521 0.01643 0.00417 0.00949 C 0.00365 0.00579 0.00122 0.00324 3.61111E-6 5.62442E-6 Z " pathEditMode="relative" ptsTypes="fffffffffffffffffffffffffffffff">
                                      <p:cBhvr>
                                        <p:cTn dur="2000" fill="hold" id="6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7">
                      <p:stCondLst>
                        <p:cond delay="indefinite"/>
                      </p:stCondLst>
                      <p:childTnLst>
                        <p:par>
                          <p:cTn fill="hold" id="8">
                            <p:stCondLst>
                              <p:cond delay="0"/>
                            </p:stCondLst>
                            <p:childTnLst>
                              <p:par>
                                <p:cTn fill="hold" id="9" nodeType="clickEffect" presetClass="entr" presetID="7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1000" fill="hold" id="11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1000" fill="hold" id="12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animBg="1" grpId="0" spid="26"/>
    </p:bldLst>
  </p:timing>
</p:sld>
</file>

<file path=ppt/slides/slide8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Прямоугольник 34"/>
          <p:cNvSpPr/>
          <p:nvPr/>
        </p:nvSpPr>
        <p:spPr>
          <a:xfrm>
            <a:off x="357188" y="285750"/>
            <a:ext cx="8572500" cy="628650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3" name="Прямоугольник 22"/>
          <p:cNvSpPr/>
          <p:nvPr/>
        </p:nvSpPr>
        <p:spPr>
          <a:xfrm>
            <a:off x="928662" y="1000108"/>
            <a:ext cx="1000132" cy="3170099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b="1" cap="all" dirty="0" lang="uk-UA" sz="20000">
                <a:ln cmpd="sng" w="9000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latin typeface="+mn-lt"/>
              </a:rPr>
              <a:t>0</a:t>
            </a:r>
            <a:endParaRPr b="1" cap="all" dirty="0" lang="ru-RU" sz="20000">
              <a:ln cmpd="sng" w="9000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latin typeface="+mn-lt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b="1" dirty="0" lang="uk-UA" smtClean="0">
                <a:ln cmpd="sng" w="17780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algn="tl" blurRad="50800" rotWithShape="0">
                    <a:srgbClr val="000000"/>
                  </a:outerShdw>
                </a:effectLst>
              </a:rPr>
              <a:t>Де сховався 0 ?</a:t>
            </a:r>
            <a:endParaRPr b="1" dirty="0" lang="ru-RU">
              <a:ln cmpd="sng" w="17780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algn="tl" blurRad="50800" rotWithShape="0">
                  <a:srgbClr val="000000"/>
                </a:outerShdw>
              </a:effectLst>
            </a:endParaRPr>
          </a:p>
        </p:txBody>
      </p:sp>
      <p:pic>
        <p:nvPicPr>
          <p:cNvPr descr="нуль.jpg" id="21508" name="Содержимое 3"/>
          <p:cNvPicPr>
            <a:picLocks noChangeAspect="1" noGrp="1"/>
          </p:cNvPicPr>
          <p:nvPr>
            <p:ph idx="1"/>
          </p:nvPr>
        </p:nvPicPr>
        <p:blipFill>
          <a:blip r:embed="rId2">
            <a:clrChange>
              <a:clrFrom>
                <a:srgbClr val="F2F1ED"/>
              </a:clrFrom>
              <a:clrTo>
                <a:srgbClr val="F2F1ED">
                  <a:alpha val="0"/>
                </a:srgbClr>
              </a:clrTo>
            </a:clrChange>
            <a:lum bright="-30000" contrast="30000"/>
          </a:blip>
          <a:stretch>
            <a:fillRect/>
          </a:stretch>
        </p:blipFill>
        <p:spPr>
          <a:xfrm>
            <a:off x="857250" y="696913"/>
            <a:ext cx="1214438" cy="1517650"/>
          </a:xfrm>
        </p:spPr>
      </p:pic>
      <p:sp>
        <p:nvSpPr>
          <p:cNvPr id="13" name="Полилиния 12"/>
          <p:cNvSpPr/>
          <p:nvPr/>
        </p:nvSpPr>
        <p:spPr>
          <a:xfrm flipH="1">
            <a:off x="857250" y="1857375"/>
            <a:ext cx="371475" cy="828675"/>
          </a:xfrm>
          <a:custGeom>
            <a:avLst/>
            <a:gdLst>
              <a:gd fmla="*/ 100885 w 343436" name="connsiteX0"/>
              <a:gd fmla="*/ 0 h 828541" name="connsiteY0"/>
              <a:gd fmla="*/ 332704 w 343436" name="connsiteX1"/>
              <a:gd fmla="*/ 296214 h 828541" name="connsiteY1"/>
              <a:gd fmla="*/ 165279 w 343436" name="connsiteX2"/>
              <a:gd fmla="*/ 579549 h 828541" name="connsiteY2"/>
              <a:gd fmla="*/ 191037 w 343436" name="connsiteX3"/>
              <a:gd fmla="*/ 553792 h 828541" name="connsiteY3"/>
              <a:gd fmla="*/ 36490 w 343436" name="connsiteX4"/>
              <a:gd fmla="*/ 553792 h 828541" name="connsiteY4"/>
              <a:gd fmla="*/ 139521 w 343436" name="connsiteX5"/>
              <a:gd fmla="*/ 579549 h 828541" name="connsiteY5"/>
              <a:gd fmla="*/ 88006 w 343436" name="connsiteX6"/>
              <a:gd fmla="*/ 669702 h 828541" name="connsiteY6"/>
              <a:gd fmla="*/ 152400 w 343436" name="connsiteX7"/>
              <a:gd fmla="*/ 579549 h 828541" name="connsiteY7"/>
              <a:gd fmla="*/ 100885 w 343436" name="connsiteX8"/>
              <a:gd fmla="*/ 772733 h 828541" name="connsiteY8"/>
              <a:gd fmla="*/ 165279 w 343436" name="connsiteX9"/>
              <a:gd fmla="*/ 682580 h 828541" name="connsiteY9"/>
              <a:gd fmla="*/ 165279 w 343436" name="connsiteX10"/>
              <a:gd fmla="*/ 798490 h 828541" name="connsiteY10"/>
              <a:gd fmla="*/ 203916 w 343436" name="connsiteX11"/>
              <a:gd fmla="*/ 502276 h 828541" name="connsiteY11"/>
              <a:gd fmla="*/ 191037 w 343436" name="connsiteX12"/>
              <a:gd fmla="*/ 540913 h 828541" name="connsiteY12"/>
              <a:gd fmla="*/ 191037 w 343436" name="connsiteX13"/>
              <a:gd fmla="*/ 540913 h 828541" name="connsiteY13"/>
              <a:gd fmla="*/ 191037 w 343436" name="connsiteX14"/>
              <a:gd fmla="*/ 540913 h 828541" name="connsiteY14"/>
              <a:gd fmla="*/ 191037 w 343436" name="connsiteX15"/>
              <a:gd fmla="*/ 540913 h 828541" name="connsiteY15"/>
              <a:gd fmla="*/ 10732 w 343436" name="connsiteX16"/>
              <a:gd fmla="*/ 721217 h 828541" name="connsiteY16"/>
              <a:gd fmla="*/ 126642 w 343436" name="connsiteX17"/>
              <a:gd fmla="*/ 656823 h 828541" name="connsiteY17"/>
              <a:gd fmla="*/ 126642 w 343436" name="connsiteX18"/>
              <a:gd fmla="*/ 656823 h 828541" name="connsiteY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b="b" l="l" r="r" t="t"/>
            <a:pathLst>
              <a:path h="828541" w="343436">
                <a:moveTo>
                  <a:pt x="100885" y="0"/>
                </a:moveTo>
                <a:cubicBezTo>
                  <a:pt x="211428" y="99811"/>
                  <a:pt x="321972" y="199623"/>
                  <a:pt x="332704" y="296214"/>
                </a:cubicBezTo>
                <a:cubicBezTo>
                  <a:pt x="343436" y="392805"/>
                  <a:pt x="188890" y="536619"/>
                  <a:pt x="165279" y="579549"/>
                </a:cubicBezTo>
                <a:cubicBezTo>
                  <a:pt x="141668" y="622479"/>
                  <a:pt x="212502" y="558085"/>
                  <a:pt x="191037" y="553792"/>
                </a:cubicBezTo>
                <a:cubicBezTo>
                  <a:pt x="169572" y="549499"/>
                  <a:pt x="45076" y="549499"/>
                  <a:pt x="36490" y="553792"/>
                </a:cubicBezTo>
                <a:cubicBezTo>
                  <a:pt x="27904" y="558085"/>
                  <a:pt x="130935" y="560231"/>
                  <a:pt x="139521" y="579549"/>
                </a:cubicBezTo>
                <a:cubicBezTo>
                  <a:pt x="148107" y="598867"/>
                  <a:pt x="85860" y="669702"/>
                  <a:pt x="88006" y="669702"/>
                </a:cubicBezTo>
                <a:cubicBezTo>
                  <a:pt x="90152" y="669702"/>
                  <a:pt x="150254" y="562377"/>
                  <a:pt x="152400" y="579549"/>
                </a:cubicBezTo>
                <a:cubicBezTo>
                  <a:pt x="154546" y="596721"/>
                  <a:pt x="98739" y="755561"/>
                  <a:pt x="100885" y="772733"/>
                </a:cubicBezTo>
                <a:cubicBezTo>
                  <a:pt x="103031" y="789905"/>
                  <a:pt x="154547" y="678287"/>
                  <a:pt x="165279" y="682580"/>
                </a:cubicBezTo>
                <a:cubicBezTo>
                  <a:pt x="176011" y="686873"/>
                  <a:pt x="158839" y="828541"/>
                  <a:pt x="165279" y="798490"/>
                </a:cubicBezTo>
                <a:cubicBezTo>
                  <a:pt x="171719" y="768439"/>
                  <a:pt x="199623" y="545205"/>
                  <a:pt x="203916" y="502276"/>
                </a:cubicBezTo>
                <a:cubicBezTo>
                  <a:pt x="208209" y="459347"/>
                  <a:pt x="191037" y="540913"/>
                  <a:pt x="191037" y="540913"/>
                </a:cubicBezTo>
                <a:lnTo>
                  <a:pt x="191037" y="540913"/>
                </a:lnTo>
                <a:lnTo>
                  <a:pt x="191037" y="540913"/>
                </a:lnTo>
                <a:lnTo>
                  <a:pt x="191037" y="540913"/>
                </a:lnTo>
                <a:cubicBezTo>
                  <a:pt x="160986" y="570964"/>
                  <a:pt x="21464" y="701899"/>
                  <a:pt x="10732" y="721217"/>
                </a:cubicBezTo>
                <a:cubicBezTo>
                  <a:pt x="0" y="740535"/>
                  <a:pt x="126642" y="656823"/>
                  <a:pt x="126642" y="656823"/>
                </a:cubicBezTo>
                <a:lnTo>
                  <a:pt x="126642" y="656823"/>
                </a:lnTo>
              </a:path>
            </a:pathLst>
          </a:custGeom>
          <a:ln w="5715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6" name="Скругленный прямоугольник 15"/>
          <p:cNvSpPr/>
          <p:nvPr/>
        </p:nvSpPr>
        <p:spPr>
          <a:xfrm rot="19987486">
            <a:off x="1776413" y="1490663"/>
            <a:ext cx="357187" cy="357187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0" name="Полилиния 19"/>
          <p:cNvSpPr/>
          <p:nvPr/>
        </p:nvSpPr>
        <p:spPr>
          <a:xfrm flipH="1">
            <a:off x="1785938" y="1571625"/>
            <a:ext cx="717550" cy="622300"/>
          </a:xfrm>
          <a:custGeom>
            <a:avLst/>
            <a:gdLst>
              <a:gd fmla="*/ 710484 w 710484" name="connsiteX0"/>
              <a:gd fmla="*/ 358462 h 622478" name="connsiteY0"/>
              <a:gd fmla="*/ 465785 w 710484" name="connsiteX1"/>
              <a:gd fmla="*/ 616039 h 622478" name="connsiteY1"/>
              <a:gd fmla="*/ 208208 w 710484" name="connsiteX2"/>
              <a:gd fmla="*/ 319825 h 622478" name="connsiteY2"/>
              <a:gd fmla="*/ 221086 w 710484" name="connsiteX3"/>
              <a:gd fmla="*/ 88006 h 622478" name="connsiteY3"/>
              <a:gd fmla="*/ 208208 w 710484" name="connsiteX4"/>
              <a:gd fmla="*/ 281189 h 622478" name="connsiteY4"/>
              <a:gd fmla="*/ 79419 w 710484" name="connsiteX5"/>
              <a:gd fmla="*/ 10732 h 622478" name="connsiteY5"/>
              <a:gd fmla="*/ 143813 w 710484" name="connsiteX6"/>
              <a:gd fmla="*/ 216794 h 622478" name="connsiteY6"/>
              <a:gd fmla="*/ 27903 w 710484" name="connsiteX7"/>
              <a:gd fmla="*/ 75127 h 622478" name="connsiteY7"/>
              <a:gd fmla="*/ 105177 w 710484" name="connsiteX8"/>
              <a:gd fmla="*/ 229673 h 622478" name="connsiteY8"/>
              <a:gd fmla="*/ 2146 w 710484" name="connsiteX9"/>
              <a:gd fmla="*/ 126642 h 622478" name="connsiteY9"/>
              <a:gd fmla="*/ 92298 w 710484" name="connsiteX10"/>
              <a:gd fmla="*/ 294068 h 622478" name="connsiteY10"/>
              <a:gd fmla="*/ 169571 w 710484" name="connsiteX11"/>
              <a:gd fmla="*/ 294068 h 622478" name="connsiteY11"/>
              <a:gd fmla="*/ 169571 w 710484" name="connsiteX12"/>
              <a:gd fmla="*/ 281189 h 622478" name="connsiteY12"/>
              <a:gd fmla="*/ 169571 w 710484" name="connsiteX13"/>
              <a:gd fmla="*/ 306947 h 622478" name="connsiteY13"/>
              <a:gd fmla="*/ 169571 w 710484" name="connsiteX14"/>
              <a:gd fmla="*/ 306947 h 622478" name="connsiteY14"/>
              <a:gd fmla="*/ 208208 w 710484" name="connsiteX15"/>
              <a:gd fmla="*/ 255431 h 622478" name="connsiteY15"/>
              <a:gd fmla="*/ 208208 w 710484" name="connsiteX16"/>
              <a:gd fmla="*/ 255431 h 622478" name="connsiteY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b="b" l="l" r="r" t="t"/>
            <a:pathLst>
              <a:path h="622478" w="710484">
                <a:moveTo>
                  <a:pt x="710484" y="358462"/>
                </a:moveTo>
                <a:cubicBezTo>
                  <a:pt x="629991" y="490470"/>
                  <a:pt x="549498" y="622478"/>
                  <a:pt x="465785" y="616039"/>
                </a:cubicBezTo>
                <a:cubicBezTo>
                  <a:pt x="382072" y="609600"/>
                  <a:pt x="248991" y="407830"/>
                  <a:pt x="208208" y="319825"/>
                </a:cubicBezTo>
                <a:cubicBezTo>
                  <a:pt x="167425" y="231820"/>
                  <a:pt x="221086" y="94445"/>
                  <a:pt x="221086" y="88006"/>
                </a:cubicBezTo>
                <a:cubicBezTo>
                  <a:pt x="221086" y="81567"/>
                  <a:pt x="231819" y="294068"/>
                  <a:pt x="208208" y="281189"/>
                </a:cubicBezTo>
                <a:cubicBezTo>
                  <a:pt x="184597" y="268310"/>
                  <a:pt x="90151" y="21464"/>
                  <a:pt x="79419" y="10732"/>
                </a:cubicBezTo>
                <a:cubicBezTo>
                  <a:pt x="68687" y="0"/>
                  <a:pt x="152399" y="206062"/>
                  <a:pt x="143813" y="216794"/>
                </a:cubicBezTo>
                <a:cubicBezTo>
                  <a:pt x="135227" y="227526"/>
                  <a:pt x="34342" y="72981"/>
                  <a:pt x="27903" y="75127"/>
                </a:cubicBezTo>
                <a:cubicBezTo>
                  <a:pt x="21464" y="77273"/>
                  <a:pt x="109470" y="221087"/>
                  <a:pt x="105177" y="229673"/>
                </a:cubicBezTo>
                <a:cubicBezTo>
                  <a:pt x="100884" y="238259"/>
                  <a:pt x="4292" y="115910"/>
                  <a:pt x="2146" y="126642"/>
                </a:cubicBezTo>
                <a:cubicBezTo>
                  <a:pt x="0" y="137374"/>
                  <a:pt x="64394" y="266164"/>
                  <a:pt x="92298" y="294068"/>
                </a:cubicBezTo>
                <a:cubicBezTo>
                  <a:pt x="120202" y="321972"/>
                  <a:pt x="156692" y="296214"/>
                  <a:pt x="169571" y="294068"/>
                </a:cubicBezTo>
                <a:cubicBezTo>
                  <a:pt x="182450" y="291922"/>
                  <a:pt x="169571" y="281189"/>
                  <a:pt x="169571" y="281189"/>
                </a:cubicBezTo>
                <a:lnTo>
                  <a:pt x="169571" y="306947"/>
                </a:lnTo>
                <a:lnTo>
                  <a:pt x="169571" y="306947"/>
                </a:lnTo>
                <a:lnTo>
                  <a:pt x="208208" y="255431"/>
                </a:lnTo>
                <a:lnTo>
                  <a:pt x="208208" y="255431"/>
                </a:lnTo>
              </a:path>
            </a:pathLst>
          </a:custGeom>
          <a:ln w="5715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1" name="Полилиния 20"/>
          <p:cNvSpPr/>
          <p:nvPr/>
        </p:nvSpPr>
        <p:spPr>
          <a:xfrm>
            <a:off x="857250" y="3429000"/>
            <a:ext cx="501650" cy="165100"/>
          </a:xfrm>
          <a:custGeom>
            <a:avLst/>
            <a:gdLst>
              <a:gd fmla="*/ 440028 w 502276" name="connsiteX0"/>
              <a:gd fmla="*/ 40782 h 165278" name="connsiteY0"/>
              <a:gd fmla="*/ 440028 w 502276" name="connsiteX1"/>
              <a:gd fmla="*/ 92298 h 165278" name="connsiteY1"/>
              <a:gd fmla="*/ 66541 w 502276" name="connsiteX2"/>
              <a:gd fmla="*/ 156692 h 165278" name="connsiteY2"/>
              <a:gd fmla="*/ 40783 w 502276" name="connsiteX3"/>
              <a:gd fmla="*/ 143813 h 165278" name="connsiteY3"/>
              <a:gd fmla="*/ 66541 w 502276" name="connsiteX4"/>
              <a:gd fmla="*/ 40782 h 165278" name="connsiteY4"/>
              <a:gd fmla="*/ 272603 w 502276" name="connsiteX5"/>
              <a:gd fmla="*/ 2146 h 165278" name="connsiteY5"/>
              <a:gd fmla="*/ 440028 w 502276" name="connsiteX6"/>
              <a:gd fmla="*/ 40782 h 165278" name="connsiteY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b="b" l="l" r="r" t="t"/>
            <a:pathLst>
              <a:path h="165278" w="502276">
                <a:moveTo>
                  <a:pt x="440028" y="40782"/>
                </a:moveTo>
                <a:cubicBezTo>
                  <a:pt x="467932" y="55807"/>
                  <a:pt x="502276" y="72980"/>
                  <a:pt x="440028" y="92298"/>
                </a:cubicBezTo>
                <a:cubicBezTo>
                  <a:pt x="377780" y="111616"/>
                  <a:pt x="133082" y="148106"/>
                  <a:pt x="66541" y="156692"/>
                </a:cubicBezTo>
                <a:cubicBezTo>
                  <a:pt x="0" y="165278"/>
                  <a:pt x="40783" y="163131"/>
                  <a:pt x="40783" y="143813"/>
                </a:cubicBezTo>
                <a:cubicBezTo>
                  <a:pt x="40783" y="124495"/>
                  <a:pt x="27904" y="64393"/>
                  <a:pt x="66541" y="40782"/>
                </a:cubicBezTo>
                <a:cubicBezTo>
                  <a:pt x="105178" y="17171"/>
                  <a:pt x="208209" y="4293"/>
                  <a:pt x="272603" y="2146"/>
                </a:cubicBezTo>
                <a:cubicBezTo>
                  <a:pt x="336997" y="0"/>
                  <a:pt x="412124" y="25757"/>
                  <a:pt x="440028" y="40782"/>
                </a:cubicBezTo>
                <a:close/>
              </a:path>
            </a:pathLst>
          </a:cu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2" name="Полилиния 21"/>
          <p:cNvSpPr/>
          <p:nvPr/>
        </p:nvSpPr>
        <p:spPr>
          <a:xfrm>
            <a:off x="1428750" y="3429000"/>
            <a:ext cx="407988" cy="171450"/>
          </a:xfrm>
          <a:custGeom>
            <a:avLst/>
            <a:gdLst>
              <a:gd fmla="*/ 42929 w 407830" name="connsiteX0"/>
              <a:gd fmla="*/ 8586 h 171718" name="connsiteY0"/>
              <a:gd fmla="*/ 81566 w 407830" name="connsiteX1"/>
              <a:gd fmla="*/ 98738 h 171718" name="connsiteY1"/>
              <a:gd fmla="*/ 364901 w 407830" name="connsiteX2"/>
              <a:gd fmla="*/ 163132 h 171718" name="connsiteY2"/>
              <a:gd fmla="*/ 339143 w 407830" name="connsiteX3"/>
              <a:gd fmla="*/ 47223 h 171718" name="connsiteY3"/>
              <a:gd fmla="*/ 42929 w 407830" name="connsiteX4"/>
              <a:gd fmla="*/ 8586 h 171718" name="connsiteY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b="b" l="l" r="r" t="t"/>
            <a:pathLst>
              <a:path h="171718" w="407830">
                <a:moveTo>
                  <a:pt x="42929" y="8586"/>
                </a:moveTo>
                <a:cubicBezTo>
                  <a:pt x="0" y="17172"/>
                  <a:pt x="27904" y="72980"/>
                  <a:pt x="81566" y="98738"/>
                </a:cubicBezTo>
                <a:cubicBezTo>
                  <a:pt x="135228" y="124496"/>
                  <a:pt x="321972" y="171718"/>
                  <a:pt x="364901" y="163132"/>
                </a:cubicBezTo>
                <a:cubicBezTo>
                  <a:pt x="407830" y="154546"/>
                  <a:pt x="392805" y="75127"/>
                  <a:pt x="339143" y="47223"/>
                </a:cubicBezTo>
                <a:cubicBezTo>
                  <a:pt x="285481" y="19319"/>
                  <a:pt x="85858" y="0"/>
                  <a:pt x="42929" y="8586"/>
                </a:cubicBezTo>
                <a:close/>
              </a:path>
            </a:pathLst>
          </a:cu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4" name="Прямоугольник 23"/>
          <p:cNvSpPr/>
          <p:nvPr/>
        </p:nvSpPr>
        <p:spPr>
          <a:xfrm rot="685163">
            <a:off x="1903413" y="1030288"/>
            <a:ext cx="357187" cy="500062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descr="нуль 001.jpg" id="25" name="Рисунок 24"/>
          <p:cNvPicPr>
            <a:picLocks noChangeAspect="1"/>
          </p:cNvPicPr>
          <p:nvPr/>
        </p:nvPicPr>
        <p:blipFill>
          <a:blip r:embed="rId3">
            <a:clrChange>
              <a:clrFrom>
                <a:srgbClr val="B8C170"/>
              </a:clrFrom>
              <a:clrTo>
                <a:srgbClr val="B8C170">
                  <a:alpha val="0"/>
                </a:srgbClr>
              </a:clrTo>
            </a:clrChange>
            <a:lum bright="-10000" contrast="20000"/>
          </a:blip>
          <a:srcRect b="263" r="71"/>
          <a:stretch>
            <a:fillRect/>
          </a:stretch>
        </p:blipFill>
        <p:spPr>
          <a:xfrm>
            <a:off x="2928926" y="1643050"/>
            <a:ext cx="1285884" cy="935188"/>
          </a:xfrm>
          <a:prstGeom prst="ellipse">
            <a:avLst/>
          </a:prstGeom>
        </p:spPr>
      </p:pic>
      <p:pic>
        <p:nvPicPr>
          <p:cNvPr descr="нуль 002.jpg" id="21516" name="Рисунок 25"/>
          <p:cNvPicPr>
            <a:picLocks noChangeAspect="1"/>
          </p:cNvPicPr>
          <p:nvPr/>
        </p:nvPicPr>
        <p:blipFill>
          <a:blip r:embed="rId4">
            <a:clrChange>
              <a:clrFrom>
                <a:srgbClr val="F7F5E9"/>
              </a:clrFrom>
              <a:clrTo>
                <a:srgbClr val="F7F5E9">
                  <a:alpha val="0"/>
                </a:srgbClr>
              </a:clrTo>
            </a:clrChange>
            <a:lum bright="-20000" contrast="20000"/>
          </a:blip>
          <a:stretch>
            <a:fillRect/>
          </a:stretch>
        </p:blipFill>
        <p:spPr bwMode="auto">
          <a:xfrm>
            <a:off x="4429125" y="2000250"/>
            <a:ext cx="1071563" cy="1836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descr="нуль 003.jpg" id="21517" name="Рисунок 26"/>
          <p:cNvPicPr>
            <a:picLocks noChangeAspect="1"/>
          </p:cNvPicPr>
          <p:nvPr/>
        </p:nvPicPr>
        <p:blipFill>
          <a:blip r:embed="rId5">
            <a:clrChange>
              <a:clrFrom>
                <a:srgbClr val="F3F0E9"/>
              </a:clrFrom>
              <a:clrTo>
                <a:srgbClr val="F3F0E9">
                  <a:alpha val="0"/>
                </a:srgbClr>
              </a:clrTo>
            </a:clrChange>
            <a:lum bright="-20000" contrast="30000"/>
          </a:blip>
          <a:stretch>
            <a:fillRect/>
          </a:stretch>
        </p:blipFill>
        <p:spPr bwMode="auto">
          <a:xfrm>
            <a:off x="5929313" y="1285875"/>
            <a:ext cx="1571625" cy="1497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descr="нуль 004.jpg" id="21518" name="Рисунок 27"/>
          <p:cNvPicPr>
            <a:picLocks noChangeAspect="1"/>
          </p:cNvPicPr>
          <p:nvPr/>
        </p:nvPicPr>
        <p:blipFill>
          <a:blip r:embed="rId6">
            <a:clrChange>
              <a:clrFrom>
                <a:srgbClr val="F6F5F1"/>
              </a:clrFrom>
              <a:clrTo>
                <a:srgbClr val="F6F5F1">
                  <a:alpha val="0"/>
                </a:srgbClr>
              </a:clrTo>
            </a:clrChange>
            <a:lum bright="-20000" contrast="30000"/>
          </a:blip>
          <a:stretch>
            <a:fillRect/>
          </a:stretch>
        </p:blipFill>
        <p:spPr bwMode="auto">
          <a:xfrm>
            <a:off x="2357438" y="2928938"/>
            <a:ext cx="1643062" cy="1252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descr="нуль 005.jpg" id="21519" name="Рисунок 28"/>
          <p:cNvPicPr>
            <a:picLocks noChangeAspect="1"/>
          </p:cNvPicPr>
          <p:nvPr/>
        </p:nvPicPr>
        <p:blipFill>
          <a:blip r:embed="rId7">
            <a:clrChange>
              <a:clrFrom>
                <a:srgbClr val="F3EB88"/>
              </a:clrFrom>
              <a:clrTo>
                <a:srgbClr val="F3EB88">
                  <a:alpha val="0"/>
                </a:srgbClr>
              </a:clrTo>
            </a:clrChange>
            <a:lum bright="-20000" contrast="30000"/>
          </a:blip>
          <a:srcRect r="46"/>
          <a:stretch>
            <a:fillRect/>
          </a:stretch>
        </p:blipFill>
        <p:spPr bwMode="auto">
          <a:xfrm>
            <a:off x="714375" y="4572000"/>
            <a:ext cx="1643063" cy="1133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descr="нуль 006.jpg" id="21520" name="Рисунок 29"/>
          <p:cNvPicPr>
            <a:picLocks noChangeAspect="1"/>
          </p:cNvPicPr>
          <p:nvPr/>
        </p:nvPicPr>
        <p:blipFill>
          <a:blip r:embed="rId8">
            <a:clrChange>
              <a:clrFrom>
                <a:srgbClr val="EBE08E"/>
              </a:clrFrom>
              <a:clrTo>
                <a:srgbClr val="EBE08E">
                  <a:alpha val="0"/>
                </a:srgbClr>
              </a:clrTo>
            </a:clrChange>
            <a:lum bright="-20000" contrast="30000"/>
          </a:blip>
          <a:srcRect b="29" l="3708" r="10996" t="36101"/>
          <a:stretch>
            <a:fillRect/>
          </a:stretch>
        </p:blipFill>
        <p:spPr bwMode="auto">
          <a:xfrm>
            <a:off x="5000625" y="3643313"/>
            <a:ext cx="1357313" cy="1357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descr="нуль 006.jpg" id="21521" name="Рисунок 30"/>
          <p:cNvPicPr>
            <a:picLocks noChangeAspect="1"/>
          </p:cNvPicPr>
          <p:nvPr/>
        </p:nvPicPr>
        <p:blipFill>
          <a:blip r:embed="rId8">
            <a:clrChange>
              <a:clrFrom>
                <a:srgbClr val="F3EB98"/>
              </a:clrFrom>
              <a:clrTo>
                <a:srgbClr val="F3EB98">
                  <a:alpha val="0"/>
                </a:srgbClr>
              </a:clrTo>
            </a:clrChange>
            <a:lum bright="-20000" contrast="30000"/>
          </a:blip>
          <a:srcRect b="64270"/>
          <a:stretch>
            <a:fillRect/>
          </a:stretch>
        </p:blipFill>
        <p:spPr bwMode="auto">
          <a:xfrm>
            <a:off x="6786563" y="3071813"/>
            <a:ext cx="1571625" cy="749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descr="нуль 007.jpg" id="21522" name="Рисунок 31"/>
          <p:cNvPicPr>
            <a:picLocks noChangeAspect="1"/>
          </p:cNvPicPr>
          <p:nvPr/>
        </p:nvPicPr>
        <p:blipFill>
          <a:blip r:embed="rId9">
            <a:clrChange>
              <a:clrFrom>
                <a:srgbClr val="C9DCE2"/>
              </a:clrFrom>
              <a:clrTo>
                <a:srgbClr val="C9DCE2">
                  <a:alpha val="0"/>
                </a:srgbClr>
              </a:clrTo>
            </a:clrChange>
            <a:lum bright="-20000"/>
          </a:blip>
          <a:srcRect b="35" r="154"/>
          <a:stretch>
            <a:fillRect/>
          </a:stretch>
        </p:blipFill>
        <p:spPr bwMode="auto">
          <a:xfrm>
            <a:off x="3214688" y="4572000"/>
            <a:ext cx="1357312" cy="1614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descr="нуль 008.jpg" id="21523" name="Рисунок 33"/>
          <p:cNvPicPr>
            <a:picLocks noChangeAspect="1"/>
          </p:cNvPicPr>
          <p:nvPr/>
        </p:nvPicPr>
        <p:blipFill>
          <a:blip r:embed="rId10">
            <a:clrChange>
              <a:clrFrom>
                <a:srgbClr val="F6F09C"/>
              </a:clrFrom>
              <a:clrTo>
                <a:srgbClr val="F6F09C">
                  <a:alpha val="0"/>
                </a:srgbClr>
              </a:clrTo>
            </a:clrChange>
            <a:lum bright="-20000" contrast="30000"/>
          </a:blip>
          <a:srcRect r="83"/>
          <a:stretch>
            <a:fillRect/>
          </a:stretch>
        </p:blipFill>
        <p:spPr bwMode="auto">
          <a:xfrm>
            <a:off x="6715125" y="4572000"/>
            <a:ext cx="1693863" cy="1660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heel spokes="1"/>
  </p:transition>
  <p:timing>
    <p:tnLst>
      <p:par>
        <p:cTn dur="indefinite" id="1" nodeType="tmRoot" restart="never"/>
      </p:par>
    </p:tnLst>
  </p:timing>
</p:sld>
</file>

<file path=ppt/slides/slide9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олилиния 13"/>
          <p:cNvSpPr/>
          <p:nvPr/>
        </p:nvSpPr>
        <p:spPr>
          <a:xfrm>
            <a:off x="0" y="928688"/>
            <a:ext cx="8929688" cy="5786437"/>
          </a:xfrm>
          <a:custGeom>
            <a:avLst/>
            <a:gdLst>
              <a:gd fmla="*/ 382593 w 7173051" name="connsiteX0"/>
              <a:gd fmla="*/ 1723337 h 2471878" name="connsiteY0"/>
              <a:gd fmla="*/ 395472 w 7173051" name="connsiteX1"/>
              <a:gd fmla="*/ 1774852 h 2471878" name="connsiteY1"/>
              <a:gd fmla="*/ 434108 w 7173051" name="connsiteX2"/>
              <a:gd fmla="*/ 1890762 h 2471878" name="connsiteY2"/>
              <a:gd fmla="*/ 472745 w 7173051" name="connsiteX3"/>
              <a:gd fmla="*/ 1916520 h 2471878" name="connsiteY3"/>
              <a:gd fmla="*/ 537139 w 7173051" name="connsiteX4"/>
              <a:gd fmla="*/ 1968035 h 2471878" name="connsiteY4"/>
              <a:gd fmla="*/ 575776 w 7173051" name="connsiteX5"/>
              <a:gd fmla="*/ 1993793 h 2471878" name="connsiteY5"/>
              <a:gd fmla="*/ 614413 w 7173051" name="connsiteX6"/>
              <a:gd fmla="*/ 2006672 h 2471878" name="connsiteY6"/>
              <a:gd fmla="*/ 781838 w 7173051" name="connsiteX7"/>
              <a:gd fmla="*/ 2032430 h 2471878" name="connsiteY7"/>
              <a:gd fmla="*/ 820475 w 7173051" name="connsiteX8"/>
              <a:gd fmla="*/ 2045309 h 2471878" name="connsiteY8"/>
              <a:gd fmla="*/ 859111 w 7173051" name="connsiteX9"/>
              <a:gd fmla="*/ 2071066 h 2471878" name="connsiteY9"/>
              <a:gd fmla="*/ 1000779 w 7173051" name="connsiteX10"/>
              <a:gd fmla="*/ 2083945 h 2471878" name="connsiteY10"/>
              <a:gd fmla="*/ 1155325 w 7173051" name="connsiteX11"/>
              <a:gd fmla="*/ 2135461 h 2471878" name="connsiteY11"/>
              <a:gd fmla="*/ 1245477 w 7173051" name="connsiteX12"/>
              <a:gd fmla="*/ 2161218 h 2471878" name="connsiteY12"/>
              <a:gd fmla="*/ 1335630 w 7173051" name="connsiteX13"/>
              <a:gd fmla="*/ 2174097 h 2471878" name="connsiteY13"/>
              <a:gd fmla="*/ 1412903 w 7173051" name="connsiteX14"/>
              <a:gd fmla="*/ 2212734 h 2471878" name="connsiteY14"/>
              <a:gd fmla="*/ 1528813 w 7173051" name="connsiteX15"/>
              <a:gd fmla="*/ 2277128 h 2471878" name="connsiteY15"/>
              <a:gd fmla="*/ 1631844 w 7173051" name="connsiteX16"/>
              <a:gd fmla="*/ 2290007 h 2471878" name="connsiteY16"/>
              <a:gd fmla="*/ 1696238 w 7173051" name="connsiteX17"/>
              <a:gd fmla="*/ 2302886 h 2471878" name="connsiteY17"/>
              <a:gd fmla="*/ 1812148 w 7173051" name="connsiteX18"/>
              <a:gd fmla="*/ 2315765 h 2471878" name="connsiteY18"/>
              <a:gd fmla="*/ 1966694 w 7173051" name="connsiteX19"/>
              <a:gd fmla="*/ 2341523 h 2471878" name="connsiteY19"/>
              <a:gd fmla="*/ 2146999 w 7173051" name="connsiteX20"/>
              <a:gd fmla="*/ 2354401 h 2471878" name="connsiteY20"/>
              <a:gd fmla="*/ 3473523 w 7173051" name="connsiteX21"/>
              <a:gd fmla="*/ 2380159 h 2471878" name="connsiteY21"/>
              <a:gd fmla="*/ 3615190 w 7173051" name="connsiteX22"/>
              <a:gd fmla="*/ 2418796 h 2471878" name="connsiteY22"/>
              <a:gd fmla="*/ 3718221 w 7173051" name="connsiteX23"/>
              <a:gd fmla="*/ 2444554 h 2471878" name="connsiteY23"/>
              <a:gd fmla="*/ 3937162 w 7173051" name="connsiteX24"/>
              <a:gd fmla="*/ 2431675 h 2471878" name="connsiteY24"/>
              <a:gd fmla="*/ 4014435 w 7173051" name="connsiteX25"/>
              <a:gd fmla="*/ 2405917 h 2471878" name="connsiteY25"/>
              <a:gd fmla="*/ 4452317 w 7173051" name="connsiteX26"/>
              <a:gd fmla="*/ 2418796 h 2471878" name="connsiteY26"/>
              <a:gd fmla="*/ 4490954 w 7173051" name="connsiteX27"/>
              <a:gd fmla="*/ 2431675 h 2471878" name="connsiteY27"/>
              <a:gd fmla="*/ 4645500 w 7173051" name="connsiteX28"/>
              <a:gd fmla="*/ 2457432 h 2471878" name="connsiteY28"/>
              <a:gd fmla="*/ 6371269 w 7173051" name="connsiteX29"/>
              <a:gd fmla="*/ 2444554 h 2471878" name="connsiteY29"/>
              <a:gd fmla="*/ 6448542 w 7173051" name="connsiteX30"/>
              <a:gd fmla="*/ 2405917 h 2471878" name="connsiteY30"/>
              <a:gd fmla="*/ 6487179 w 7173051" name="connsiteX31"/>
              <a:gd fmla="*/ 2393038 h 2471878" name="connsiteY31"/>
              <a:gd fmla="*/ 6525816 w 7173051" name="connsiteX32"/>
              <a:gd fmla="*/ 2367280 h 2471878" name="connsiteY32"/>
              <a:gd fmla="*/ 6577331 w 7173051" name="connsiteX33"/>
              <a:gd fmla="*/ 2354401 h 2471878" name="connsiteY33"/>
              <a:gd fmla="*/ 6615968 w 7173051" name="connsiteX34"/>
              <a:gd fmla="*/ 2341523 h 2471878" name="connsiteY34"/>
              <a:gd fmla="*/ 6744756 w 7173051" name="connsiteX35"/>
              <a:gd fmla="*/ 2315765 h 2471878" name="connsiteY35"/>
              <a:gd fmla="*/ 6796272 w 7173051" name="connsiteX36"/>
              <a:gd fmla="*/ 2290007 h 2471878" name="connsiteY36"/>
              <a:gd fmla="*/ 6834908 w 7173051" name="connsiteX37"/>
              <a:gd fmla="*/ 2277128 h 2471878" name="connsiteY37"/>
              <a:gd fmla="*/ 6886424 w 7173051" name="connsiteX38"/>
              <a:gd fmla="*/ 2251371 h 2471878" name="connsiteY38"/>
              <a:gd fmla="*/ 6989455 w 7173051" name="connsiteX39"/>
              <a:gd fmla="*/ 2225613 h 2471878" name="connsiteY39"/>
              <a:gd fmla="*/ 7028092 w 7173051" name="connsiteX40"/>
              <a:gd fmla="*/ 2148340 h 2471878" name="connsiteY40"/>
              <a:gd fmla="*/ 6989455 w 7173051" name="connsiteX41"/>
              <a:gd fmla="*/ 2109703 h 2471878" name="connsiteY41"/>
              <a:gd fmla="*/ 6950818 w 7173051" name="connsiteX42"/>
              <a:gd fmla="*/ 2032430 h 2471878" name="connsiteY42"/>
              <a:gd fmla="*/ 6937939 w 7173051" name="connsiteX43"/>
              <a:gd fmla="*/ 1993793 h 2471878" name="connsiteY43"/>
              <a:gd fmla="*/ 6963697 w 7173051" name="connsiteX44"/>
              <a:gd fmla="*/ 1916520 h 2471878" name="connsiteY44"/>
              <a:gd fmla="*/ 6989455 w 7173051" name="connsiteX45"/>
              <a:gd fmla="*/ 1813489 h 2471878" name="connsiteY45"/>
              <a:gd fmla="*/ 6963697 w 7173051" name="connsiteX46"/>
              <a:gd fmla="*/ 1723337 h 2471878" name="connsiteY46"/>
              <a:gd fmla="*/ 7040970 w 7173051" name="connsiteX47"/>
              <a:gd fmla="*/ 1749094 h 2471878" name="connsiteY47"/>
              <a:gd fmla="*/ 7079607 w 7173051" name="connsiteX48"/>
              <a:gd fmla="*/ 1774852 h 2471878" name="connsiteY48"/>
              <a:gd fmla="*/ 7156880 w 7173051" name="connsiteX49"/>
              <a:gd fmla="*/ 1800610 h 2471878" name="connsiteY49"/>
              <a:gd fmla="*/ 7169759 w 7173051" name="connsiteX50"/>
              <a:gd fmla="*/ 1761973 h 2471878" name="connsiteY50"/>
              <a:gd fmla="*/ 7131123 w 7173051" name="connsiteX51"/>
              <a:gd fmla="*/ 1697579 h 2471878" name="connsiteY51"/>
              <a:gd fmla="*/ 7118244 w 7173051" name="connsiteX52"/>
              <a:gd fmla="*/ 1658942 h 2471878" name="connsiteY52"/>
              <a:gd fmla="*/ 7105365 w 7173051" name="connsiteX53"/>
              <a:gd fmla="*/ 1581669 h 2471878" name="connsiteY53"/>
              <a:gd fmla="*/ 7079607 w 7173051" name="connsiteX54"/>
              <a:gd fmla="*/ 1543032 h 2471878" name="connsiteY54"/>
              <a:gd fmla="*/ 7066728 w 7173051" name="connsiteX55"/>
              <a:gd fmla="*/ 1504396 h 2471878" name="connsiteY55"/>
              <a:gd fmla="*/ 7002334 w 7173051" name="connsiteX56"/>
              <a:gd fmla="*/ 1414244 h 2471878" name="connsiteY56"/>
              <a:gd fmla="*/ 6950818 w 7173051" name="connsiteX57"/>
              <a:gd fmla="*/ 1336971 h 2471878" name="connsiteY57"/>
              <a:gd fmla="*/ 6925061 w 7173051" name="connsiteX58"/>
              <a:gd fmla="*/ 1285455 h 2471878" name="connsiteY58"/>
              <a:gd fmla="*/ 6860666 w 7173051" name="connsiteX59"/>
              <a:gd fmla="*/ 1195303 h 2471878" name="connsiteY59"/>
              <a:gd fmla="*/ 6847787 w 7173051" name="connsiteX60"/>
              <a:gd fmla="*/ 1130909 h 2471878" name="connsiteY60"/>
              <a:gd fmla="*/ 6809151 w 7173051" name="connsiteX61"/>
              <a:gd fmla="*/ 1092272 h 2471878" name="connsiteY61"/>
              <a:gd fmla="*/ 6757635 w 7173051" name="connsiteX62"/>
              <a:gd fmla="*/ 1002120 h 2471878" name="connsiteY62"/>
              <a:gd fmla="*/ 6744756 w 7173051" name="connsiteX63"/>
              <a:gd fmla="*/ 963483 h 2471878" name="connsiteY63"/>
              <a:gd fmla="*/ 6731877 w 7173051" name="connsiteX64"/>
              <a:gd fmla="*/ 358176 h 2471878" name="connsiteY64"/>
              <a:gd fmla="*/ 6062176 w 7173051" name="connsiteX65"/>
              <a:gd fmla="*/ 345297 h 2471878" name="connsiteY65"/>
              <a:gd fmla="*/ 5984903 w 7173051" name="connsiteX66"/>
              <a:gd fmla="*/ 319540 h 2471878" name="connsiteY66"/>
              <a:gd fmla="*/ 5946266 w 7173051" name="connsiteX67"/>
              <a:gd fmla="*/ 332418 h 2471878" name="connsiteY67"/>
              <a:gd fmla="*/ 6023539 w 7173051" name="connsiteX68"/>
              <a:gd fmla="*/ 358176 h 2471878" name="connsiteY68"/>
              <a:gd fmla="*/ 6062176 w 7173051" name="connsiteX69"/>
              <a:gd fmla="*/ 383934 h 2471878" name="connsiteY69"/>
              <a:gd fmla="*/ 6152328 w 7173051" name="connsiteX70"/>
              <a:gd fmla="*/ 396813 h 2471878" name="connsiteY70"/>
              <a:gd fmla="*/ 6190965 w 7173051" name="connsiteX71"/>
              <a:gd fmla="*/ 383934 h 2471878" name="connsiteY71"/>
              <a:gd fmla="*/ 6152328 w 7173051" name="connsiteX72"/>
              <a:gd fmla="*/ 371055 h 2471878" name="connsiteY72"/>
              <a:gd fmla="*/ 6036418 w 7173051" name="connsiteX73"/>
              <a:gd fmla="*/ 306661 h 2471878" name="connsiteY73"/>
              <a:gd fmla="*/ 5057624 w 7173051" name="connsiteX74"/>
              <a:gd fmla="*/ 306661 h 2471878" name="connsiteY74"/>
              <a:gd fmla="*/ 5018987 w 7173051" name="connsiteX75"/>
              <a:gd fmla="*/ 268024 h 2471878" name="connsiteY75"/>
              <a:gd fmla="*/ 4980351 w 7173051" name="connsiteX76"/>
              <a:gd fmla="*/ 242266 h 2471878" name="connsiteY76"/>
              <a:gd fmla="*/ 4825804 w 7173051" name="connsiteX77"/>
              <a:gd fmla="*/ 255145 h 2471878" name="connsiteY77"/>
              <a:gd fmla="*/ 4787168 w 7173051" name="connsiteX78"/>
              <a:gd fmla="*/ 268024 h 2471878" name="connsiteY78"/>
              <a:gd fmla="*/ 4684137 w 7173051" name="connsiteX79"/>
              <a:gd fmla="*/ 293782 h 2471878" name="connsiteY79"/>
              <a:gd fmla="*/ 4465196 w 7173051" name="connsiteX80"/>
              <a:gd fmla="*/ 255145 h 2471878" name="connsiteY80"/>
              <a:gd fmla="*/ 4387923 w 7173051" name="connsiteX81"/>
              <a:gd fmla="*/ 190751 h 2471878" name="connsiteY81"/>
              <a:gd fmla="*/ 4349286 w 7173051" name="connsiteX82"/>
              <a:gd fmla="*/ 177872 h 2471878" name="connsiteY82"/>
              <a:gd fmla="*/ 4272013 w 7173051" name="connsiteX83"/>
              <a:gd fmla="*/ 126356 h 2471878" name="connsiteY83"/>
              <a:gd fmla="*/ 4168982 w 7173051" name="connsiteX84"/>
              <a:gd fmla="*/ 152114 h 2471878" name="connsiteY84"/>
              <a:gd fmla="*/ 4130345 w 7173051" name="connsiteX85"/>
              <a:gd fmla="*/ 177872 h 2471878" name="connsiteY85"/>
              <a:gd fmla="*/ 4053072 w 7173051" name="connsiteX86"/>
              <a:gd fmla="*/ 203630 h 2471878" name="connsiteY86"/>
              <a:gd fmla="*/ 3950041 w 7173051" name="connsiteX87"/>
              <a:gd fmla="*/ 190751 h 2471878" name="connsiteY87"/>
              <a:gd fmla="*/ 3872768 w 7173051" name="connsiteX88"/>
              <a:gd fmla="*/ 152114 h 2471878" name="connsiteY88"/>
              <a:gd fmla="*/ 3834131 w 7173051" name="connsiteX89"/>
              <a:gd fmla="*/ 139235 h 2471878" name="connsiteY89"/>
              <a:gd fmla="*/ 3718221 w 7173051" name="connsiteX90"/>
              <a:gd fmla="*/ 190751 h 2471878" name="connsiteY90"/>
              <a:gd fmla="*/ 3679585 w 7173051" name="connsiteX91"/>
              <a:gd fmla="*/ 229387 h 2471878" name="connsiteY91"/>
              <a:gd fmla="*/ 3615190 w 7173051" name="connsiteX92"/>
              <a:gd fmla="*/ 306661 h 2471878" name="connsiteY92"/>
              <a:gd fmla="*/ 3576554 w 7173051" name="connsiteX93"/>
              <a:gd fmla="*/ 319540 h 2471878" name="connsiteY93"/>
              <a:gd fmla="*/ 3164430 w 7173051" name="connsiteX94"/>
              <a:gd fmla="*/ 293782 h 2471878" name="connsiteY94"/>
              <a:gd fmla="*/ 3125793 w 7173051" name="connsiteX95"/>
              <a:gd fmla="*/ 268024 h 2471878" name="connsiteY95"/>
              <a:gd fmla="*/ 3048520 w 7173051" name="connsiteX96"/>
              <a:gd fmla="*/ 242266 h 2471878" name="connsiteY96"/>
              <a:gd fmla="*/ 3009883 w 7173051" name="connsiteX97"/>
              <a:gd fmla="*/ 229387 h 2471878" name="connsiteY97"/>
              <a:gd fmla="*/ 2842458 w 7173051" name="connsiteX98"/>
              <a:gd fmla="*/ 216509 h 2471878" name="connsiteY98"/>
              <a:gd fmla="*/ 2765185 w 7173051" name="connsiteX99"/>
              <a:gd fmla="*/ 229387 h 2471878" name="connsiteY99"/>
              <a:gd fmla="*/ 2700790 w 7173051" name="connsiteX100"/>
              <a:gd fmla="*/ 216509 h 2471878" name="connsiteY100"/>
              <a:gd fmla="*/ 2584880 w 7173051" name="connsiteX101"/>
              <a:gd fmla="*/ 152114 h 2471878" name="connsiteY101"/>
              <a:gd fmla="*/ 2481849 w 7173051" name="connsiteX102"/>
              <a:gd fmla="*/ 177872 h 2471878" name="connsiteY102"/>
              <a:gd fmla="*/ 2404576 w 7173051" name="connsiteX103"/>
              <a:gd fmla="*/ 229387 h 2471878" name="connsiteY103"/>
              <a:gd fmla="*/ 2365939 w 7173051" name="connsiteX104"/>
              <a:gd fmla="*/ 255145 h 2471878" name="connsiteY104"/>
              <a:gd fmla="*/ 2288666 w 7173051" name="connsiteX105"/>
              <a:gd fmla="*/ 280903 h 2471878" name="connsiteY105"/>
              <a:gd fmla="*/ 2250030 w 7173051" name="connsiteX106"/>
              <a:gd fmla="*/ 293782 h 2471878" name="connsiteY106"/>
              <a:gd fmla="*/ 2018210 w 7173051" name="connsiteX107"/>
              <a:gd fmla="*/ 280903 h 2471878" name="connsiteY107"/>
              <a:gd fmla="*/ 1966694 w 7173051" name="connsiteX108"/>
              <a:gd fmla="*/ 255145 h 2471878" name="connsiteY108"/>
              <a:gd fmla="*/ 1902300 w 7173051" name="connsiteX109"/>
              <a:gd fmla="*/ 229387 h 2471878" name="connsiteY109"/>
              <a:gd fmla="*/ 1799269 w 7173051" name="connsiteX110"/>
              <a:gd fmla="*/ 242266 h 2471878" name="connsiteY110"/>
              <a:gd fmla="*/ 1760632 w 7173051" name="connsiteX111"/>
              <a:gd fmla="*/ 255145 h 2471878" name="connsiteY111"/>
              <a:gd fmla="*/ 1606086 w 7173051" name="connsiteX112"/>
              <a:gd fmla="*/ 229387 h 2471878" name="connsiteY112"/>
              <a:gd fmla="*/ 1554570 w 7173051" name="connsiteX113"/>
              <a:gd fmla="*/ 203630 h 2471878" name="connsiteY113"/>
              <a:gd fmla="*/ 1503055 w 7173051" name="connsiteX114"/>
              <a:gd fmla="*/ 190751 h 2471878" name="connsiteY114"/>
              <a:gd fmla="*/ 1464418 w 7173051" name="connsiteX115"/>
              <a:gd fmla="*/ 164993 h 2471878" name="connsiteY115"/>
              <a:gd fmla="*/ 1258356 w 7173051" name="connsiteX116"/>
              <a:gd fmla="*/ 139235 h 2471878" name="connsiteY116"/>
              <a:gd fmla="*/ 1155325 w 7173051" name="connsiteX117"/>
              <a:gd fmla="*/ 87720 h 2471878" name="connsiteY117"/>
              <a:gd fmla="*/ 1103810 w 7173051" name="connsiteX118"/>
              <a:gd fmla="*/ 61962 h 2471878" name="connsiteY118"/>
              <a:gd fmla="*/ 1026537 w 7173051" name="connsiteX119"/>
              <a:gd fmla="*/ 10447 h 2471878" name="connsiteY119"/>
              <a:gd fmla="*/ 910627 w 7173051" name="connsiteX120"/>
              <a:gd fmla="*/ 23325 h 2471878" name="connsiteY120"/>
              <a:gd fmla="*/ 923506 w 7173051" name="connsiteX121"/>
              <a:gd fmla="*/ 87720 h 2471878" name="connsiteY121"/>
              <a:gd fmla="*/ 910627 w 7173051" name="connsiteX122"/>
              <a:gd fmla="*/ 164993 h 2471878" name="connsiteY122"/>
              <a:gd fmla="*/ 884869 w 7173051" name="connsiteX123"/>
              <a:gd fmla="*/ 203630 h 2471878" name="connsiteY123"/>
              <a:gd fmla="*/ 871990 w 7173051" name="connsiteX124"/>
              <a:gd fmla="*/ 242266 h 2471878" name="connsiteY124"/>
              <a:gd fmla="*/ 833354 w 7173051" name="connsiteX125"/>
              <a:gd fmla="*/ 268024 h 2471878" name="connsiteY125"/>
              <a:gd fmla="*/ 794717 w 7173051" name="connsiteX126"/>
              <a:gd fmla="*/ 306661 h 2471878" name="connsiteY126"/>
              <a:gd fmla="*/ 704565 w 7173051" name="connsiteX127"/>
              <a:gd fmla="*/ 358176 h 2471878" name="connsiteY127"/>
              <a:gd fmla="*/ 665928 w 7173051" name="connsiteX128"/>
              <a:gd fmla="*/ 371055 h 2471878" name="connsiteY128"/>
              <a:gd fmla="*/ 627292 w 7173051" name="connsiteX129"/>
              <a:gd fmla="*/ 396813 h 2471878" name="connsiteY129"/>
              <a:gd fmla="*/ 588655 w 7173051" name="connsiteX130"/>
              <a:gd fmla="*/ 409692 h 2471878" name="connsiteY130"/>
              <a:gd fmla="*/ 305320 w 7173051" name="connsiteX131"/>
              <a:gd fmla="*/ 422571 h 2471878" name="connsiteY131"/>
              <a:gd fmla="*/ 240925 w 7173051" name="connsiteX132"/>
              <a:gd fmla="*/ 538480 h 2471878" name="connsiteY132"/>
              <a:gd fmla="*/ 215168 w 7173051" name="connsiteX133"/>
              <a:gd fmla="*/ 641511 h 2471878" name="connsiteY133"/>
              <a:gd fmla="*/ 202289 w 7173051" name="connsiteX134"/>
              <a:gd fmla="*/ 821816 h 2471878" name="connsiteY134"/>
              <a:gd fmla="*/ 163652 w 7173051" name="connsiteX135"/>
              <a:gd fmla="*/ 899089 h 2471878" name="connsiteY135"/>
              <a:gd fmla="*/ 125016 w 7173051" name="connsiteX136"/>
              <a:gd fmla="*/ 937725 h 2471878" name="connsiteY136"/>
              <a:gd fmla="*/ 99258 w 7173051" name="connsiteX137"/>
              <a:gd fmla="*/ 976362 h 2471878" name="connsiteY137"/>
              <a:gd fmla="*/ 60621 w 7173051" name="connsiteX138"/>
              <a:gd fmla="*/ 1027878 h 2471878" name="connsiteY138"/>
              <a:gd fmla="*/ 47742 w 7173051" name="connsiteX139"/>
              <a:gd fmla="*/ 1066514 h 2471878" name="connsiteY139"/>
              <a:gd fmla="*/ 9106 w 7173051" name="connsiteX140"/>
              <a:gd fmla="*/ 1156666 h 2471878" name="connsiteY140"/>
              <a:gd fmla="*/ 21985 w 7173051" name="connsiteX141"/>
              <a:gd fmla="*/ 1259697 h 2471878" name="connsiteY141"/>
              <a:gd fmla="*/ 60621 w 7173051" name="connsiteX142"/>
              <a:gd fmla="*/ 1298334 h 2471878" name="connsiteY142"/>
              <a:gd fmla="*/ 137894 w 7173051" name="connsiteX143"/>
              <a:gd fmla="*/ 1362728 h 2471878" name="connsiteY143"/>
              <a:gd fmla="*/ 240925 w 7173051" name="connsiteX144"/>
              <a:gd fmla="*/ 1697579 h 2471878" name="connsiteY144"/>
              <a:gd fmla="*/ 292441 w 7173051" name="connsiteX145"/>
              <a:gd fmla="*/ 1710458 h 2471878" name="connsiteY145"/>
              <a:gd fmla="*/ 369714 w 7173051" name="connsiteX146"/>
              <a:gd fmla="*/ 1761973 h 2471878" name="connsiteY146"/>
              <a:gd fmla="*/ 408351 w 7173051" name="connsiteX147"/>
              <a:gd fmla="*/ 1787731 h 2471878" name="connsiteY147"/>
              <a:gd fmla="*/ 498503 w 7173051" name="connsiteX148"/>
              <a:gd fmla="*/ 1787731 h 2471878" name="connsiteY148"/>
              <a:gd fmla="*/ 498503 w 7173051" name="connsiteX149"/>
              <a:gd fmla="*/ 1839247 h 2471878" name="connsiteY1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</a:cxnLst>
            <a:rect b="b" l="l" r="r" t="t"/>
            <a:pathLst>
              <a:path h="2471878" w="7173051">
                <a:moveTo>
                  <a:pt x="382593" y="1723337"/>
                </a:moveTo>
                <a:cubicBezTo>
                  <a:pt x="386886" y="1740509"/>
                  <a:pt x="392001" y="1757496"/>
                  <a:pt x="395472" y="1774852"/>
                </a:cubicBezTo>
                <a:cubicBezTo>
                  <a:pt x="406265" y="1828814"/>
                  <a:pt x="396612" y="1853265"/>
                  <a:pt x="434108" y="1890762"/>
                </a:cubicBezTo>
                <a:cubicBezTo>
                  <a:pt x="445053" y="1901707"/>
                  <a:pt x="459866" y="1907934"/>
                  <a:pt x="472745" y="1916520"/>
                </a:cubicBezTo>
                <a:cubicBezTo>
                  <a:pt x="516166" y="1981650"/>
                  <a:pt x="474932" y="1936931"/>
                  <a:pt x="537139" y="1968035"/>
                </a:cubicBezTo>
                <a:cubicBezTo>
                  <a:pt x="550983" y="1974957"/>
                  <a:pt x="561931" y="1986871"/>
                  <a:pt x="575776" y="1993793"/>
                </a:cubicBezTo>
                <a:cubicBezTo>
                  <a:pt x="587918" y="1999864"/>
                  <a:pt x="601360" y="2002942"/>
                  <a:pt x="614413" y="2006672"/>
                </a:cubicBezTo>
                <a:cubicBezTo>
                  <a:pt x="685391" y="2026952"/>
                  <a:pt x="688419" y="2022050"/>
                  <a:pt x="781838" y="2032430"/>
                </a:cubicBezTo>
                <a:cubicBezTo>
                  <a:pt x="794717" y="2036723"/>
                  <a:pt x="808333" y="2039238"/>
                  <a:pt x="820475" y="2045309"/>
                </a:cubicBezTo>
                <a:cubicBezTo>
                  <a:pt x="834319" y="2052231"/>
                  <a:pt x="843976" y="2067823"/>
                  <a:pt x="859111" y="2071066"/>
                </a:cubicBezTo>
                <a:cubicBezTo>
                  <a:pt x="905476" y="2081001"/>
                  <a:pt x="953556" y="2079652"/>
                  <a:pt x="1000779" y="2083945"/>
                </a:cubicBezTo>
                <a:lnTo>
                  <a:pt x="1155325" y="2135461"/>
                </a:lnTo>
                <a:cubicBezTo>
                  <a:pt x="1188431" y="2146496"/>
                  <a:pt x="1209896" y="2154749"/>
                  <a:pt x="1245477" y="2161218"/>
                </a:cubicBezTo>
                <a:cubicBezTo>
                  <a:pt x="1275343" y="2166648"/>
                  <a:pt x="1305579" y="2169804"/>
                  <a:pt x="1335630" y="2174097"/>
                </a:cubicBezTo>
                <a:cubicBezTo>
                  <a:pt x="1374352" y="2187005"/>
                  <a:pt x="1379616" y="2184994"/>
                  <a:pt x="1412903" y="2212734"/>
                </a:cubicBezTo>
                <a:cubicBezTo>
                  <a:pt x="1465693" y="2256726"/>
                  <a:pt x="1441780" y="2266249"/>
                  <a:pt x="1528813" y="2277128"/>
                </a:cubicBezTo>
                <a:cubicBezTo>
                  <a:pt x="1563157" y="2281421"/>
                  <a:pt x="1597636" y="2284744"/>
                  <a:pt x="1631844" y="2290007"/>
                </a:cubicBezTo>
                <a:cubicBezTo>
                  <a:pt x="1653479" y="2293336"/>
                  <a:pt x="1674568" y="2299790"/>
                  <a:pt x="1696238" y="2302886"/>
                </a:cubicBezTo>
                <a:cubicBezTo>
                  <a:pt x="1734722" y="2308384"/>
                  <a:pt x="1773664" y="2310267"/>
                  <a:pt x="1812148" y="2315765"/>
                </a:cubicBezTo>
                <a:cubicBezTo>
                  <a:pt x="1863849" y="2323151"/>
                  <a:pt x="1914601" y="2337802"/>
                  <a:pt x="1966694" y="2341523"/>
                </a:cubicBezTo>
                <a:lnTo>
                  <a:pt x="2146999" y="2354401"/>
                </a:lnTo>
                <a:cubicBezTo>
                  <a:pt x="2640102" y="2436586"/>
                  <a:pt x="2117519" y="2353570"/>
                  <a:pt x="3473523" y="2380159"/>
                </a:cubicBezTo>
                <a:cubicBezTo>
                  <a:pt x="3521865" y="2381107"/>
                  <a:pt x="3570083" y="2407519"/>
                  <a:pt x="3615190" y="2418796"/>
                </a:cubicBezTo>
                <a:lnTo>
                  <a:pt x="3718221" y="2444554"/>
                </a:lnTo>
                <a:cubicBezTo>
                  <a:pt x="3791201" y="2440261"/>
                  <a:pt x="3864670" y="2441131"/>
                  <a:pt x="3937162" y="2431675"/>
                </a:cubicBezTo>
                <a:cubicBezTo>
                  <a:pt x="3964085" y="2428163"/>
                  <a:pt x="4014435" y="2405917"/>
                  <a:pt x="4014435" y="2405917"/>
                </a:cubicBezTo>
                <a:cubicBezTo>
                  <a:pt x="4160396" y="2410210"/>
                  <a:pt x="4306506" y="2410914"/>
                  <a:pt x="4452317" y="2418796"/>
                </a:cubicBezTo>
                <a:cubicBezTo>
                  <a:pt x="4465873" y="2419529"/>
                  <a:pt x="4477597" y="2429246"/>
                  <a:pt x="4490954" y="2431675"/>
                </a:cubicBezTo>
                <a:cubicBezTo>
                  <a:pt x="4712067" y="2471878"/>
                  <a:pt x="4509002" y="2423309"/>
                  <a:pt x="4645500" y="2457432"/>
                </a:cubicBezTo>
                <a:lnTo>
                  <a:pt x="6371269" y="2444554"/>
                </a:lnTo>
                <a:cubicBezTo>
                  <a:pt x="6404615" y="2444067"/>
                  <a:pt x="6421385" y="2419496"/>
                  <a:pt x="6448542" y="2405917"/>
                </a:cubicBezTo>
                <a:cubicBezTo>
                  <a:pt x="6460684" y="2399846"/>
                  <a:pt x="6475037" y="2399109"/>
                  <a:pt x="6487179" y="2393038"/>
                </a:cubicBezTo>
                <a:cubicBezTo>
                  <a:pt x="6501024" y="2386116"/>
                  <a:pt x="6511589" y="2373377"/>
                  <a:pt x="6525816" y="2367280"/>
                </a:cubicBezTo>
                <a:cubicBezTo>
                  <a:pt x="6542085" y="2360307"/>
                  <a:pt x="6560312" y="2359263"/>
                  <a:pt x="6577331" y="2354401"/>
                </a:cubicBezTo>
                <a:cubicBezTo>
                  <a:pt x="6590384" y="2350672"/>
                  <a:pt x="6602716" y="2344468"/>
                  <a:pt x="6615968" y="2341523"/>
                </a:cubicBezTo>
                <a:cubicBezTo>
                  <a:pt x="6652387" y="2333430"/>
                  <a:pt x="6707434" y="2329761"/>
                  <a:pt x="6744756" y="2315765"/>
                </a:cubicBezTo>
                <a:cubicBezTo>
                  <a:pt x="6762732" y="2309024"/>
                  <a:pt x="6778625" y="2297570"/>
                  <a:pt x="6796272" y="2290007"/>
                </a:cubicBezTo>
                <a:cubicBezTo>
                  <a:pt x="6808750" y="2284659"/>
                  <a:pt x="6822430" y="2282476"/>
                  <a:pt x="6834908" y="2277128"/>
                </a:cubicBezTo>
                <a:cubicBezTo>
                  <a:pt x="6852554" y="2269565"/>
                  <a:pt x="6868778" y="2258934"/>
                  <a:pt x="6886424" y="2251371"/>
                </a:cubicBezTo>
                <a:cubicBezTo>
                  <a:pt x="6921077" y="2236520"/>
                  <a:pt x="6951657" y="2233173"/>
                  <a:pt x="6989455" y="2225613"/>
                </a:cubicBezTo>
                <a:cubicBezTo>
                  <a:pt x="6995722" y="2216212"/>
                  <a:pt x="7034016" y="2166113"/>
                  <a:pt x="7028092" y="2148340"/>
                </a:cubicBezTo>
                <a:cubicBezTo>
                  <a:pt x="7022332" y="2131061"/>
                  <a:pt x="7002334" y="2122582"/>
                  <a:pt x="6989455" y="2109703"/>
                </a:cubicBezTo>
                <a:cubicBezTo>
                  <a:pt x="6957083" y="2012587"/>
                  <a:pt x="7000751" y="2132294"/>
                  <a:pt x="6950818" y="2032430"/>
                </a:cubicBezTo>
                <a:cubicBezTo>
                  <a:pt x="6944747" y="2020288"/>
                  <a:pt x="6942232" y="2006672"/>
                  <a:pt x="6937939" y="1993793"/>
                </a:cubicBezTo>
                <a:cubicBezTo>
                  <a:pt x="6946525" y="1968035"/>
                  <a:pt x="6958372" y="1943144"/>
                  <a:pt x="6963697" y="1916520"/>
                </a:cubicBezTo>
                <a:cubicBezTo>
                  <a:pt x="6979238" y="1838813"/>
                  <a:pt x="6969654" y="1872892"/>
                  <a:pt x="6989455" y="1813489"/>
                </a:cubicBezTo>
                <a:cubicBezTo>
                  <a:pt x="6987030" y="1806213"/>
                  <a:pt x="6958941" y="1725239"/>
                  <a:pt x="6963697" y="1723337"/>
                </a:cubicBezTo>
                <a:cubicBezTo>
                  <a:pt x="6988906" y="1713253"/>
                  <a:pt x="7040970" y="1749094"/>
                  <a:pt x="7040970" y="1749094"/>
                </a:cubicBezTo>
                <a:cubicBezTo>
                  <a:pt x="7053849" y="1757680"/>
                  <a:pt x="7065462" y="1768565"/>
                  <a:pt x="7079607" y="1774852"/>
                </a:cubicBezTo>
                <a:cubicBezTo>
                  <a:pt x="7104418" y="1785879"/>
                  <a:pt x="7156880" y="1800610"/>
                  <a:pt x="7156880" y="1800610"/>
                </a:cubicBezTo>
                <a:cubicBezTo>
                  <a:pt x="7161173" y="1787731"/>
                  <a:pt x="7173051" y="1775143"/>
                  <a:pt x="7169759" y="1761973"/>
                </a:cubicBezTo>
                <a:cubicBezTo>
                  <a:pt x="7163688" y="1737689"/>
                  <a:pt x="7142317" y="1719968"/>
                  <a:pt x="7131123" y="1697579"/>
                </a:cubicBezTo>
                <a:cubicBezTo>
                  <a:pt x="7125052" y="1685437"/>
                  <a:pt x="7121189" y="1672194"/>
                  <a:pt x="7118244" y="1658942"/>
                </a:cubicBezTo>
                <a:cubicBezTo>
                  <a:pt x="7112579" y="1633451"/>
                  <a:pt x="7113623" y="1606442"/>
                  <a:pt x="7105365" y="1581669"/>
                </a:cubicBezTo>
                <a:cubicBezTo>
                  <a:pt x="7100470" y="1566985"/>
                  <a:pt x="7086529" y="1556876"/>
                  <a:pt x="7079607" y="1543032"/>
                </a:cubicBezTo>
                <a:cubicBezTo>
                  <a:pt x="7073536" y="1530890"/>
                  <a:pt x="7072799" y="1516538"/>
                  <a:pt x="7066728" y="1504396"/>
                </a:cubicBezTo>
                <a:cubicBezTo>
                  <a:pt x="7056260" y="1483461"/>
                  <a:pt x="7012543" y="1428828"/>
                  <a:pt x="7002334" y="1414244"/>
                </a:cubicBezTo>
                <a:cubicBezTo>
                  <a:pt x="6984581" y="1388883"/>
                  <a:pt x="6964662" y="1364660"/>
                  <a:pt x="6950818" y="1336971"/>
                </a:cubicBezTo>
                <a:cubicBezTo>
                  <a:pt x="6942232" y="1319799"/>
                  <a:pt x="6935368" y="1301652"/>
                  <a:pt x="6925061" y="1285455"/>
                </a:cubicBezTo>
                <a:cubicBezTo>
                  <a:pt x="6905235" y="1254299"/>
                  <a:pt x="6882131" y="1225354"/>
                  <a:pt x="6860666" y="1195303"/>
                </a:cubicBezTo>
                <a:cubicBezTo>
                  <a:pt x="6856373" y="1173838"/>
                  <a:pt x="6857576" y="1150488"/>
                  <a:pt x="6847787" y="1130909"/>
                </a:cubicBezTo>
                <a:cubicBezTo>
                  <a:pt x="6839642" y="1114618"/>
                  <a:pt x="6820811" y="1106264"/>
                  <a:pt x="6809151" y="1092272"/>
                </a:cubicBezTo>
                <a:cubicBezTo>
                  <a:pt x="6790131" y="1069447"/>
                  <a:pt x="6768750" y="1028054"/>
                  <a:pt x="6757635" y="1002120"/>
                </a:cubicBezTo>
                <a:cubicBezTo>
                  <a:pt x="6752287" y="989642"/>
                  <a:pt x="6749049" y="976362"/>
                  <a:pt x="6744756" y="963483"/>
                </a:cubicBezTo>
                <a:cubicBezTo>
                  <a:pt x="6740463" y="761714"/>
                  <a:pt x="6881463" y="493650"/>
                  <a:pt x="6731877" y="358176"/>
                </a:cubicBezTo>
                <a:cubicBezTo>
                  <a:pt x="6566385" y="208296"/>
                  <a:pt x="6285153" y="356830"/>
                  <a:pt x="6062176" y="345297"/>
                </a:cubicBezTo>
                <a:cubicBezTo>
                  <a:pt x="6035061" y="343895"/>
                  <a:pt x="5984903" y="319540"/>
                  <a:pt x="5984903" y="319540"/>
                </a:cubicBezTo>
                <a:cubicBezTo>
                  <a:pt x="5972024" y="323833"/>
                  <a:pt x="5936667" y="322819"/>
                  <a:pt x="5946266" y="332418"/>
                </a:cubicBezTo>
                <a:cubicBezTo>
                  <a:pt x="5965465" y="351617"/>
                  <a:pt x="6000948" y="343115"/>
                  <a:pt x="6023539" y="358176"/>
                </a:cubicBezTo>
                <a:cubicBezTo>
                  <a:pt x="6036418" y="366762"/>
                  <a:pt x="6047350" y="379486"/>
                  <a:pt x="6062176" y="383934"/>
                </a:cubicBezTo>
                <a:cubicBezTo>
                  <a:pt x="6091252" y="392657"/>
                  <a:pt x="6122277" y="392520"/>
                  <a:pt x="6152328" y="396813"/>
                </a:cubicBezTo>
                <a:cubicBezTo>
                  <a:pt x="6165207" y="392520"/>
                  <a:pt x="6190965" y="397510"/>
                  <a:pt x="6190965" y="383934"/>
                </a:cubicBezTo>
                <a:cubicBezTo>
                  <a:pt x="6190965" y="370358"/>
                  <a:pt x="6164195" y="377648"/>
                  <a:pt x="6152328" y="371055"/>
                </a:cubicBezTo>
                <a:cubicBezTo>
                  <a:pt x="6019474" y="297248"/>
                  <a:pt x="6123844" y="335803"/>
                  <a:pt x="6036418" y="306661"/>
                </a:cubicBezTo>
                <a:cubicBezTo>
                  <a:pt x="5659427" y="326503"/>
                  <a:pt x="5537485" y="338652"/>
                  <a:pt x="5057624" y="306661"/>
                </a:cubicBezTo>
                <a:cubicBezTo>
                  <a:pt x="5039451" y="305449"/>
                  <a:pt x="5032979" y="279684"/>
                  <a:pt x="5018987" y="268024"/>
                </a:cubicBezTo>
                <a:cubicBezTo>
                  <a:pt x="5007096" y="258115"/>
                  <a:pt x="4993230" y="250852"/>
                  <a:pt x="4980351" y="242266"/>
                </a:cubicBezTo>
                <a:cubicBezTo>
                  <a:pt x="4928835" y="246559"/>
                  <a:pt x="4877045" y="248313"/>
                  <a:pt x="4825804" y="255145"/>
                </a:cubicBezTo>
                <a:cubicBezTo>
                  <a:pt x="4812348" y="256939"/>
                  <a:pt x="4800338" y="264731"/>
                  <a:pt x="4787168" y="268024"/>
                </a:cubicBezTo>
                <a:lnTo>
                  <a:pt x="4684137" y="293782"/>
                </a:lnTo>
                <a:cubicBezTo>
                  <a:pt x="4610940" y="287682"/>
                  <a:pt x="4530903" y="296212"/>
                  <a:pt x="4465196" y="255145"/>
                </a:cubicBezTo>
                <a:cubicBezTo>
                  <a:pt x="4351271" y="183942"/>
                  <a:pt x="4496394" y="244987"/>
                  <a:pt x="4387923" y="190751"/>
                </a:cubicBezTo>
                <a:cubicBezTo>
                  <a:pt x="4375781" y="184680"/>
                  <a:pt x="4361153" y="184465"/>
                  <a:pt x="4349286" y="177872"/>
                </a:cubicBezTo>
                <a:cubicBezTo>
                  <a:pt x="4322225" y="162838"/>
                  <a:pt x="4272013" y="126356"/>
                  <a:pt x="4272013" y="126356"/>
                </a:cubicBezTo>
                <a:cubicBezTo>
                  <a:pt x="4247519" y="131255"/>
                  <a:pt x="4195384" y="138913"/>
                  <a:pt x="4168982" y="152114"/>
                </a:cubicBezTo>
                <a:cubicBezTo>
                  <a:pt x="4155138" y="159036"/>
                  <a:pt x="4144490" y="171585"/>
                  <a:pt x="4130345" y="177872"/>
                </a:cubicBezTo>
                <a:cubicBezTo>
                  <a:pt x="4105534" y="188899"/>
                  <a:pt x="4053072" y="203630"/>
                  <a:pt x="4053072" y="203630"/>
                </a:cubicBezTo>
                <a:cubicBezTo>
                  <a:pt x="4018728" y="199337"/>
                  <a:pt x="3984094" y="196942"/>
                  <a:pt x="3950041" y="190751"/>
                </a:cubicBezTo>
                <a:cubicBezTo>
                  <a:pt x="3899170" y="181502"/>
                  <a:pt x="3919906" y="175684"/>
                  <a:pt x="3872768" y="152114"/>
                </a:cubicBezTo>
                <a:cubicBezTo>
                  <a:pt x="3860626" y="146043"/>
                  <a:pt x="3847010" y="143528"/>
                  <a:pt x="3834131" y="139235"/>
                </a:cubicBezTo>
                <a:cubicBezTo>
                  <a:pt x="3777974" y="157954"/>
                  <a:pt x="3759040" y="156736"/>
                  <a:pt x="3718221" y="190751"/>
                </a:cubicBezTo>
                <a:cubicBezTo>
                  <a:pt x="3704229" y="202411"/>
                  <a:pt x="3691245" y="215395"/>
                  <a:pt x="3679585" y="229387"/>
                </a:cubicBezTo>
                <a:cubicBezTo>
                  <a:pt x="3649887" y="265025"/>
                  <a:pt x="3657520" y="278441"/>
                  <a:pt x="3615190" y="306661"/>
                </a:cubicBezTo>
                <a:cubicBezTo>
                  <a:pt x="3603895" y="314191"/>
                  <a:pt x="3589433" y="315247"/>
                  <a:pt x="3576554" y="319540"/>
                </a:cubicBezTo>
                <a:cubicBezTo>
                  <a:pt x="3439179" y="310954"/>
                  <a:pt x="3301183" y="309411"/>
                  <a:pt x="3164430" y="293782"/>
                </a:cubicBezTo>
                <a:cubicBezTo>
                  <a:pt x="3149051" y="292024"/>
                  <a:pt x="3139938" y="274311"/>
                  <a:pt x="3125793" y="268024"/>
                </a:cubicBezTo>
                <a:cubicBezTo>
                  <a:pt x="3100982" y="256997"/>
                  <a:pt x="3074278" y="250852"/>
                  <a:pt x="3048520" y="242266"/>
                </a:cubicBezTo>
                <a:cubicBezTo>
                  <a:pt x="3035641" y="237973"/>
                  <a:pt x="3023419" y="230428"/>
                  <a:pt x="3009883" y="229387"/>
                </a:cubicBezTo>
                <a:lnTo>
                  <a:pt x="2842458" y="216509"/>
                </a:lnTo>
                <a:cubicBezTo>
                  <a:pt x="2737381" y="181483"/>
                  <a:pt x="2874126" y="215769"/>
                  <a:pt x="2765185" y="229387"/>
                </a:cubicBezTo>
                <a:cubicBezTo>
                  <a:pt x="2743464" y="232102"/>
                  <a:pt x="2722255" y="220802"/>
                  <a:pt x="2700790" y="216509"/>
                </a:cubicBezTo>
                <a:cubicBezTo>
                  <a:pt x="2612221" y="157463"/>
                  <a:pt x="2652885" y="174782"/>
                  <a:pt x="2584880" y="152114"/>
                </a:cubicBezTo>
                <a:cubicBezTo>
                  <a:pt x="2567039" y="155682"/>
                  <a:pt x="2504125" y="165496"/>
                  <a:pt x="2481849" y="177872"/>
                </a:cubicBezTo>
                <a:cubicBezTo>
                  <a:pt x="2454788" y="192906"/>
                  <a:pt x="2430334" y="212215"/>
                  <a:pt x="2404576" y="229387"/>
                </a:cubicBezTo>
                <a:cubicBezTo>
                  <a:pt x="2391697" y="237973"/>
                  <a:pt x="2380623" y="250250"/>
                  <a:pt x="2365939" y="255145"/>
                </a:cubicBezTo>
                <a:lnTo>
                  <a:pt x="2288666" y="280903"/>
                </a:lnTo>
                <a:lnTo>
                  <a:pt x="2250030" y="293782"/>
                </a:lnTo>
                <a:cubicBezTo>
                  <a:pt x="2172757" y="289489"/>
                  <a:pt x="2094893" y="291360"/>
                  <a:pt x="2018210" y="280903"/>
                </a:cubicBezTo>
                <a:cubicBezTo>
                  <a:pt x="1999187" y="278309"/>
                  <a:pt x="1984238" y="262942"/>
                  <a:pt x="1966694" y="255145"/>
                </a:cubicBezTo>
                <a:cubicBezTo>
                  <a:pt x="1945568" y="245756"/>
                  <a:pt x="1923765" y="237973"/>
                  <a:pt x="1902300" y="229387"/>
                </a:cubicBezTo>
                <a:cubicBezTo>
                  <a:pt x="1867956" y="233680"/>
                  <a:pt x="1833322" y="236075"/>
                  <a:pt x="1799269" y="242266"/>
                </a:cubicBezTo>
                <a:cubicBezTo>
                  <a:pt x="1785912" y="244695"/>
                  <a:pt x="1774178" y="256048"/>
                  <a:pt x="1760632" y="255145"/>
                </a:cubicBezTo>
                <a:cubicBezTo>
                  <a:pt x="1708522" y="251671"/>
                  <a:pt x="1657601" y="237973"/>
                  <a:pt x="1606086" y="229387"/>
                </a:cubicBezTo>
                <a:cubicBezTo>
                  <a:pt x="1588914" y="220801"/>
                  <a:pt x="1572546" y="210371"/>
                  <a:pt x="1554570" y="203630"/>
                </a:cubicBezTo>
                <a:cubicBezTo>
                  <a:pt x="1537997" y="197415"/>
                  <a:pt x="1519324" y="197724"/>
                  <a:pt x="1503055" y="190751"/>
                </a:cubicBezTo>
                <a:cubicBezTo>
                  <a:pt x="1488828" y="184654"/>
                  <a:pt x="1479565" y="168182"/>
                  <a:pt x="1464418" y="164993"/>
                </a:cubicBezTo>
                <a:cubicBezTo>
                  <a:pt x="1396681" y="150732"/>
                  <a:pt x="1327043" y="147821"/>
                  <a:pt x="1258356" y="139235"/>
                </a:cubicBezTo>
                <a:cubicBezTo>
                  <a:pt x="1131578" y="88525"/>
                  <a:pt x="1245344" y="139160"/>
                  <a:pt x="1155325" y="87720"/>
                </a:cubicBezTo>
                <a:cubicBezTo>
                  <a:pt x="1138656" y="78195"/>
                  <a:pt x="1120273" y="71840"/>
                  <a:pt x="1103810" y="61962"/>
                </a:cubicBezTo>
                <a:cubicBezTo>
                  <a:pt x="1077265" y="46035"/>
                  <a:pt x="1026537" y="10447"/>
                  <a:pt x="1026537" y="10447"/>
                </a:cubicBezTo>
                <a:cubicBezTo>
                  <a:pt x="987900" y="14740"/>
                  <a:pt x="941727" y="0"/>
                  <a:pt x="910627" y="23325"/>
                </a:cubicBezTo>
                <a:cubicBezTo>
                  <a:pt x="893115" y="36459"/>
                  <a:pt x="923506" y="65830"/>
                  <a:pt x="923506" y="87720"/>
                </a:cubicBezTo>
                <a:cubicBezTo>
                  <a:pt x="923506" y="113833"/>
                  <a:pt x="918885" y="140220"/>
                  <a:pt x="910627" y="164993"/>
                </a:cubicBezTo>
                <a:cubicBezTo>
                  <a:pt x="905732" y="179677"/>
                  <a:pt x="891791" y="189786"/>
                  <a:pt x="884869" y="203630"/>
                </a:cubicBezTo>
                <a:cubicBezTo>
                  <a:pt x="878798" y="215772"/>
                  <a:pt x="880470" y="231665"/>
                  <a:pt x="871990" y="242266"/>
                </a:cubicBezTo>
                <a:cubicBezTo>
                  <a:pt x="862321" y="254353"/>
                  <a:pt x="845245" y="258115"/>
                  <a:pt x="833354" y="268024"/>
                </a:cubicBezTo>
                <a:cubicBezTo>
                  <a:pt x="819362" y="279684"/>
                  <a:pt x="808709" y="295001"/>
                  <a:pt x="794717" y="306661"/>
                </a:cubicBezTo>
                <a:cubicBezTo>
                  <a:pt x="771895" y="325679"/>
                  <a:pt x="730494" y="347063"/>
                  <a:pt x="704565" y="358176"/>
                </a:cubicBezTo>
                <a:cubicBezTo>
                  <a:pt x="692087" y="363524"/>
                  <a:pt x="678807" y="366762"/>
                  <a:pt x="665928" y="371055"/>
                </a:cubicBezTo>
                <a:cubicBezTo>
                  <a:pt x="653049" y="379641"/>
                  <a:pt x="641136" y="389891"/>
                  <a:pt x="627292" y="396813"/>
                </a:cubicBezTo>
                <a:cubicBezTo>
                  <a:pt x="615150" y="402884"/>
                  <a:pt x="602187" y="408609"/>
                  <a:pt x="588655" y="409692"/>
                </a:cubicBezTo>
                <a:cubicBezTo>
                  <a:pt x="494414" y="417231"/>
                  <a:pt x="399765" y="418278"/>
                  <a:pt x="305320" y="422571"/>
                </a:cubicBezTo>
                <a:cubicBezTo>
                  <a:pt x="262182" y="487278"/>
                  <a:pt x="256618" y="480940"/>
                  <a:pt x="240925" y="538480"/>
                </a:cubicBezTo>
                <a:cubicBezTo>
                  <a:pt x="231611" y="572633"/>
                  <a:pt x="215168" y="641511"/>
                  <a:pt x="215168" y="641511"/>
                </a:cubicBezTo>
                <a:cubicBezTo>
                  <a:pt x="210875" y="701613"/>
                  <a:pt x="209329" y="761974"/>
                  <a:pt x="202289" y="821816"/>
                </a:cubicBezTo>
                <a:cubicBezTo>
                  <a:pt x="199106" y="848868"/>
                  <a:pt x="180303" y="879107"/>
                  <a:pt x="163652" y="899089"/>
                </a:cubicBezTo>
                <a:cubicBezTo>
                  <a:pt x="151992" y="913081"/>
                  <a:pt x="136676" y="923733"/>
                  <a:pt x="125016" y="937725"/>
                </a:cubicBezTo>
                <a:cubicBezTo>
                  <a:pt x="115107" y="949616"/>
                  <a:pt x="108255" y="963767"/>
                  <a:pt x="99258" y="976362"/>
                </a:cubicBezTo>
                <a:cubicBezTo>
                  <a:pt x="86782" y="993829"/>
                  <a:pt x="73500" y="1010706"/>
                  <a:pt x="60621" y="1027878"/>
                </a:cubicBezTo>
                <a:cubicBezTo>
                  <a:pt x="56328" y="1040757"/>
                  <a:pt x="53090" y="1054036"/>
                  <a:pt x="47742" y="1066514"/>
                </a:cubicBezTo>
                <a:cubicBezTo>
                  <a:pt x="0" y="1177915"/>
                  <a:pt x="39309" y="1066058"/>
                  <a:pt x="9106" y="1156666"/>
                </a:cubicBezTo>
                <a:cubicBezTo>
                  <a:pt x="13399" y="1191010"/>
                  <a:pt x="10157" y="1227170"/>
                  <a:pt x="21985" y="1259697"/>
                </a:cubicBezTo>
                <a:cubicBezTo>
                  <a:pt x="28209" y="1276814"/>
                  <a:pt x="48961" y="1284342"/>
                  <a:pt x="60621" y="1298334"/>
                </a:cubicBezTo>
                <a:cubicBezTo>
                  <a:pt x="112630" y="1360746"/>
                  <a:pt x="53184" y="1320374"/>
                  <a:pt x="137894" y="1362728"/>
                </a:cubicBezTo>
                <a:cubicBezTo>
                  <a:pt x="153078" y="1742316"/>
                  <a:pt x="44134" y="1661799"/>
                  <a:pt x="240925" y="1697579"/>
                </a:cubicBezTo>
                <a:cubicBezTo>
                  <a:pt x="258340" y="1700745"/>
                  <a:pt x="275269" y="1706165"/>
                  <a:pt x="292441" y="1710458"/>
                </a:cubicBezTo>
                <a:lnTo>
                  <a:pt x="369714" y="1761973"/>
                </a:lnTo>
                <a:cubicBezTo>
                  <a:pt x="382593" y="1770559"/>
                  <a:pt x="392872" y="1787731"/>
                  <a:pt x="408351" y="1787731"/>
                </a:cubicBezTo>
                <a:lnTo>
                  <a:pt x="498503" y="1787731"/>
                </a:lnTo>
                <a:lnTo>
                  <a:pt x="498503" y="1839247"/>
                </a:lnTo>
              </a:path>
            </a:pathLst>
          </a:custGeom>
          <a:solidFill>
            <a:srgbClr val="ADDB7B"/>
          </a:soli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descr="зайчик.jpg" id="39" name="Содержимое 6"/>
          <p:cNvPicPr>
            <a:picLocks noChangeAspect="1"/>
          </p:cNvPicPr>
          <p:nvPr/>
        </p:nvPicPr>
        <p:blipFill>
          <a:blip r:embed="rId3">
            <a:clrChange>
              <a:clrFrom>
                <a:srgbClr val="EAE8DC"/>
              </a:clrFrom>
              <a:clrTo>
                <a:srgbClr val="EAE8DC">
                  <a:alpha val="0"/>
                </a:srgbClr>
              </a:clrTo>
            </a:clrChange>
            <a:lum bright="-20000"/>
          </a:blip>
          <a:srcRect b="174" r="73"/>
          <a:stretch>
            <a:fillRect/>
          </a:stretch>
        </p:blipFill>
        <p:spPr bwMode="auto">
          <a:xfrm>
            <a:off x="4500563" y="1643063"/>
            <a:ext cx="1079500" cy="1785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" name="Полилиния 22"/>
          <p:cNvSpPr/>
          <p:nvPr/>
        </p:nvSpPr>
        <p:spPr>
          <a:xfrm>
            <a:off x="214313" y="334963"/>
            <a:ext cx="8429625" cy="1951037"/>
          </a:xfrm>
          <a:custGeom>
            <a:avLst/>
            <a:gdLst>
              <a:gd fmla="*/ 141668 w 7778840" name="connsiteX0"/>
              <a:gd fmla="*/ 1455312 h 1815921" name="connsiteY0"/>
              <a:gd fmla="*/ 128789 w 7778840" name="connsiteX1"/>
              <a:gd fmla="*/ 1133341 h 1815921" name="connsiteY1"/>
              <a:gd fmla="*/ 115910 w 7778840" name="connsiteX2"/>
              <a:gd fmla="*/ 1094704 h 1815921" name="connsiteY2"/>
              <a:gd fmla="*/ 64395 w 7778840" name="connsiteX3"/>
              <a:gd fmla="*/ 1017431 h 1815921" name="connsiteY3"/>
              <a:gd fmla="*/ 51516 w 7778840" name="connsiteX4"/>
              <a:gd fmla="*/ 978794 h 1815921" name="connsiteY4"/>
              <a:gd fmla="*/ 25758 w 7778840" name="connsiteX5"/>
              <a:gd fmla="*/ 940157 h 1815921" name="connsiteY5"/>
              <a:gd fmla="*/ 0 w 7778840" name="connsiteX6"/>
              <a:gd fmla="*/ 862884 h 1815921" name="connsiteY6"/>
              <a:gd fmla="*/ 12879 w 7778840" name="connsiteX7"/>
              <a:gd fmla="*/ 489397 h 1815921" name="connsiteY7"/>
              <a:gd fmla="*/ 90153 w 7778840" name="connsiteX8"/>
              <a:gd fmla="*/ 412124 h 1815921" name="connsiteY8"/>
              <a:gd fmla="*/ 128789 w 7778840" name="connsiteX9"/>
              <a:gd fmla="*/ 373487 h 1815921" name="connsiteY9"/>
              <a:gd fmla="*/ 180305 w 7778840" name="connsiteX10"/>
              <a:gd fmla="*/ 347729 h 1815921" name="connsiteY10"/>
              <a:gd fmla="*/ 270457 w 7778840" name="connsiteX11"/>
              <a:gd fmla="*/ 321972 h 1815921" name="connsiteY11"/>
              <a:gd fmla="*/ 399245 w 7778840" name="connsiteX12"/>
              <a:gd fmla="*/ 244698 h 1815921" name="connsiteY12"/>
              <a:gd fmla="*/ 437882 w 7778840" name="connsiteX13"/>
              <a:gd fmla="*/ 218941 h 1815921" name="connsiteY13"/>
              <a:gd fmla="*/ 528034 w 7778840" name="connsiteX14"/>
              <a:gd fmla="*/ 206062 h 1815921" name="connsiteY14"/>
              <a:gd fmla="*/ 888643 w 7778840" name="connsiteX15"/>
              <a:gd fmla="*/ 167425 h 1815921" name="connsiteY15"/>
              <a:gd fmla="*/ 1004553 w 7778840" name="connsiteX16"/>
              <a:gd fmla="*/ 103031 h 1815921" name="connsiteY16"/>
              <a:gd fmla="*/ 1043189 w 7778840" name="connsiteX17"/>
              <a:gd fmla="*/ 77273 h 1815921" name="connsiteY17"/>
              <a:gd fmla="*/ 1094705 w 7778840" name="connsiteX18"/>
              <a:gd fmla="*/ 64394 h 1815921" name="connsiteY18"/>
              <a:gd fmla="*/ 1249251 w 7778840" name="connsiteX19"/>
              <a:gd fmla="*/ 25757 h 1815921" name="connsiteY19"/>
              <a:gd fmla="*/ 1313645 w 7778840" name="connsiteX20"/>
              <a:gd fmla="*/ 12879 h 1815921" name="connsiteY20"/>
              <a:gd fmla="*/ 3155324 w 7778840" name="connsiteX21"/>
              <a:gd fmla="*/ 0 h 1815921" name="connsiteY21"/>
              <a:gd fmla="*/ 5666705 w 7778840" name="connsiteX22"/>
              <a:gd fmla="*/ 12879 h 1815921" name="connsiteY22"/>
              <a:gd fmla="*/ 5718220 w 7778840" name="connsiteX23"/>
              <a:gd fmla="*/ 25757 h 1815921" name="connsiteY23"/>
              <a:gd fmla="*/ 7366716 w 7778840" name="connsiteX24"/>
              <a:gd fmla="*/ 38636 h 1815921" name="connsiteY24"/>
              <a:gd fmla="*/ 7431110 w 7778840" name="connsiteX25"/>
              <a:gd fmla="*/ 64394 h 1815921" name="connsiteY25"/>
              <a:gd fmla="*/ 7572778 w 7778840" name="connsiteX26"/>
              <a:gd fmla="*/ 90152 h 1815921" name="connsiteY26"/>
              <a:gd fmla="*/ 7598536 w 7778840" name="connsiteX27"/>
              <a:gd fmla="*/ 128788 h 1815921" name="connsiteY27"/>
              <a:gd fmla="*/ 7637172 w 7778840" name="connsiteX28"/>
              <a:gd fmla="*/ 154546 h 1815921" name="connsiteY28"/>
              <a:gd fmla="*/ 7688688 w 7778840" name="connsiteX29"/>
              <a:gd fmla="*/ 231819 h 1815921" name="connsiteY29"/>
              <a:gd fmla="*/ 7701567 w 7778840" name="connsiteX30"/>
              <a:gd fmla="*/ 347729 h 1815921" name="connsiteY30"/>
              <a:gd fmla="*/ 7727324 w 7778840" name="connsiteX31"/>
              <a:gd fmla="*/ 862884 h 1815921" name="connsiteY31"/>
              <a:gd fmla="*/ 7740203 w 7778840" name="connsiteX32"/>
              <a:gd fmla="*/ 1068946 h 1815921" name="connsiteY32"/>
              <a:gd fmla="*/ 7765961 w 7778840" name="connsiteX33"/>
              <a:gd fmla="*/ 1146219 h 1815921" name="connsiteY33"/>
              <a:gd fmla="*/ 7778840 w 7778840" name="connsiteX34"/>
              <a:gd fmla="*/ 1184856 h 1815921" name="connsiteY34"/>
              <a:gd fmla="*/ 7765961 w 7778840" name="connsiteX35"/>
              <a:gd fmla="*/ 1275008 h 1815921" name="connsiteY35"/>
              <a:gd fmla="*/ 7727324 w 7778840" name="connsiteX36"/>
              <a:gd fmla="*/ 1300766 h 1815921" name="connsiteY36"/>
              <a:gd fmla="*/ 7675809 w 7778840" name="connsiteX37"/>
              <a:gd fmla="*/ 1429555 h 1815921" name="connsiteY37"/>
              <a:gd fmla="*/ 7624293 w 7778840" name="connsiteX38"/>
              <a:gd fmla="*/ 1313645 h 1815921" name="connsiteY38"/>
              <a:gd fmla="*/ 7585657 w 7778840" name="connsiteX39"/>
              <a:gd fmla="*/ 1287887 h 1815921" name="connsiteY39"/>
              <a:gd fmla="*/ 7572778 w 7778840" name="connsiteX40"/>
              <a:gd fmla="*/ 1326524 h 1815921" name="connsiteY40"/>
              <a:gd fmla="*/ 7547020 w 7778840" name="connsiteX41"/>
              <a:gd fmla="*/ 1365160 h 1815921" name="connsiteY41"/>
              <a:gd fmla="*/ 7508383 w 7778840" name="connsiteX42"/>
              <a:gd fmla="*/ 1584101 h 1815921" name="connsiteY42"/>
              <a:gd fmla="*/ 7456868 w 7778840" name="connsiteX43"/>
              <a:gd fmla="*/ 1700011 h 1815921" name="connsiteY43"/>
              <a:gd fmla="*/ 7418231 w 7778840" name="connsiteX44"/>
              <a:gd fmla="*/ 1712890 h 1815921" name="connsiteY44"/>
              <a:gd fmla="*/ 7392474 w 7778840" name="connsiteX45"/>
              <a:gd fmla="*/ 1751526 h 1815921" name="connsiteY45"/>
              <a:gd fmla="*/ 7276564 w 7778840" name="connsiteX46"/>
              <a:gd fmla="*/ 1815921 h 1815921" name="connsiteY46"/>
              <a:gd fmla="*/ 7250806 w 7778840" name="connsiteX47"/>
              <a:gd fmla="*/ 1738648 h 1815921" name="connsiteY47"/>
              <a:gd fmla="*/ 7237927 w 7778840" name="connsiteX48"/>
              <a:gd fmla="*/ 1700011 h 1815921" name="connsiteY48"/>
              <a:gd fmla="*/ 7212169 w 7778840" name="connsiteX49"/>
              <a:gd fmla="*/ 1661374 h 1815921" name="connsiteY49"/>
              <a:gd fmla="*/ 7173533 w 7778840" name="connsiteX50"/>
              <a:gd fmla="*/ 1455312 h 1815921" name="connsiteY50"/>
              <a:gd fmla="*/ 7122017 w 7778840" name="connsiteX51"/>
              <a:gd fmla="*/ 1378039 h 1815921" name="connsiteY51"/>
              <a:gd fmla="*/ 7096260 w 7778840" name="connsiteX52"/>
              <a:gd fmla="*/ 1339403 h 1815921" name="connsiteY52"/>
              <a:gd fmla="*/ 7070502 w 7778840" name="connsiteX53"/>
              <a:gd fmla="*/ 1262129 h 1815921" name="connsiteY53"/>
              <a:gd fmla="*/ 7057623 w 7778840" name="connsiteX54"/>
              <a:gd fmla="*/ 1210614 h 1815921" name="connsiteY54"/>
              <a:gd fmla="*/ 7031865 w 7778840" name="connsiteX55"/>
              <a:gd fmla="*/ 1133341 h 1815921" name="connsiteY55"/>
              <a:gd fmla="*/ 7006107 w 7778840" name="connsiteX56"/>
              <a:gd fmla="*/ 1094704 h 1815921" name="connsiteY56"/>
              <a:gd fmla="*/ 6967471 w 7778840" name="connsiteX57"/>
              <a:gd fmla="*/ 940157 h 1815921" name="connsiteY57"/>
              <a:gd fmla="*/ 6915955 w 7778840" name="connsiteX58"/>
              <a:gd fmla="*/ 862884 h 1815921" name="connsiteY58"/>
              <a:gd fmla="*/ 6890198 w 7778840" name="connsiteX59"/>
              <a:gd fmla="*/ 785611 h 1815921" name="connsiteY59"/>
              <a:gd fmla="*/ 6864440 w 7778840" name="connsiteX60"/>
              <a:gd fmla="*/ 746974 h 1815921" name="connsiteY60"/>
              <a:gd fmla="*/ 6825803 w 7778840" name="connsiteX61"/>
              <a:gd fmla="*/ 631064 h 1815921" name="connsiteY61"/>
              <a:gd fmla="*/ 6812924 w 7778840" name="connsiteX62"/>
              <a:gd fmla="*/ 592428 h 1815921" name="connsiteY62"/>
              <a:gd fmla="*/ 6787167 w 7778840" name="connsiteX63"/>
              <a:gd fmla="*/ 553791 h 1815921" name="connsiteY63"/>
              <a:gd fmla="*/ 6774288 w 7778840" name="connsiteX64"/>
              <a:gd fmla="*/ 592428 h 1815921" name="connsiteY64"/>
              <a:gd fmla="*/ 6709893 w 7778840" name="connsiteX65"/>
              <a:gd fmla="*/ 708338 h 1815921" name="connsiteY65"/>
              <a:gd fmla="*/ 6697014 w 7778840" name="connsiteX66"/>
              <a:gd fmla="*/ 850005 h 1815921" name="connsiteY66"/>
              <a:gd fmla="*/ 6645499 w 7778840" name="connsiteX67"/>
              <a:gd fmla="*/ 927279 h 1815921" name="connsiteY67"/>
              <a:gd fmla="*/ 6581105 w 7778840" name="connsiteX68"/>
              <a:gd fmla="*/ 1043188 h 1815921" name="connsiteY68"/>
              <a:gd fmla="*/ 6542468 w 7778840" name="connsiteX69"/>
              <a:gd fmla="*/ 1068946 h 1815921" name="connsiteY69"/>
              <a:gd fmla="*/ 6516710 w 7778840" name="connsiteX70"/>
              <a:gd fmla="*/ 1107583 h 1815921" name="connsiteY70"/>
              <a:gd fmla="*/ 6220496 w 7778840" name="connsiteX71"/>
              <a:gd fmla="*/ 1313645 h 1815921" name="connsiteY71"/>
              <a:gd fmla="*/ 6181860 w 7778840" name="connsiteX72"/>
              <a:gd fmla="*/ 1326524 h 1815921" name="connsiteY72"/>
              <a:gd fmla="*/ 6130344 w 7778840" name="connsiteX73"/>
              <a:gd fmla="*/ 1339403 h 1815921" name="connsiteY73"/>
              <a:gd fmla="*/ 4842457 w 7778840" name="connsiteX74"/>
              <a:gd fmla="*/ 1326524 h 1815921" name="connsiteY74"/>
              <a:gd fmla="*/ 4765183 w 7778840" name="connsiteX75"/>
              <a:gd fmla="*/ 1262129 h 1815921" name="connsiteY75"/>
              <a:gd fmla="*/ 4739426 w 7778840" name="connsiteX76"/>
              <a:gd fmla="*/ 1223493 h 1815921" name="connsiteY76"/>
              <a:gd fmla="*/ 4559122 w 7778840" name="connsiteX77"/>
              <a:gd fmla="*/ 1249250 h 1815921" name="connsiteY77"/>
              <a:gd fmla="*/ 4520485 w 7778840" name="connsiteX78"/>
              <a:gd fmla="*/ 1275008 h 1815921" name="connsiteY78"/>
              <a:gd fmla="*/ 4443212 w 7778840" name="connsiteX79"/>
              <a:gd fmla="*/ 1300766 h 1815921" name="connsiteY79"/>
              <a:gd fmla="*/ 4391696 w 7778840" name="connsiteX80"/>
              <a:gd fmla="*/ 1287887 h 1815921" name="connsiteY80"/>
              <a:gd fmla="*/ 4353060 w 7778840" name="connsiteX81"/>
              <a:gd fmla="*/ 1249250 h 1815921" name="connsiteY81"/>
              <a:gd fmla="*/ 4275786 w 7778840" name="connsiteX82"/>
              <a:gd fmla="*/ 1197735 h 1815921" name="connsiteY82"/>
              <a:gd fmla="*/ 4237150 w 7778840" name="connsiteX83"/>
              <a:gd fmla="*/ 1171977 h 1815921" name="connsiteY83"/>
              <a:gd fmla="*/ 4121240 w 7778840" name="connsiteX84"/>
              <a:gd fmla="*/ 1159098 h 1815921" name="connsiteY84"/>
              <a:gd fmla="*/ 4056845 w 7778840" name="connsiteX85"/>
              <a:gd fmla="*/ 1171977 h 1815921" name="connsiteY85"/>
              <a:gd fmla="*/ 4031088 w 7778840" name="connsiteX86"/>
              <a:gd fmla="*/ 1210614 h 1815921" name="connsiteY86"/>
              <a:gd fmla="*/ 3953814 w 7778840" name="connsiteX87"/>
              <a:gd fmla="*/ 1249250 h 1815921" name="connsiteY87"/>
              <a:gd fmla="*/ 3837905 w 7778840" name="connsiteX88"/>
              <a:gd fmla="*/ 1236372 h 1815921" name="connsiteY88"/>
              <a:gd fmla="*/ 3760631 w 7778840" name="connsiteX89"/>
              <a:gd fmla="*/ 1210614 h 1815921" name="connsiteY89"/>
              <a:gd fmla="*/ 3606085 w 7778840" name="connsiteX90"/>
              <a:gd fmla="*/ 1223493 h 1815921" name="connsiteY90"/>
              <a:gd fmla="*/ 3528812 w 7778840" name="connsiteX91"/>
              <a:gd fmla="*/ 1275008 h 1815921" name="connsiteY91"/>
              <a:gd fmla="*/ 3490175 w 7778840" name="connsiteX92"/>
              <a:gd fmla="*/ 1300766 h 1815921" name="connsiteY92"/>
              <a:gd fmla="*/ 3451538 w 7778840" name="connsiteX93"/>
              <a:gd fmla="*/ 1326524 h 1815921" name="connsiteY93"/>
              <a:gd fmla="*/ 3412902 w 7778840" name="connsiteX94"/>
              <a:gd fmla="*/ 1339403 h 1815921" name="connsiteY94"/>
              <a:gd fmla="*/ 2871989 w 7778840" name="connsiteX95"/>
              <a:gd fmla="*/ 1326524 h 1815921" name="connsiteY95"/>
              <a:gd fmla="*/ 2794716 w 7778840" name="connsiteX96"/>
              <a:gd fmla="*/ 1300766 h 1815921" name="connsiteY96"/>
              <a:gd fmla="*/ 2678806 w 7778840" name="connsiteX97"/>
              <a:gd fmla="*/ 1223493 h 1815921" name="connsiteY97"/>
              <a:gd fmla="*/ 2640169 w 7778840" name="connsiteX98"/>
              <a:gd fmla="*/ 1197735 h 1815921" name="connsiteY98"/>
              <a:gd fmla="*/ 2421229 w 7778840" name="connsiteX99"/>
              <a:gd fmla="*/ 1197735 h 1815921" name="connsiteY99"/>
              <a:gd fmla="*/ 2421229 w 7778840" name="connsiteX100"/>
              <a:gd fmla="*/ 1197735 h 1815921" name="connsiteY100"/>
              <a:gd fmla="*/ 2228045 w 7778840" name="connsiteX101"/>
              <a:gd fmla="*/ 1326524 h 1815921" name="connsiteY101"/>
              <a:gd fmla="*/ 1790164 w 7778840" name="connsiteX102"/>
              <a:gd fmla="*/ 1326524 h 1815921" name="connsiteY102"/>
              <a:gd fmla="*/ 1712891 w 7778840" name="connsiteX103"/>
              <a:gd fmla="*/ 1262129 h 1815921" name="connsiteY103"/>
              <a:gd fmla="*/ 1635617 w 7778840" name="connsiteX104"/>
              <a:gd fmla="*/ 1236372 h 1815921" name="connsiteY104"/>
              <a:gd fmla="*/ 1545465 w 7778840" name="connsiteX105"/>
              <a:gd fmla="*/ 1249250 h 1815921" name="connsiteY105"/>
              <a:gd fmla="*/ 1493950 w 7778840" name="connsiteX106"/>
              <a:gd fmla="*/ 1262129 h 1815921" name="connsiteY106"/>
              <a:gd fmla="*/ 1287888 w 7778840" name="connsiteX107"/>
              <a:gd fmla="*/ 1249250 h 1815921" name="connsiteY107"/>
              <a:gd fmla="*/ 1146220 w 7778840" name="connsiteX108"/>
              <a:gd fmla="*/ 1210614 h 1815921" name="connsiteY108"/>
              <a:gd fmla="*/ 1081826 w 7778840" name="connsiteX109"/>
              <a:gd fmla="*/ 1146219 h 1815921" name="connsiteY109"/>
              <a:gd fmla="*/ 1004553 w 7778840" name="connsiteX110"/>
              <a:gd fmla="*/ 1094704 h 1815921" name="connsiteY110"/>
              <a:gd fmla="*/ 965916 w 7778840" name="connsiteX111"/>
              <a:gd fmla="*/ 1107583 h 1815921" name="connsiteY111"/>
              <a:gd fmla="*/ 901522 w 7778840" name="connsiteX112"/>
              <a:gd fmla="*/ 1030310 h 1815921" name="connsiteY112"/>
              <a:gd fmla="*/ 862885 w 7778840" name="connsiteX113"/>
              <a:gd fmla="*/ 1004552 h 1815921" name="connsiteY113"/>
              <a:gd fmla="*/ 850006 w 7778840" name="connsiteX114"/>
              <a:gd fmla="*/ 1287887 h 1815921" name="connsiteY114"/>
              <a:gd fmla="*/ 772733 w 7778840" name="connsiteX115"/>
              <a:gd fmla="*/ 1313645 h 1815921" name="connsiteY115"/>
              <a:gd fmla="*/ 553792 w 7778840" name="connsiteX116"/>
              <a:gd fmla="*/ 1339403 h 1815921" name="connsiteY116"/>
              <a:gd fmla="*/ 515155 w 7778840" name="connsiteX117"/>
              <a:gd fmla="*/ 1365160 h 1815921" name="connsiteY117"/>
              <a:gd fmla="*/ 502276 w 7778840" name="connsiteX118"/>
              <a:gd fmla="*/ 1403797 h 1815921" name="connsiteY118"/>
              <a:gd fmla="*/ 463640 w 7778840" name="connsiteX119"/>
              <a:gd fmla="*/ 1416676 h 1815921" name="connsiteY119"/>
              <a:gd fmla="*/ 425003 w 7778840" name="connsiteX120"/>
              <a:gd fmla="*/ 1442434 h 1815921" name="connsiteY120"/>
              <a:gd fmla="*/ 334851 w 7778840" name="connsiteX121"/>
              <a:gd fmla="*/ 1429555 h 1815921" name="connsiteY121"/>
              <a:gd fmla="*/ 154547 w 7778840" name="connsiteX122"/>
              <a:gd fmla="*/ 1455312 h 1815921" name="connsiteY122"/>
              <a:gd fmla="*/ 115910 w 7778840" name="connsiteX123"/>
              <a:gd fmla="*/ 1390918 h 1815921" name="connsiteY123"/>
              <a:gd fmla="*/ 206062 w 7778840" name="connsiteX124"/>
              <a:gd fmla="*/ 1197735 h 1815921" name="connsiteY124"/>
              <a:gd fmla="*/ 206062 w 7778840" name="connsiteX125"/>
              <a:gd fmla="*/ 1197735 h 1815921" name="connsiteY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</a:cxnLst>
            <a:rect b="b" l="l" r="r" t="t"/>
            <a:pathLst>
              <a:path h="1815921" w="7778840">
                <a:moveTo>
                  <a:pt x="141668" y="1455312"/>
                </a:moveTo>
                <a:cubicBezTo>
                  <a:pt x="137375" y="1347988"/>
                  <a:pt x="136442" y="1240478"/>
                  <a:pt x="128789" y="1133341"/>
                </a:cubicBezTo>
                <a:cubicBezTo>
                  <a:pt x="127822" y="1119800"/>
                  <a:pt x="122503" y="1106571"/>
                  <a:pt x="115910" y="1094704"/>
                </a:cubicBezTo>
                <a:cubicBezTo>
                  <a:pt x="100876" y="1067643"/>
                  <a:pt x="64395" y="1017431"/>
                  <a:pt x="64395" y="1017431"/>
                </a:cubicBezTo>
                <a:cubicBezTo>
                  <a:pt x="60102" y="1004552"/>
                  <a:pt x="57587" y="990936"/>
                  <a:pt x="51516" y="978794"/>
                </a:cubicBezTo>
                <a:cubicBezTo>
                  <a:pt x="44594" y="964949"/>
                  <a:pt x="32045" y="954302"/>
                  <a:pt x="25758" y="940157"/>
                </a:cubicBezTo>
                <a:cubicBezTo>
                  <a:pt x="14731" y="915346"/>
                  <a:pt x="0" y="862884"/>
                  <a:pt x="0" y="862884"/>
                </a:cubicBezTo>
                <a:cubicBezTo>
                  <a:pt x="4293" y="738388"/>
                  <a:pt x="1251" y="613423"/>
                  <a:pt x="12879" y="489397"/>
                </a:cubicBezTo>
                <a:cubicBezTo>
                  <a:pt x="15851" y="457699"/>
                  <a:pt x="74364" y="425658"/>
                  <a:pt x="90153" y="412124"/>
                </a:cubicBezTo>
                <a:cubicBezTo>
                  <a:pt x="103982" y="400271"/>
                  <a:pt x="113968" y="384073"/>
                  <a:pt x="128789" y="373487"/>
                </a:cubicBezTo>
                <a:cubicBezTo>
                  <a:pt x="144412" y="362328"/>
                  <a:pt x="162658" y="355292"/>
                  <a:pt x="180305" y="347729"/>
                </a:cubicBezTo>
                <a:cubicBezTo>
                  <a:pt x="206177" y="336641"/>
                  <a:pt x="244309" y="328509"/>
                  <a:pt x="270457" y="321972"/>
                </a:cubicBezTo>
                <a:cubicBezTo>
                  <a:pt x="459456" y="195971"/>
                  <a:pt x="260659" y="323889"/>
                  <a:pt x="399245" y="244698"/>
                </a:cubicBezTo>
                <a:cubicBezTo>
                  <a:pt x="412684" y="237019"/>
                  <a:pt x="423056" y="223389"/>
                  <a:pt x="437882" y="218941"/>
                </a:cubicBezTo>
                <a:cubicBezTo>
                  <a:pt x="466958" y="210218"/>
                  <a:pt x="497983" y="210355"/>
                  <a:pt x="528034" y="206062"/>
                </a:cubicBezTo>
                <a:cubicBezTo>
                  <a:pt x="658609" y="119012"/>
                  <a:pt x="533388" y="192801"/>
                  <a:pt x="888643" y="167425"/>
                </a:cubicBezTo>
                <a:cubicBezTo>
                  <a:pt x="926724" y="164705"/>
                  <a:pt x="984221" y="116585"/>
                  <a:pt x="1004553" y="103031"/>
                </a:cubicBezTo>
                <a:cubicBezTo>
                  <a:pt x="1017432" y="94445"/>
                  <a:pt x="1028173" y="81027"/>
                  <a:pt x="1043189" y="77273"/>
                </a:cubicBezTo>
                <a:lnTo>
                  <a:pt x="1094705" y="64394"/>
                </a:lnTo>
                <a:cubicBezTo>
                  <a:pt x="1182819" y="20336"/>
                  <a:pt x="1116999" y="46103"/>
                  <a:pt x="1249251" y="25757"/>
                </a:cubicBezTo>
                <a:cubicBezTo>
                  <a:pt x="1270886" y="22429"/>
                  <a:pt x="1291757" y="13175"/>
                  <a:pt x="1313645" y="12879"/>
                </a:cubicBezTo>
                <a:lnTo>
                  <a:pt x="3155324" y="0"/>
                </a:lnTo>
                <a:lnTo>
                  <a:pt x="5666705" y="12879"/>
                </a:lnTo>
                <a:cubicBezTo>
                  <a:pt x="5684404" y="13057"/>
                  <a:pt x="5700522" y="25489"/>
                  <a:pt x="5718220" y="25757"/>
                </a:cubicBezTo>
                <a:lnTo>
                  <a:pt x="7366716" y="38636"/>
                </a:lnTo>
                <a:cubicBezTo>
                  <a:pt x="7388181" y="47222"/>
                  <a:pt x="7408584" y="59196"/>
                  <a:pt x="7431110" y="64394"/>
                </a:cubicBezTo>
                <a:cubicBezTo>
                  <a:pt x="7667759" y="119006"/>
                  <a:pt x="7454180" y="50619"/>
                  <a:pt x="7572778" y="90152"/>
                </a:cubicBezTo>
                <a:cubicBezTo>
                  <a:pt x="7581364" y="103031"/>
                  <a:pt x="7587591" y="117843"/>
                  <a:pt x="7598536" y="128788"/>
                </a:cubicBezTo>
                <a:cubicBezTo>
                  <a:pt x="7609481" y="139733"/>
                  <a:pt x="7626979" y="142897"/>
                  <a:pt x="7637172" y="154546"/>
                </a:cubicBezTo>
                <a:cubicBezTo>
                  <a:pt x="7657557" y="177844"/>
                  <a:pt x="7688688" y="231819"/>
                  <a:pt x="7688688" y="231819"/>
                </a:cubicBezTo>
                <a:cubicBezTo>
                  <a:pt x="7692981" y="270456"/>
                  <a:pt x="7699878" y="308891"/>
                  <a:pt x="7701567" y="347729"/>
                </a:cubicBezTo>
                <a:cubicBezTo>
                  <a:pt x="7724084" y="865634"/>
                  <a:pt x="7663404" y="671128"/>
                  <a:pt x="7727324" y="862884"/>
                </a:cubicBezTo>
                <a:cubicBezTo>
                  <a:pt x="7731617" y="931571"/>
                  <a:pt x="7730904" y="1000756"/>
                  <a:pt x="7740203" y="1068946"/>
                </a:cubicBezTo>
                <a:cubicBezTo>
                  <a:pt x="7743871" y="1095848"/>
                  <a:pt x="7757375" y="1120461"/>
                  <a:pt x="7765961" y="1146219"/>
                </a:cubicBezTo>
                <a:lnTo>
                  <a:pt x="7778840" y="1184856"/>
                </a:lnTo>
                <a:cubicBezTo>
                  <a:pt x="7774547" y="1214907"/>
                  <a:pt x="7778290" y="1247269"/>
                  <a:pt x="7765961" y="1275008"/>
                </a:cubicBezTo>
                <a:cubicBezTo>
                  <a:pt x="7759674" y="1289153"/>
                  <a:pt x="7733073" y="1286394"/>
                  <a:pt x="7727324" y="1300766"/>
                </a:cubicBezTo>
                <a:cubicBezTo>
                  <a:pt x="7668128" y="1448755"/>
                  <a:pt x="7763098" y="1371361"/>
                  <a:pt x="7675809" y="1429555"/>
                </a:cubicBezTo>
                <a:cubicBezTo>
                  <a:pt x="7663056" y="1391295"/>
                  <a:pt x="7654908" y="1344260"/>
                  <a:pt x="7624293" y="1313645"/>
                </a:cubicBezTo>
                <a:cubicBezTo>
                  <a:pt x="7613348" y="1302700"/>
                  <a:pt x="7598536" y="1296473"/>
                  <a:pt x="7585657" y="1287887"/>
                </a:cubicBezTo>
                <a:cubicBezTo>
                  <a:pt x="7581364" y="1300766"/>
                  <a:pt x="7578849" y="1314382"/>
                  <a:pt x="7572778" y="1326524"/>
                </a:cubicBezTo>
                <a:cubicBezTo>
                  <a:pt x="7565856" y="1340368"/>
                  <a:pt x="7549710" y="1349917"/>
                  <a:pt x="7547020" y="1365160"/>
                </a:cubicBezTo>
                <a:cubicBezTo>
                  <a:pt x="7505074" y="1602849"/>
                  <a:pt x="7574748" y="1484554"/>
                  <a:pt x="7508383" y="1584101"/>
                </a:cubicBezTo>
                <a:cubicBezTo>
                  <a:pt x="7500512" y="1607714"/>
                  <a:pt x="7484699" y="1677746"/>
                  <a:pt x="7456868" y="1700011"/>
                </a:cubicBezTo>
                <a:cubicBezTo>
                  <a:pt x="7446267" y="1708492"/>
                  <a:pt x="7431110" y="1708597"/>
                  <a:pt x="7418231" y="1712890"/>
                </a:cubicBezTo>
                <a:cubicBezTo>
                  <a:pt x="7409645" y="1725769"/>
                  <a:pt x="7404123" y="1741334"/>
                  <a:pt x="7392474" y="1751526"/>
                </a:cubicBezTo>
                <a:cubicBezTo>
                  <a:pt x="7337970" y="1799217"/>
                  <a:pt x="7329630" y="1798232"/>
                  <a:pt x="7276564" y="1815921"/>
                </a:cubicBezTo>
                <a:lnTo>
                  <a:pt x="7250806" y="1738648"/>
                </a:lnTo>
                <a:cubicBezTo>
                  <a:pt x="7246513" y="1725769"/>
                  <a:pt x="7245457" y="1711307"/>
                  <a:pt x="7237927" y="1700011"/>
                </a:cubicBezTo>
                <a:lnTo>
                  <a:pt x="7212169" y="1661374"/>
                </a:lnTo>
                <a:cubicBezTo>
                  <a:pt x="7207637" y="1616055"/>
                  <a:pt x="7205981" y="1503984"/>
                  <a:pt x="7173533" y="1455312"/>
                </a:cubicBezTo>
                <a:lnTo>
                  <a:pt x="7122017" y="1378039"/>
                </a:lnTo>
                <a:cubicBezTo>
                  <a:pt x="7113431" y="1365160"/>
                  <a:pt x="7101155" y="1354087"/>
                  <a:pt x="7096260" y="1339403"/>
                </a:cubicBezTo>
                <a:cubicBezTo>
                  <a:pt x="7087674" y="1313645"/>
                  <a:pt x="7077087" y="1288470"/>
                  <a:pt x="7070502" y="1262129"/>
                </a:cubicBezTo>
                <a:cubicBezTo>
                  <a:pt x="7066209" y="1244957"/>
                  <a:pt x="7062709" y="1227568"/>
                  <a:pt x="7057623" y="1210614"/>
                </a:cubicBezTo>
                <a:cubicBezTo>
                  <a:pt x="7049821" y="1184608"/>
                  <a:pt x="7046926" y="1155932"/>
                  <a:pt x="7031865" y="1133341"/>
                </a:cubicBezTo>
                <a:lnTo>
                  <a:pt x="7006107" y="1094704"/>
                </a:lnTo>
                <a:cubicBezTo>
                  <a:pt x="6999670" y="1056078"/>
                  <a:pt x="6990149" y="974174"/>
                  <a:pt x="6967471" y="940157"/>
                </a:cubicBezTo>
                <a:cubicBezTo>
                  <a:pt x="6950299" y="914399"/>
                  <a:pt x="6925744" y="892252"/>
                  <a:pt x="6915955" y="862884"/>
                </a:cubicBezTo>
                <a:cubicBezTo>
                  <a:pt x="6907369" y="837126"/>
                  <a:pt x="6905259" y="808202"/>
                  <a:pt x="6890198" y="785611"/>
                </a:cubicBezTo>
                <a:cubicBezTo>
                  <a:pt x="6881612" y="772732"/>
                  <a:pt x="6870727" y="761119"/>
                  <a:pt x="6864440" y="746974"/>
                </a:cubicBezTo>
                <a:cubicBezTo>
                  <a:pt x="6864438" y="746969"/>
                  <a:pt x="6832243" y="650385"/>
                  <a:pt x="6825803" y="631064"/>
                </a:cubicBezTo>
                <a:cubicBezTo>
                  <a:pt x="6821510" y="618185"/>
                  <a:pt x="6820454" y="603724"/>
                  <a:pt x="6812924" y="592428"/>
                </a:cubicBezTo>
                <a:lnTo>
                  <a:pt x="6787167" y="553791"/>
                </a:lnTo>
                <a:cubicBezTo>
                  <a:pt x="6782874" y="566670"/>
                  <a:pt x="6780881" y="580561"/>
                  <a:pt x="6774288" y="592428"/>
                </a:cubicBezTo>
                <a:cubicBezTo>
                  <a:pt x="6700480" y="725281"/>
                  <a:pt x="6739035" y="620912"/>
                  <a:pt x="6709893" y="708338"/>
                </a:cubicBezTo>
                <a:cubicBezTo>
                  <a:pt x="6705600" y="755560"/>
                  <a:pt x="6710393" y="804515"/>
                  <a:pt x="6697014" y="850005"/>
                </a:cubicBezTo>
                <a:cubicBezTo>
                  <a:pt x="6688279" y="879704"/>
                  <a:pt x="6655289" y="897911"/>
                  <a:pt x="6645499" y="927279"/>
                </a:cubicBezTo>
                <a:cubicBezTo>
                  <a:pt x="6632078" y="967540"/>
                  <a:pt x="6619062" y="1017884"/>
                  <a:pt x="6581105" y="1043188"/>
                </a:cubicBezTo>
                <a:lnTo>
                  <a:pt x="6542468" y="1068946"/>
                </a:lnTo>
                <a:cubicBezTo>
                  <a:pt x="6533882" y="1081825"/>
                  <a:pt x="6519255" y="1092315"/>
                  <a:pt x="6516710" y="1107583"/>
                </a:cubicBezTo>
                <a:cubicBezTo>
                  <a:pt x="6468571" y="1396416"/>
                  <a:pt x="6610743" y="1295906"/>
                  <a:pt x="6220496" y="1313645"/>
                </a:cubicBezTo>
                <a:cubicBezTo>
                  <a:pt x="6207617" y="1317938"/>
                  <a:pt x="6194913" y="1322795"/>
                  <a:pt x="6181860" y="1326524"/>
                </a:cubicBezTo>
                <a:cubicBezTo>
                  <a:pt x="6164841" y="1331387"/>
                  <a:pt x="6148044" y="1339403"/>
                  <a:pt x="6130344" y="1339403"/>
                </a:cubicBezTo>
                <a:cubicBezTo>
                  <a:pt x="5701027" y="1339403"/>
                  <a:pt x="5271753" y="1330817"/>
                  <a:pt x="4842457" y="1326524"/>
                </a:cubicBezTo>
                <a:cubicBezTo>
                  <a:pt x="4804467" y="1301197"/>
                  <a:pt x="4796172" y="1299315"/>
                  <a:pt x="4765183" y="1262129"/>
                </a:cubicBezTo>
                <a:cubicBezTo>
                  <a:pt x="4755274" y="1250238"/>
                  <a:pt x="4748012" y="1236372"/>
                  <a:pt x="4739426" y="1223493"/>
                </a:cubicBezTo>
                <a:cubicBezTo>
                  <a:pt x="4722500" y="1225374"/>
                  <a:pt x="4593649" y="1236303"/>
                  <a:pt x="4559122" y="1249250"/>
                </a:cubicBezTo>
                <a:cubicBezTo>
                  <a:pt x="4544629" y="1254685"/>
                  <a:pt x="4534630" y="1268721"/>
                  <a:pt x="4520485" y="1275008"/>
                </a:cubicBezTo>
                <a:cubicBezTo>
                  <a:pt x="4495674" y="1286035"/>
                  <a:pt x="4443212" y="1300766"/>
                  <a:pt x="4443212" y="1300766"/>
                </a:cubicBezTo>
                <a:cubicBezTo>
                  <a:pt x="4426040" y="1296473"/>
                  <a:pt x="4407064" y="1296669"/>
                  <a:pt x="4391696" y="1287887"/>
                </a:cubicBezTo>
                <a:cubicBezTo>
                  <a:pt x="4375882" y="1278851"/>
                  <a:pt x="4367437" y="1260432"/>
                  <a:pt x="4353060" y="1249250"/>
                </a:cubicBezTo>
                <a:cubicBezTo>
                  <a:pt x="4328624" y="1230244"/>
                  <a:pt x="4301544" y="1214907"/>
                  <a:pt x="4275786" y="1197735"/>
                </a:cubicBezTo>
                <a:cubicBezTo>
                  <a:pt x="4262907" y="1189149"/>
                  <a:pt x="4252534" y="1173686"/>
                  <a:pt x="4237150" y="1171977"/>
                </a:cubicBezTo>
                <a:lnTo>
                  <a:pt x="4121240" y="1159098"/>
                </a:lnTo>
                <a:cubicBezTo>
                  <a:pt x="4099775" y="1163391"/>
                  <a:pt x="4075851" y="1161116"/>
                  <a:pt x="4056845" y="1171977"/>
                </a:cubicBezTo>
                <a:cubicBezTo>
                  <a:pt x="4043406" y="1179657"/>
                  <a:pt x="4042033" y="1199669"/>
                  <a:pt x="4031088" y="1210614"/>
                </a:cubicBezTo>
                <a:cubicBezTo>
                  <a:pt x="4006121" y="1235581"/>
                  <a:pt x="3985239" y="1238776"/>
                  <a:pt x="3953814" y="1249250"/>
                </a:cubicBezTo>
                <a:cubicBezTo>
                  <a:pt x="3915178" y="1244957"/>
                  <a:pt x="3876024" y="1243996"/>
                  <a:pt x="3837905" y="1236372"/>
                </a:cubicBezTo>
                <a:cubicBezTo>
                  <a:pt x="3811281" y="1231047"/>
                  <a:pt x="3760631" y="1210614"/>
                  <a:pt x="3760631" y="1210614"/>
                </a:cubicBezTo>
                <a:cubicBezTo>
                  <a:pt x="3709116" y="1214907"/>
                  <a:pt x="3655893" y="1209657"/>
                  <a:pt x="3606085" y="1223493"/>
                </a:cubicBezTo>
                <a:cubicBezTo>
                  <a:pt x="3576258" y="1231778"/>
                  <a:pt x="3554570" y="1257836"/>
                  <a:pt x="3528812" y="1275008"/>
                </a:cubicBezTo>
                <a:lnTo>
                  <a:pt x="3490175" y="1300766"/>
                </a:lnTo>
                <a:cubicBezTo>
                  <a:pt x="3477296" y="1309352"/>
                  <a:pt x="3466222" y="1321629"/>
                  <a:pt x="3451538" y="1326524"/>
                </a:cubicBezTo>
                <a:lnTo>
                  <a:pt x="3412902" y="1339403"/>
                </a:lnTo>
                <a:cubicBezTo>
                  <a:pt x="3232598" y="1335110"/>
                  <a:pt x="3051993" y="1337774"/>
                  <a:pt x="2871989" y="1326524"/>
                </a:cubicBezTo>
                <a:cubicBezTo>
                  <a:pt x="2844891" y="1324830"/>
                  <a:pt x="2794716" y="1300766"/>
                  <a:pt x="2794716" y="1300766"/>
                </a:cubicBezTo>
                <a:cubicBezTo>
                  <a:pt x="2701193" y="1176068"/>
                  <a:pt x="2825262" y="1321130"/>
                  <a:pt x="2678806" y="1223493"/>
                </a:cubicBezTo>
                <a:cubicBezTo>
                  <a:pt x="2665927" y="1214907"/>
                  <a:pt x="2655571" y="1199275"/>
                  <a:pt x="2640169" y="1197735"/>
                </a:cubicBezTo>
                <a:cubicBezTo>
                  <a:pt x="2567551" y="1190473"/>
                  <a:pt x="2494209" y="1197735"/>
                  <a:pt x="2421229" y="1197735"/>
                </a:cubicBezTo>
                <a:lnTo>
                  <a:pt x="2421229" y="1197735"/>
                </a:lnTo>
                <a:lnTo>
                  <a:pt x="2228045" y="1326524"/>
                </a:lnTo>
                <a:cubicBezTo>
                  <a:pt x="2068680" y="1379647"/>
                  <a:pt x="2148163" y="1358112"/>
                  <a:pt x="1790164" y="1326524"/>
                </a:cubicBezTo>
                <a:cubicBezTo>
                  <a:pt x="1762877" y="1324116"/>
                  <a:pt x="1731284" y="1272347"/>
                  <a:pt x="1712891" y="1262129"/>
                </a:cubicBezTo>
                <a:cubicBezTo>
                  <a:pt x="1689157" y="1248943"/>
                  <a:pt x="1635617" y="1236372"/>
                  <a:pt x="1635617" y="1236372"/>
                </a:cubicBezTo>
                <a:cubicBezTo>
                  <a:pt x="1605566" y="1240665"/>
                  <a:pt x="1575331" y="1243820"/>
                  <a:pt x="1545465" y="1249250"/>
                </a:cubicBezTo>
                <a:cubicBezTo>
                  <a:pt x="1528050" y="1252416"/>
                  <a:pt x="1511650" y="1262129"/>
                  <a:pt x="1493950" y="1262129"/>
                </a:cubicBezTo>
                <a:cubicBezTo>
                  <a:pt x="1425129" y="1262129"/>
                  <a:pt x="1356575" y="1253543"/>
                  <a:pt x="1287888" y="1249250"/>
                </a:cubicBezTo>
                <a:cubicBezTo>
                  <a:pt x="1171687" y="1220201"/>
                  <a:pt x="1218441" y="1234688"/>
                  <a:pt x="1146220" y="1210614"/>
                </a:cubicBezTo>
                <a:cubicBezTo>
                  <a:pt x="1098999" y="1139782"/>
                  <a:pt x="1146218" y="1199879"/>
                  <a:pt x="1081826" y="1146219"/>
                </a:cubicBezTo>
                <a:cubicBezTo>
                  <a:pt x="1017513" y="1092625"/>
                  <a:pt x="1072451" y="1117337"/>
                  <a:pt x="1004553" y="1094704"/>
                </a:cubicBezTo>
                <a:cubicBezTo>
                  <a:pt x="991674" y="1098997"/>
                  <a:pt x="978795" y="1111876"/>
                  <a:pt x="965916" y="1107583"/>
                </a:cubicBezTo>
                <a:cubicBezTo>
                  <a:pt x="934267" y="1097033"/>
                  <a:pt x="922143" y="1050931"/>
                  <a:pt x="901522" y="1030310"/>
                </a:cubicBezTo>
                <a:cubicBezTo>
                  <a:pt x="890577" y="1019365"/>
                  <a:pt x="875764" y="1013138"/>
                  <a:pt x="862885" y="1004552"/>
                </a:cubicBezTo>
                <a:cubicBezTo>
                  <a:pt x="858592" y="1098997"/>
                  <a:pt x="876478" y="1197126"/>
                  <a:pt x="850006" y="1287887"/>
                </a:cubicBezTo>
                <a:cubicBezTo>
                  <a:pt x="842404" y="1313952"/>
                  <a:pt x="798491" y="1305059"/>
                  <a:pt x="772733" y="1313645"/>
                </a:cubicBezTo>
                <a:cubicBezTo>
                  <a:pt x="676935" y="1345578"/>
                  <a:pt x="747632" y="1325557"/>
                  <a:pt x="553792" y="1339403"/>
                </a:cubicBezTo>
                <a:cubicBezTo>
                  <a:pt x="540913" y="1347989"/>
                  <a:pt x="524824" y="1353073"/>
                  <a:pt x="515155" y="1365160"/>
                </a:cubicBezTo>
                <a:cubicBezTo>
                  <a:pt x="506674" y="1375761"/>
                  <a:pt x="511875" y="1394197"/>
                  <a:pt x="502276" y="1403797"/>
                </a:cubicBezTo>
                <a:cubicBezTo>
                  <a:pt x="492677" y="1413396"/>
                  <a:pt x="475782" y="1410605"/>
                  <a:pt x="463640" y="1416676"/>
                </a:cubicBezTo>
                <a:cubicBezTo>
                  <a:pt x="449796" y="1423598"/>
                  <a:pt x="437882" y="1433848"/>
                  <a:pt x="425003" y="1442434"/>
                </a:cubicBezTo>
                <a:cubicBezTo>
                  <a:pt x="394952" y="1438141"/>
                  <a:pt x="365207" y="1429555"/>
                  <a:pt x="334851" y="1429555"/>
                </a:cubicBezTo>
                <a:cubicBezTo>
                  <a:pt x="273672" y="1429555"/>
                  <a:pt x="213992" y="1443424"/>
                  <a:pt x="154547" y="1455312"/>
                </a:cubicBezTo>
                <a:cubicBezTo>
                  <a:pt x="123464" y="1408689"/>
                  <a:pt x="135711" y="1430520"/>
                  <a:pt x="115910" y="1390918"/>
                </a:cubicBezTo>
                <a:cubicBezTo>
                  <a:pt x="236237" y="1190373"/>
                  <a:pt x="306916" y="1197735"/>
                  <a:pt x="206062" y="1197735"/>
                </a:cubicBezTo>
                <a:lnTo>
                  <a:pt x="206062" y="1197735"/>
                </a:lnTo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b="1" cap="all" lang="ru-RU">
              <a:ln cmpd="sng" w="9000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algn="bl" blurRad="12700" dir="5400000" dist="1000" endPos="45000" rotWithShape="0" stA="28000" sy="-100000"/>
              </a:effectLst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142875" y="4143375"/>
            <a:ext cx="5572125" cy="2500313"/>
          </a:xfrm>
          <a:prstGeom prst="rect">
            <a:avLst/>
          </a:prstGeom>
          <a:solidFill>
            <a:srgbClr val="ADDB7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785786" y="3857628"/>
            <a:ext cx="2643206" cy="642942"/>
          </a:xfrm>
          <a:prstGeom prst="rect">
            <a:avLst/>
          </a:prstGeom>
          <a:solidFill>
            <a:srgbClr val="ADDB7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b="1" cap="all" dirty="0" lang="en-US" sz="5400">
                <a:ln cmpd="sng" w="9000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algn="bl" blurRad="12700" dir="5400000" dist="1000" endPos="45000" rotWithShape="0" stA="28000" sy="-100000"/>
                </a:effectLst>
              </a:rPr>
              <a:t>4 – 1 = 3</a:t>
            </a:r>
            <a:endParaRPr b="1" dirty="0" lang="ru-RU" sz="540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algn="tl" blurRad="25500" dir="7020000" dist="23000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428605"/>
            <a:ext cx="7772400" cy="928693"/>
          </a:xfrm>
        </p:spPr>
        <p:txBody>
          <a:bodyPr rtlCol="0">
            <a:normAutofit/>
          </a:bodyPr>
          <a:lstStyle/>
          <a:p>
            <a:pPr algn="l" fontAlgn="auto">
              <a:spcAft>
                <a:spcPts val="0"/>
              </a:spcAft>
              <a:defRPr/>
            </a:pPr>
            <a:r>
              <a:rPr dirty="0" err="1" lang="uk-UA" smtClean="0"/>
              <a:t>сс</a:t>
            </a:r>
            <a:r>
              <a:rPr b="1" cap="all" dirty="0" err="1" lang="uk-UA" smtClean="0">
                <a:ln cmpd="sng" w="9000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algn="bl" blurRad="12700" dir="5400000" dist="1000" endPos="45000" rotWithShape="0" stA="28000" sy="-100000"/>
                </a:effectLst>
              </a:rPr>
              <a:t>с</a:t>
            </a:r>
            <a:endParaRPr dirty="0" lang="ru-RU"/>
          </a:p>
        </p:txBody>
      </p:sp>
      <p:sp>
        <p:nvSpPr>
          <p:cNvPr id="3" name="Подзаголовок 2"/>
          <p:cNvSpPr>
            <a:spLocks noGrp="1"/>
          </p:cNvSpPr>
          <p:nvPr>
            <p:ph idx="1" type="subTitle"/>
          </p:nvPr>
        </p:nvSpPr>
        <p:spPr>
          <a:xfrm>
            <a:off x="714348" y="1357298"/>
            <a:ext cx="7643866" cy="2428892"/>
          </a:xfrm>
        </p:spPr>
        <p:txBody>
          <a:bodyPr rtlCol="0">
            <a:normAutofit/>
          </a:bodyPr>
          <a:lstStyle/>
          <a:p>
            <a:pPr algn="l" fontAlgn="auto">
              <a:spcAft>
                <a:spcPts val="0"/>
              </a:spcAft>
              <a:buFont charset="0" pitchFamily="34" typeface="Arial"/>
              <a:buNone/>
              <a:defRPr/>
            </a:pPr>
            <a:r>
              <a:rPr b="1" dirty="0" lang="en-US" smtClean="0">
                <a:ln w="18000">
                  <a:solidFill>
                    <a:schemeClr val="tx1">
                      <a:lumMod val="95000"/>
                      <a:lumOff val="5000"/>
                    </a:schemeClr>
                  </a:solidFill>
                  <a:prstDash val="solid"/>
                  <a:miter lim="800000"/>
                </a:ln>
                <a:noFill/>
                <a:effectLst>
                  <a:outerShdw algn="tl" blurRad="25500" dir="7020000" dist="23000">
                    <a:srgbClr val="000000">
                      <a:alpha val="50000"/>
                    </a:srgbClr>
                  </a:outerShdw>
                </a:effectLst>
              </a:rPr>
              <a:t>   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857224" y="4643446"/>
            <a:ext cx="2643206" cy="571504"/>
          </a:xfrm>
          <a:prstGeom prst="rect">
            <a:avLst/>
          </a:prstGeom>
          <a:solidFill>
            <a:srgbClr val="ADDB7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b="1" cap="all" dirty="0" lang="en-US" sz="5400">
                <a:ln cmpd="sng" w="9000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algn="bl" blurRad="12700" dir="5400000" dist="1000" endPos="45000" rotWithShape="0" stA="28000" sy="-100000"/>
                </a:effectLst>
              </a:rPr>
              <a:t>3 – 1 = 2</a:t>
            </a:r>
            <a:endParaRPr dirty="0" lang="ru-RU" sz="5400"/>
          </a:p>
        </p:txBody>
      </p:sp>
      <p:sp>
        <p:nvSpPr>
          <p:cNvPr id="16" name="Прямоугольник 15"/>
          <p:cNvSpPr/>
          <p:nvPr/>
        </p:nvSpPr>
        <p:spPr>
          <a:xfrm>
            <a:off x="928662" y="5286388"/>
            <a:ext cx="2571768" cy="571504"/>
          </a:xfrm>
          <a:prstGeom prst="rect">
            <a:avLst/>
          </a:prstGeom>
          <a:solidFill>
            <a:srgbClr val="ADDB7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b="1" cap="all" dirty="0" lang="en-US" sz="5400">
                <a:ln cmpd="sng" w="9000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algn="bl" blurRad="12700" dir="5400000" dist="1000" endPos="45000" rotWithShape="0" stA="28000" sy="-100000"/>
                </a:effectLst>
              </a:rPr>
              <a:t>2 – 1 = 1</a:t>
            </a:r>
            <a:endParaRPr dirty="0" lang="ru-RU" sz="5400"/>
          </a:p>
        </p:txBody>
      </p:sp>
      <p:sp>
        <p:nvSpPr>
          <p:cNvPr id="17" name="Прямоугольник 16"/>
          <p:cNvSpPr/>
          <p:nvPr/>
        </p:nvSpPr>
        <p:spPr>
          <a:xfrm>
            <a:off x="4214810" y="4214818"/>
            <a:ext cx="2786082" cy="857256"/>
          </a:xfrm>
          <a:prstGeom prst="rect">
            <a:avLst/>
          </a:prstGeom>
          <a:solidFill>
            <a:srgbClr val="ADDB7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dir="tl" rig="soft">
                <a:rot lat="0" lon="0" rev="0"/>
              </a:lightRig>
            </a:scene3d>
            <a:sp3d contourW="25400" prstMaterial="matte">
              <a:bevelT h="55880" prst="artDeco" w="25400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b="1" dirty="0" lang="en-US" spc="50" sz="5400">
                <a:ln w="11430">
                  <a:solidFill>
                    <a:srgbClr val="C00000"/>
                  </a:solidFill>
                </a:ln>
                <a:solidFill>
                  <a:srgbClr val="3E1716"/>
                </a:solidFill>
                <a:effectLst>
                  <a:outerShdw algn="tl" blurRad="76200" dir="5400000" dist="50800" rotWithShape="0">
                    <a:srgbClr val="000000">
                      <a:alpha val="65000"/>
                    </a:srgbClr>
                  </a:outerShdw>
                </a:effectLst>
              </a:rPr>
              <a:t>1 – 1 = 0</a:t>
            </a:r>
            <a:endParaRPr b="1" dirty="0" lang="ru-RU" spc="50" sz="5400">
              <a:ln w="11430">
                <a:solidFill>
                  <a:srgbClr val="C00000"/>
                </a:solidFill>
              </a:ln>
              <a:solidFill>
                <a:srgbClr val="3E1716"/>
              </a:solidFill>
              <a:effectLst>
                <a:outerShdw algn="tl" blurRad="76200" dir="5400000" dist="50800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8143875" y="428625"/>
            <a:ext cx="857250" cy="1357313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5" name="Прямоугольник 24"/>
          <p:cNvSpPr/>
          <p:nvPr/>
        </p:nvSpPr>
        <p:spPr>
          <a:xfrm>
            <a:off x="214313" y="357188"/>
            <a:ext cx="1428750" cy="135731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6" name="Прямоугольник 25"/>
          <p:cNvSpPr/>
          <p:nvPr/>
        </p:nvSpPr>
        <p:spPr>
          <a:xfrm>
            <a:off x="0" y="1714500"/>
            <a:ext cx="214313" cy="48577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7" name="Прямоугольник 26"/>
          <p:cNvSpPr/>
          <p:nvPr/>
        </p:nvSpPr>
        <p:spPr>
          <a:xfrm>
            <a:off x="7929563" y="4000500"/>
            <a:ext cx="1071562" cy="2643188"/>
          </a:xfrm>
          <a:prstGeom prst="rect">
            <a:avLst/>
          </a:prstGeom>
          <a:solidFill>
            <a:srgbClr val="ADDB7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9" name="Прямоугольник 28"/>
          <p:cNvSpPr/>
          <p:nvPr/>
        </p:nvSpPr>
        <p:spPr>
          <a:xfrm>
            <a:off x="214313" y="1714500"/>
            <a:ext cx="714375" cy="1357313"/>
          </a:xfrm>
          <a:prstGeom prst="rect">
            <a:avLst/>
          </a:prstGeom>
          <a:solidFill>
            <a:srgbClr val="ADDB7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0" name="Полилиния 29"/>
          <p:cNvSpPr/>
          <p:nvPr/>
        </p:nvSpPr>
        <p:spPr>
          <a:xfrm>
            <a:off x="1195388" y="1220788"/>
            <a:ext cx="650875" cy="620712"/>
          </a:xfrm>
          <a:custGeom>
            <a:avLst/>
            <a:gdLst>
              <a:gd fmla="*/ 452907 w 650383" name="connsiteX0"/>
              <a:gd fmla="*/ 66541 h 620333" name="connsiteY0"/>
              <a:gd fmla="*/ 285481 w 650383" name="connsiteX1"/>
              <a:gd fmla="*/ 143815 h 620333" name="connsiteY1"/>
              <a:gd fmla="*/ 182450 w 650383" name="connsiteX2"/>
              <a:gd fmla="*/ 298361 h 620333" name="connsiteY2"/>
              <a:gd fmla="*/ 66541 w 650383" name="connsiteX3"/>
              <a:gd fmla="*/ 530181 h 620333" name="connsiteY3"/>
              <a:gd fmla="*/ 581696 w 650383" name="connsiteX4"/>
              <a:gd fmla="*/ 543060 h 620333" name="connsiteY4"/>
              <a:gd fmla="*/ 452907 w 650383" name="connsiteX5"/>
              <a:gd fmla="*/ 66541 h 620333" name="connsiteY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b="b" l="l" r="r" t="t"/>
            <a:pathLst>
              <a:path h="620333" w="650383">
                <a:moveTo>
                  <a:pt x="452907" y="66541"/>
                </a:moveTo>
                <a:cubicBezTo>
                  <a:pt x="403538" y="0"/>
                  <a:pt x="330557" y="105178"/>
                  <a:pt x="285481" y="143815"/>
                </a:cubicBezTo>
                <a:cubicBezTo>
                  <a:pt x="240405" y="182452"/>
                  <a:pt x="218940" y="233967"/>
                  <a:pt x="182450" y="298361"/>
                </a:cubicBezTo>
                <a:cubicBezTo>
                  <a:pt x="145960" y="362755"/>
                  <a:pt x="0" y="489398"/>
                  <a:pt x="66541" y="530181"/>
                </a:cubicBezTo>
                <a:cubicBezTo>
                  <a:pt x="133082" y="570964"/>
                  <a:pt x="513009" y="620333"/>
                  <a:pt x="581696" y="543060"/>
                </a:cubicBezTo>
                <a:cubicBezTo>
                  <a:pt x="650383" y="465787"/>
                  <a:pt x="502276" y="133082"/>
                  <a:pt x="452907" y="66541"/>
                </a:cubicBezTo>
                <a:close/>
              </a:path>
            </a:pathLst>
          </a:custGeom>
          <a:solidFill>
            <a:srgbClr val="ADDB7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2" name="Полилиния 31"/>
          <p:cNvSpPr/>
          <p:nvPr/>
        </p:nvSpPr>
        <p:spPr>
          <a:xfrm>
            <a:off x="25400" y="1157288"/>
            <a:ext cx="7461250" cy="838200"/>
          </a:xfrm>
          <a:custGeom>
            <a:avLst/>
            <a:gdLst>
              <a:gd fmla="*/ 206062 w 7461161" name="connsiteX0"/>
              <a:gd fmla="*/ 697606 h 839273" name="connsiteY0"/>
              <a:gd fmla="*/ 1403797 w 7461161" name="connsiteX1"/>
              <a:gd fmla="*/ 594575 h 839273" name="connsiteY1"/>
              <a:gd fmla="*/ 2446986 w 7461161" name="connsiteX2"/>
              <a:gd fmla="*/ 607454 h 839273" name="connsiteY2"/>
              <a:gd fmla="*/ 3322749 w 7461161" name="connsiteX3"/>
              <a:gd fmla="*/ 607454 h 839273" name="connsiteY3"/>
              <a:gd fmla="*/ 4262907 w 7461161" name="connsiteX4"/>
              <a:gd fmla="*/ 658969 h 839273" name="connsiteY4"/>
              <a:gd fmla="*/ 5190186 w 7461161" name="connsiteX5"/>
              <a:gd fmla="*/ 633211 h 839273" name="connsiteY5"/>
              <a:gd fmla="*/ 5512157 w 7461161" name="connsiteX6"/>
              <a:gd fmla="*/ 826394 h 839273" name="connsiteY6"/>
              <a:gd fmla="*/ 7199290 w 7461161" name="connsiteX7"/>
              <a:gd fmla="*/ 710485 h 839273" name="connsiteY7"/>
              <a:gd fmla="*/ 7083380 w 7461161" name="connsiteX8"/>
              <a:gd fmla="*/ 440028 h 839273" name="connsiteY8"/>
              <a:gd fmla="*/ 6838681 w 7461161" name="connsiteX9"/>
              <a:gd fmla="*/ 568817 h 839273" name="connsiteY9"/>
              <a:gd fmla="*/ 6671256 w 7461161" name="connsiteX10"/>
              <a:gd fmla="*/ 375634 h 839273" name="connsiteY10"/>
              <a:gd fmla="*/ 6503831 w 7461161" name="connsiteX11"/>
              <a:gd fmla="*/ 581696 h 839273" name="connsiteY11"/>
              <a:gd fmla="*/ 6091707 w 7461161" name="connsiteX12"/>
              <a:gd fmla="*/ 272603 h 839273" name="connsiteY12"/>
              <a:gd fmla="*/ 5885645 w 7461161" name="connsiteX13"/>
              <a:gd fmla="*/ 478665 h 839273" name="connsiteY13"/>
              <a:gd fmla="*/ 5615188 w 7461161" name="connsiteX14"/>
              <a:gd fmla="*/ 478665 h 839273" name="connsiteY14"/>
              <a:gd fmla="*/ 5370490 w 7461161" name="connsiteX15"/>
              <a:gd fmla="*/ 53662 h 839273" name="connsiteY15"/>
              <a:gd fmla="*/ 5125791 w 7461161" name="connsiteX16"/>
              <a:gd fmla="*/ 156693 h 839273" name="connsiteY16"/>
              <a:gd fmla="*/ 5035639 w 7461161" name="connsiteX17"/>
              <a:gd fmla="*/ 233966 h 839273" name="connsiteY17"/>
              <a:gd fmla="*/ 4752304 w 7461161" name="connsiteX18"/>
              <a:gd fmla="*/ 79420 h 839273" name="connsiteY18"/>
              <a:gd fmla="*/ 4636394 w 7461161" name="connsiteX19"/>
              <a:gd fmla="*/ 105178 h 839273" name="connsiteY19"/>
              <a:gd fmla="*/ 4481848 w 7461161" name="connsiteX20"/>
              <a:gd fmla="*/ 440028 h 839273" name="connsiteY20"/>
              <a:gd fmla="*/ 4095481 w 7461161" name="connsiteX21"/>
              <a:gd fmla="*/ 414271 h 839273" name="connsiteY21"/>
              <a:gd fmla="*/ 3953814 w 7461161" name="connsiteX22"/>
              <a:gd fmla="*/ 362755 h 839273" name="connsiteY22"/>
              <a:gd fmla="*/ 3503053 w 7461161" name="connsiteX23"/>
              <a:gd fmla="*/ 246845 h 839273" name="connsiteY23"/>
              <a:gd fmla="*/ 3412901 w 7461161" name="connsiteX24"/>
              <a:gd fmla="*/ 272603 h 839273" name="connsiteY24"/>
              <a:gd fmla="*/ 3142445 w 7461161" name="connsiteX25"/>
              <a:gd fmla="*/ 105178 h 839273" name="connsiteY25"/>
              <a:gd fmla="*/ 2807594 w 7461161" name="connsiteX26"/>
              <a:gd fmla="*/ 324118 h 839273" name="connsiteY26"/>
              <a:gd fmla="*/ 2588653 w 7461161" name="connsiteX27"/>
              <a:gd fmla="*/ 388513 h 839273" name="connsiteY27"/>
              <a:gd fmla="*/ 2318197 w 7461161" name="connsiteX28"/>
              <a:gd fmla="*/ 246845 h 839273" name="connsiteY28"/>
              <a:gd fmla="*/ 2150772 w 7461161" name="connsiteX29"/>
              <a:gd fmla="*/ 311240 h 839273" name="connsiteY29"/>
              <a:gd fmla="*/ 1738648 w 7461161" name="connsiteX30"/>
              <a:gd fmla="*/ 105178 h 839273" name="connsiteY30"/>
              <a:gd fmla="*/ 1468191 w 7461161" name="connsiteX31"/>
              <a:gd fmla="*/ 195330 h 839273" name="connsiteY31"/>
              <a:gd fmla="*/ 1300766 w 7461161" name="connsiteX32"/>
              <a:gd fmla="*/ 375634 h 839273" name="connsiteY32"/>
              <a:gd fmla="*/ 1004552 w 7461161" name="connsiteX33"/>
              <a:gd fmla="*/ 272603 h 839273" name="connsiteY33"/>
              <a:gd fmla="*/ 772732 w 7461161" name="connsiteX34"/>
              <a:gd fmla="*/ 324118 h 839273" name="connsiteY34"/>
              <a:gd fmla="*/ 528034 w 7461161" name="connsiteX35"/>
              <a:gd fmla="*/ 233966 h 839273" name="connsiteY35"/>
              <a:gd fmla="*/ 167425 w 7461161" name="connsiteX36"/>
              <a:gd fmla="*/ 324118 h 839273" name="connsiteY36"/>
              <a:gd fmla="*/ 206062 w 7461161" name="connsiteX37"/>
              <a:gd fmla="*/ 697606 h 839273" name="connsiteY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b="b" l="l" r="r" t="t"/>
            <a:pathLst>
              <a:path h="839273" w="7461161">
                <a:moveTo>
                  <a:pt x="206062" y="697606"/>
                </a:moveTo>
                <a:cubicBezTo>
                  <a:pt x="412124" y="742682"/>
                  <a:pt x="1030310" y="609600"/>
                  <a:pt x="1403797" y="594575"/>
                </a:cubicBezTo>
                <a:cubicBezTo>
                  <a:pt x="1777284" y="579550"/>
                  <a:pt x="2446986" y="607454"/>
                  <a:pt x="2446986" y="607454"/>
                </a:cubicBezTo>
                <a:cubicBezTo>
                  <a:pt x="2766811" y="609600"/>
                  <a:pt x="3020096" y="598868"/>
                  <a:pt x="3322749" y="607454"/>
                </a:cubicBezTo>
                <a:cubicBezTo>
                  <a:pt x="3625402" y="616040"/>
                  <a:pt x="3951668" y="654676"/>
                  <a:pt x="4262907" y="658969"/>
                </a:cubicBezTo>
                <a:cubicBezTo>
                  <a:pt x="4574146" y="663262"/>
                  <a:pt x="4981978" y="605307"/>
                  <a:pt x="5190186" y="633211"/>
                </a:cubicBezTo>
                <a:cubicBezTo>
                  <a:pt x="5398394" y="661115"/>
                  <a:pt x="5177306" y="813515"/>
                  <a:pt x="5512157" y="826394"/>
                </a:cubicBezTo>
                <a:cubicBezTo>
                  <a:pt x="5847008" y="839273"/>
                  <a:pt x="6937420" y="774879"/>
                  <a:pt x="7199290" y="710485"/>
                </a:cubicBezTo>
                <a:cubicBezTo>
                  <a:pt x="7461161" y="646091"/>
                  <a:pt x="7143481" y="463639"/>
                  <a:pt x="7083380" y="440028"/>
                </a:cubicBezTo>
                <a:cubicBezTo>
                  <a:pt x="7023279" y="416417"/>
                  <a:pt x="6907368" y="579549"/>
                  <a:pt x="6838681" y="568817"/>
                </a:cubicBezTo>
                <a:cubicBezTo>
                  <a:pt x="6769994" y="558085"/>
                  <a:pt x="6727064" y="373488"/>
                  <a:pt x="6671256" y="375634"/>
                </a:cubicBezTo>
                <a:cubicBezTo>
                  <a:pt x="6615448" y="377780"/>
                  <a:pt x="6600423" y="598868"/>
                  <a:pt x="6503831" y="581696"/>
                </a:cubicBezTo>
                <a:cubicBezTo>
                  <a:pt x="6407239" y="564524"/>
                  <a:pt x="6194738" y="289775"/>
                  <a:pt x="6091707" y="272603"/>
                </a:cubicBezTo>
                <a:cubicBezTo>
                  <a:pt x="5988676" y="255431"/>
                  <a:pt x="5965065" y="444321"/>
                  <a:pt x="5885645" y="478665"/>
                </a:cubicBezTo>
                <a:cubicBezTo>
                  <a:pt x="5806225" y="513009"/>
                  <a:pt x="5701047" y="549499"/>
                  <a:pt x="5615188" y="478665"/>
                </a:cubicBezTo>
                <a:cubicBezTo>
                  <a:pt x="5529329" y="407831"/>
                  <a:pt x="5452056" y="107324"/>
                  <a:pt x="5370490" y="53662"/>
                </a:cubicBezTo>
                <a:cubicBezTo>
                  <a:pt x="5288924" y="0"/>
                  <a:pt x="5181599" y="126642"/>
                  <a:pt x="5125791" y="156693"/>
                </a:cubicBezTo>
                <a:cubicBezTo>
                  <a:pt x="5069983" y="186744"/>
                  <a:pt x="5097887" y="246845"/>
                  <a:pt x="5035639" y="233966"/>
                </a:cubicBezTo>
                <a:cubicBezTo>
                  <a:pt x="4973391" y="221087"/>
                  <a:pt x="4818845" y="100885"/>
                  <a:pt x="4752304" y="79420"/>
                </a:cubicBezTo>
                <a:cubicBezTo>
                  <a:pt x="4685763" y="57955"/>
                  <a:pt x="4681470" y="45077"/>
                  <a:pt x="4636394" y="105178"/>
                </a:cubicBezTo>
                <a:cubicBezTo>
                  <a:pt x="4591318" y="165279"/>
                  <a:pt x="4572000" y="388513"/>
                  <a:pt x="4481848" y="440028"/>
                </a:cubicBezTo>
                <a:cubicBezTo>
                  <a:pt x="4391696" y="491543"/>
                  <a:pt x="4183487" y="427150"/>
                  <a:pt x="4095481" y="414271"/>
                </a:cubicBezTo>
                <a:cubicBezTo>
                  <a:pt x="4007475" y="401392"/>
                  <a:pt x="4052552" y="390659"/>
                  <a:pt x="3953814" y="362755"/>
                </a:cubicBezTo>
                <a:cubicBezTo>
                  <a:pt x="3855076" y="334851"/>
                  <a:pt x="3593205" y="261870"/>
                  <a:pt x="3503053" y="246845"/>
                </a:cubicBezTo>
                <a:cubicBezTo>
                  <a:pt x="3412901" y="231820"/>
                  <a:pt x="3473002" y="296214"/>
                  <a:pt x="3412901" y="272603"/>
                </a:cubicBezTo>
                <a:cubicBezTo>
                  <a:pt x="3352800" y="248992"/>
                  <a:pt x="3243330" y="96592"/>
                  <a:pt x="3142445" y="105178"/>
                </a:cubicBezTo>
                <a:cubicBezTo>
                  <a:pt x="3041561" y="113764"/>
                  <a:pt x="2899893" y="276896"/>
                  <a:pt x="2807594" y="324118"/>
                </a:cubicBezTo>
                <a:cubicBezTo>
                  <a:pt x="2715295" y="371340"/>
                  <a:pt x="2670219" y="401392"/>
                  <a:pt x="2588653" y="388513"/>
                </a:cubicBezTo>
                <a:cubicBezTo>
                  <a:pt x="2507087" y="375634"/>
                  <a:pt x="2391177" y="259724"/>
                  <a:pt x="2318197" y="246845"/>
                </a:cubicBezTo>
                <a:cubicBezTo>
                  <a:pt x="2245217" y="233966"/>
                  <a:pt x="2247363" y="334851"/>
                  <a:pt x="2150772" y="311240"/>
                </a:cubicBezTo>
                <a:cubicBezTo>
                  <a:pt x="2054181" y="287629"/>
                  <a:pt x="1852411" y="124496"/>
                  <a:pt x="1738648" y="105178"/>
                </a:cubicBezTo>
                <a:cubicBezTo>
                  <a:pt x="1624885" y="85860"/>
                  <a:pt x="1541171" y="150254"/>
                  <a:pt x="1468191" y="195330"/>
                </a:cubicBezTo>
                <a:cubicBezTo>
                  <a:pt x="1395211" y="240406"/>
                  <a:pt x="1378039" y="362755"/>
                  <a:pt x="1300766" y="375634"/>
                </a:cubicBezTo>
                <a:cubicBezTo>
                  <a:pt x="1223493" y="388513"/>
                  <a:pt x="1092558" y="281189"/>
                  <a:pt x="1004552" y="272603"/>
                </a:cubicBezTo>
                <a:cubicBezTo>
                  <a:pt x="916546" y="264017"/>
                  <a:pt x="852152" y="330558"/>
                  <a:pt x="772732" y="324118"/>
                </a:cubicBezTo>
                <a:cubicBezTo>
                  <a:pt x="693312" y="317679"/>
                  <a:pt x="628918" y="233966"/>
                  <a:pt x="528034" y="233966"/>
                </a:cubicBezTo>
                <a:cubicBezTo>
                  <a:pt x="427150" y="233966"/>
                  <a:pt x="221087" y="251138"/>
                  <a:pt x="167425" y="324118"/>
                </a:cubicBezTo>
                <a:cubicBezTo>
                  <a:pt x="113763" y="397098"/>
                  <a:pt x="0" y="652530"/>
                  <a:pt x="206062" y="697606"/>
                </a:cubicBezTo>
                <a:close/>
              </a:path>
            </a:pathLst>
          </a:cu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3" name="Прямоугольник 32"/>
          <p:cNvSpPr/>
          <p:nvPr/>
        </p:nvSpPr>
        <p:spPr>
          <a:xfrm>
            <a:off x="0" y="1285875"/>
            <a:ext cx="214313" cy="7858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4" name="Облако 33"/>
          <p:cNvSpPr/>
          <p:nvPr/>
        </p:nvSpPr>
        <p:spPr>
          <a:xfrm>
            <a:off x="7429500" y="4357688"/>
            <a:ext cx="357188" cy="142875"/>
          </a:xfrm>
          <a:prstGeom prst="cloud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5" name="7-конечная звезда 34"/>
          <p:cNvSpPr/>
          <p:nvPr/>
        </p:nvSpPr>
        <p:spPr>
          <a:xfrm>
            <a:off x="6715125" y="4214813"/>
            <a:ext cx="214313" cy="142875"/>
          </a:xfrm>
          <a:prstGeom prst="star7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6" name="7-конечная звезда 35"/>
          <p:cNvSpPr/>
          <p:nvPr/>
        </p:nvSpPr>
        <p:spPr>
          <a:xfrm>
            <a:off x="571500" y="3214688"/>
            <a:ext cx="214313" cy="142875"/>
          </a:xfrm>
          <a:prstGeom prst="star7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7" name="Облако 36"/>
          <p:cNvSpPr/>
          <p:nvPr/>
        </p:nvSpPr>
        <p:spPr>
          <a:xfrm>
            <a:off x="6143625" y="3857625"/>
            <a:ext cx="214313" cy="142875"/>
          </a:xfrm>
          <a:prstGeom prst="cloud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8" name="Прямоугольник 37"/>
          <p:cNvSpPr/>
          <p:nvPr/>
        </p:nvSpPr>
        <p:spPr>
          <a:xfrm>
            <a:off x="4214810" y="5214950"/>
            <a:ext cx="2643206" cy="714380"/>
          </a:xfrm>
          <a:prstGeom prst="rect">
            <a:avLst/>
          </a:prstGeom>
          <a:solidFill>
            <a:srgbClr val="ADDB7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dir="tl" rig="soft">
                <a:rot lat="0" lon="0" rev="0"/>
              </a:lightRig>
            </a:scene3d>
            <a:sp3d contourW="25400" prstMaterial="matte">
              <a:bevelT h="55880" prst="artDeco" w="25400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b="1" dirty="0" lang="en-US" spc="50" sz="5400">
                <a:ln w="11430"/>
                <a:solidFill>
                  <a:srgbClr val="3E1716"/>
                </a:solidFill>
                <a:effectLst>
                  <a:outerShdw algn="tl" blurRad="76200" dir="5400000" dist="50800" rotWithShape="0">
                    <a:srgbClr val="000000">
                      <a:alpha val="65000"/>
                    </a:srgbClr>
                  </a:outerShdw>
                </a:effectLst>
              </a:rPr>
              <a:t>4 – 4 = </a:t>
            </a:r>
            <a:r>
              <a:rPr b="1" dirty="0" lang="uk-UA" spc="50" sz="5400">
                <a:ln w="11430"/>
                <a:solidFill>
                  <a:srgbClr val="3E1716"/>
                </a:solidFill>
                <a:effectLst>
                  <a:outerShdw algn="tl" blurRad="76200" dir="5400000" dist="50800" rotWithShape="0">
                    <a:srgbClr val="000000">
                      <a:alpha val="65000"/>
                    </a:srgbClr>
                  </a:outerShdw>
                </a:effectLst>
              </a:rPr>
              <a:t>0</a:t>
            </a:r>
            <a:endParaRPr b="1" dirty="0" lang="ru-RU" spc="50" sz="5400">
              <a:ln w="11430"/>
              <a:solidFill>
                <a:srgbClr val="3E1716"/>
              </a:solidFill>
              <a:effectLst>
                <a:outerShdw algn="tl" blurRad="76200" dir="5400000" dist="50800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descr="зайчик.jpg" id="40" name="Содержимое 6"/>
          <p:cNvPicPr>
            <a:picLocks noChangeAspect="1"/>
          </p:cNvPicPr>
          <p:nvPr/>
        </p:nvPicPr>
        <p:blipFill>
          <a:blip r:embed="rId3">
            <a:clrChange>
              <a:clrFrom>
                <a:srgbClr val="EAE8DC"/>
              </a:clrFrom>
              <a:clrTo>
                <a:srgbClr val="EAE8DC">
                  <a:alpha val="0"/>
                </a:srgbClr>
              </a:clrTo>
            </a:clrChange>
            <a:lum bright="-20000"/>
          </a:blip>
          <a:srcRect b="174" r="73"/>
          <a:stretch>
            <a:fillRect/>
          </a:stretch>
        </p:blipFill>
        <p:spPr bwMode="auto">
          <a:xfrm>
            <a:off x="3286125" y="1643063"/>
            <a:ext cx="1079500" cy="1785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descr="зайчик.jpg" id="41" name="Содержимое 6"/>
          <p:cNvPicPr>
            <a:picLocks noChangeAspect="1"/>
          </p:cNvPicPr>
          <p:nvPr/>
        </p:nvPicPr>
        <p:blipFill>
          <a:blip r:embed="rId3">
            <a:clrChange>
              <a:clrFrom>
                <a:srgbClr val="EAE8DC"/>
              </a:clrFrom>
              <a:clrTo>
                <a:srgbClr val="EAE8DC">
                  <a:alpha val="0"/>
                </a:srgbClr>
              </a:clrTo>
            </a:clrChange>
            <a:lum bright="-20000"/>
          </a:blip>
          <a:srcRect b="174" r="73"/>
          <a:stretch>
            <a:fillRect/>
          </a:stretch>
        </p:blipFill>
        <p:spPr bwMode="auto">
          <a:xfrm>
            <a:off x="2143125" y="1214438"/>
            <a:ext cx="1122363" cy="185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descr="зайчик.jpg" id="42" name="Содержимое 6"/>
          <p:cNvPicPr>
            <a:picLocks noChangeAspect="1"/>
          </p:cNvPicPr>
          <p:nvPr/>
        </p:nvPicPr>
        <p:blipFill>
          <a:blip r:embed="rId3">
            <a:clrChange>
              <a:clrFrom>
                <a:srgbClr val="EAE8DC"/>
              </a:clrFrom>
              <a:clrTo>
                <a:srgbClr val="EAE8DC">
                  <a:alpha val="0"/>
                </a:srgbClr>
              </a:clrTo>
            </a:clrChange>
            <a:lum bright="-20000"/>
          </a:blip>
          <a:srcRect b="174" r="73"/>
          <a:stretch>
            <a:fillRect/>
          </a:stretch>
        </p:blipFill>
        <p:spPr bwMode="auto">
          <a:xfrm>
            <a:off x="1000125" y="1357313"/>
            <a:ext cx="1071563" cy="1773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Прямоугольник 10"/>
          <p:cNvSpPr/>
          <p:nvPr/>
        </p:nvSpPr>
        <p:spPr>
          <a:xfrm>
            <a:off x="7286625" y="1785938"/>
            <a:ext cx="1714500" cy="2500312"/>
          </a:xfrm>
          <a:prstGeom prst="rect">
            <a:avLst/>
          </a:prstGeom>
          <a:solidFill>
            <a:srgbClr val="ADDB7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descr="C:\Documents and Settings\Администратор\Мои документы\Мои рисунки\дерева.jpg" id="45" name="Picture 5"/>
          <p:cNvPicPr>
            <a:picLocks noChangeArrowheads="1" noChangeAspect="1"/>
          </p:cNvPicPr>
          <p:nvPr/>
        </p:nvPicPr>
        <p:blipFill>
          <a:blip r:embed="rId4">
            <a:clrChange>
              <a:clrFrom>
                <a:srgbClr val="F2E5D5"/>
              </a:clrFrom>
              <a:clrTo>
                <a:srgbClr val="F2E5D5">
                  <a:alpha val="0"/>
                </a:srgbClr>
              </a:clrTo>
            </a:clrChange>
            <a:lum bright="-30000"/>
          </a:blip>
          <a:srcRect b="4496" l="4169" r="45809" t="29079"/>
          <a:stretch>
            <a:fillRect/>
          </a:stretch>
        </p:blipFill>
        <p:spPr bwMode="auto">
          <a:xfrm>
            <a:off x="5857884" y="357166"/>
            <a:ext cx="2743220" cy="3857652"/>
          </a:xfrm>
          <a:prstGeom prst="ellipse">
            <a:avLst/>
          </a:prstGeom>
          <a:noFill/>
        </p:spPr>
      </p:pic>
      <p:pic>
        <p:nvPicPr>
          <p:cNvPr descr="C:\Documents and Settings\Администратор\Мои документы\Мои рисунки\дерева.jpg" id="47" name="Picture 5"/>
          <p:cNvPicPr>
            <a:picLocks noChangeArrowheads="1" noChangeAspect="1"/>
          </p:cNvPicPr>
          <p:nvPr/>
        </p:nvPicPr>
        <p:blipFill>
          <a:blip r:embed="rId4">
            <a:clrChange>
              <a:clrFrom>
                <a:srgbClr val="EEE2D2"/>
              </a:clrFrom>
              <a:clrTo>
                <a:srgbClr val="EEE2D2">
                  <a:alpha val="0"/>
                </a:srgbClr>
              </a:clrTo>
            </a:clrChange>
            <a:lum bright="-30000"/>
          </a:blip>
          <a:srcRect b="4496" l="65356" r="226" t="52844"/>
          <a:stretch>
            <a:fillRect/>
          </a:stretch>
        </p:blipFill>
        <p:spPr bwMode="auto">
          <a:xfrm>
            <a:off x="5643570" y="2428868"/>
            <a:ext cx="1714512" cy="2000264"/>
          </a:xfrm>
          <a:prstGeom prst="triangle">
            <a:avLst/>
          </a:prstGeom>
          <a:noFill/>
        </p:spPr>
      </p:pic>
      <p:pic>
        <p:nvPicPr>
          <p:cNvPr descr="C:\Documents and Settings\Администратор\Мои документы\Мои рисунки\дерева.jpg" id="48" name="Picture 5"/>
          <p:cNvPicPr>
            <a:picLocks noChangeArrowheads="1" noChangeAspect="1"/>
          </p:cNvPicPr>
          <p:nvPr/>
        </p:nvPicPr>
        <p:blipFill>
          <a:blip r:embed="rId4">
            <a:clrChange>
              <a:clrFrom>
                <a:srgbClr val="F1E1D4"/>
              </a:clrFrom>
              <a:clrTo>
                <a:srgbClr val="F1E1D4">
                  <a:alpha val="0"/>
                </a:srgbClr>
              </a:clrTo>
            </a:clrChange>
            <a:lum bright="-30000"/>
          </a:blip>
          <a:srcRect b="4496" l="63695" t="53812"/>
          <a:stretch>
            <a:fillRect/>
          </a:stretch>
        </p:blipFill>
        <p:spPr bwMode="auto">
          <a:xfrm>
            <a:off x="6572264" y="2357430"/>
            <a:ext cx="3000396" cy="3071834"/>
          </a:xfrm>
          <a:prstGeom prst="triangle">
            <a:avLst/>
          </a:prstGeom>
          <a:noFill/>
        </p:spPr>
      </p:pic>
      <p:pic>
        <p:nvPicPr>
          <p:cNvPr descr="C:\Documents and Settings\Администратор\Мои документы\Мои рисунки\дерева.jpg" id="49" name="Picture 5"/>
          <p:cNvPicPr>
            <a:picLocks noChangeArrowheads="1" noChangeAspect="1"/>
          </p:cNvPicPr>
          <p:nvPr/>
        </p:nvPicPr>
        <p:blipFill>
          <a:blip r:embed="rId4">
            <a:clrChange>
              <a:clrFrom>
                <a:srgbClr val="EEE2D2"/>
              </a:clrFrom>
              <a:clrTo>
                <a:srgbClr val="EEE2D2">
                  <a:alpha val="0"/>
                </a:srgbClr>
              </a:clrTo>
            </a:clrChange>
            <a:lum bright="-30000"/>
          </a:blip>
          <a:srcRect b="4496" l="65356" r="226" t="52844"/>
          <a:stretch>
            <a:fillRect/>
          </a:stretch>
        </p:blipFill>
        <p:spPr bwMode="auto">
          <a:xfrm>
            <a:off x="214282" y="1857364"/>
            <a:ext cx="1714512" cy="2000264"/>
          </a:xfrm>
          <a:prstGeom prst="triangle">
            <a:avLst/>
          </a:prstGeom>
          <a:noFill/>
        </p:spPr>
      </p:pic>
      <p:pic>
        <p:nvPicPr>
          <p:cNvPr descr="C:\Documents and Settings\Администратор\Мои документы\Мои рисунки\дерева.jpg" id="50" name="Picture 5"/>
          <p:cNvPicPr>
            <a:picLocks noChangeArrowheads="1" noChangeAspect="1"/>
          </p:cNvPicPr>
          <p:nvPr/>
        </p:nvPicPr>
        <p:blipFill>
          <a:blip r:embed="rId4">
            <a:clrChange>
              <a:clrFrom>
                <a:srgbClr val="EEE2D2"/>
              </a:clrFrom>
              <a:clrTo>
                <a:srgbClr val="EEE2D2">
                  <a:alpha val="0"/>
                </a:srgbClr>
              </a:clrTo>
            </a:clrChange>
            <a:lum bright="-20000"/>
          </a:blip>
          <a:srcRect b="8560" l="65356" r="226" t="52844"/>
          <a:stretch>
            <a:fillRect/>
          </a:stretch>
        </p:blipFill>
        <p:spPr bwMode="auto">
          <a:xfrm>
            <a:off x="0" y="857232"/>
            <a:ext cx="1285884" cy="1357298"/>
          </a:xfrm>
          <a:prstGeom prst="triangle">
            <a:avLst/>
          </a:prstGeom>
          <a:noFill/>
        </p:spPr>
      </p:pic>
      <p:pic>
        <p:nvPicPr>
          <p:cNvPr descr="C:\Documents and Settings\Администратор\Мои документы\Мои рисунки\дерева.jpg" id="51" name="Picture 5"/>
          <p:cNvPicPr>
            <a:picLocks noChangeArrowheads="1" noChangeAspect="1"/>
          </p:cNvPicPr>
          <p:nvPr/>
        </p:nvPicPr>
        <p:blipFill>
          <a:blip r:embed="rId4">
            <a:clrChange>
              <a:clrFrom>
                <a:srgbClr val="EEE2D2"/>
              </a:clrFrom>
              <a:clrTo>
                <a:srgbClr val="EEE2D2">
                  <a:alpha val="0"/>
                </a:srgbClr>
              </a:clrTo>
            </a:clrChange>
            <a:lum bright="-20000"/>
          </a:blip>
          <a:srcRect b="8560" l="65356" r="226" t="52844"/>
          <a:stretch>
            <a:fillRect/>
          </a:stretch>
        </p:blipFill>
        <p:spPr bwMode="auto">
          <a:xfrm>
            <a:off x="1643042" y="1000108"/>
            <a:ext cx="723936" cy="764141"/>
          </a:xfrm>
          <a:prstGeom prst="triangle">
            <a:avLst/>
          </a:prstGeom>
          <a:noFill/>
        </p:spPr>
      </p:pic>
      <p:pic>
        <p:nvPicPr>
          <p:cNvPr descr="C:\Documents and Settings\Администратор\Мои документы\Мои рисунки\дерева.jpg" id="52" name="Picture 5"/>
          <p:cNvPicPr>
            <a:picLocks noChangeArrowheads="1" noChangeAspect="1"/>
          </p:cNvPicPr>
          <p:nvPr/>
        </p:nvPicPr>
        <p:blipFill>
          <a:blip r:embed="rId4">
            <a:clrChange>
              <a:clrFrom>
                <a:srgbClr val="EEE2D2"/>
              </a:clrFrom>
              <a:clrTo>
                <a:srgbClr val="EEE2D2">
                  <a:alpha val="0"/>
                </a:srgbClr>
              </a:clrTo>
            </a:clrChange>
            <a:lum bright="-20000"/>
          </a:blip>
          <a:srcRect b="8560" l="65356" r="226" t="52844"/>
          <a:stretch>
            <a:fillRect/>
          </a:stretch>
        </p:blipFill>
        <p:spPr bwMode="auto">
          <a:xfrm>
            <a:off x="2857488" y="785794"/>
            <a:ext cx="928694" cy="980271"/>
          </a:xfrm>
          <a:prstGeom prst="triangle">
            <a:avLst/>
          </a:prstGeom>
          <a:noFill/>
        </p:spPr>
      </p:pic>
      <p:pic>
        <p:nvPicPr>
          <p:cNvPr descr="C:\Documents and Settings\Администратор\Мои документы\Мои рисунки\дерева.jpg" id="53" name="Picture 5"/>
          <p:cNvPicPr>
            <a:picLocks noChangeArrowheads="1" noChangeAspect="1"/>
          </p:cNvPicPr>
          <p:nvPr/>
        </p:nvPicPr>
        <p:blipFill>
          <a:blip r:embed="rId4">
            <a:clrChange>
              <a:clrFrom>
                <a:srgbClr val="EEE2D2"/>
              </a:clrFrom>
              <a:clrTo>
                <a:srgbClr val="EEE2D2">
                  <a:alpha val="0"/>
                </a:srgbClr>
              </a:clrTo>
            </a:clrChange>
            <a:lum bright="-20000"/>
          </a:blip>
          <a:srcRect b="8560" l="65356" r="226" t="52844"/>
          <a:stretch>
            <a:fillRect/>
          </a:stretch>
        </p:blipFill>
        <p:spPr bwMode="auto">
          <a:xfrm>
            <a:off x="3714744" y="571480"/>
            <a:ext cx="1150548" cy="1214446"/>
          </a:xfrm>
          <a:prstGeom prst="triangle">
            <a:avLst/>
          </a:prstGeom>
          <a:noFill/>
        </p:spPr>
      </p:pic>
      <p:pic>
        <p:nvPicPr>
          <p:cNvPr descr="C:\Documents and Settings\Администратор\Мои документы\Мои рисунки\дерева.jpg" id="54" name="Picture 5"/>
          <p:cNvPicPr>
            <a:picLocks noChangeArrowheads="1" noChangeAspect="1"/>
          </p:cNvPicPr>
          <p:nvPr/>
        </p:nvPicPr>
        <p:blipFill>
          <a:blip r:embed="rId4">
            <a:clrChange>
              <a:clrFrom>
                <a:srgbClr val="EEE2D2"/>
              </a:clrFrom>
              <a:clrTo>
                <a:srgbClr val="EEE2D2">
                  <a:alpha val="0"/>
                </a:srgbClr>
              </a:clrTo>
            </a:clrChange>
            <a:lum bright="-20000"/>
          </a:blip>
          <a:srcRect b="8560" l="65356" r="226" t="52844"/>
          <a:stretch>
            <a:fillRect/>
          </a:stretch>
        </p:blipFill>
        <p:spPr bwMode="auto">
          <a:xfrm>
            <a:off x="5143504" y="642918"/>
            <a:ext cx="1285884" cy="1357298"/>
          </a:xfrm>
          <a:prstGeom prst="triangle">
            <a:avLst/>
          </a:prstGeom>
          <a:noFill/>
        </p:spPr>
      </p:pic>
      <p:pic>
        <p:nvPicPr>
          <p:cNvPr descr="C:\Documents and Settings\Администратор\Мои документы\Мои рисунки\дерева.jpg" id="55" name="Picture 5"/>
          <p:cNvPicPr>
            <a:picLocks noChangeArrowheads="1" noChangeAspect="1"/>
          </p:cNvPicPr>
          <p:nvPr/>
        </p:nvPicPr>
        <p:blipFill>
          <a:blip r:embed="rId4">
            <a:clrChange>
              <a:clrFrom>
                <a:srgbClr val="EEE2D2"/>
              </a:clrFrom>
              <a:clrTo>
                <a:srgbClr val="EEE2D2">
                  <a:alpha val="0"/>
                </a:srgbClr>
              </a:clrTo>
            </a:clrChange>
            <a:lum bright="-30000"/>
          </a:blip>
          <a:srcRect b="8560" l="65356" r="226" t="52844"/>
          <a:stretch>
            <a:fillRect/>
          </a:stretch>
        </p:blipFill>
        <p:spPr bwMode="auto">
          <a:xfrm>
            <a:off x="3214678" y="3357562"/>
            <a:ext cx="1285884" cy="1357298"/>
          </a:xfrm>
          <a:prstGeom prst="triangle">
            <a:avLst/>
          </a:prstGeom>
          <a:noFill/>
        </p:spPr>
      </p:pic>
      <p:pic>
        <p:nvPicPr>
          <p:cNvPr descr="C:\Documents and Settings\Администратор\Мои документы\Мои рисунки\дерева.jpg" id="56" name="Picture 5"/>
          <p:cNvPicPr>
            <a:picLocks noChangeArrowheads="1" noChangeAspect="1"/>
          </p:cNvPicPr>
          <p:nvPr/>
        </p:nvPicPr>
        <p:blipFill>
          <a:blip r:embed="rId4">
            <a:clrChange>
              <a:clrFrom>
                <a:srgbClr val="EEE2D2"/>
              </a:clrFrom>
              <a:clrTo>
                <a:srgbClr val="EEE2D2">
                  <a:alpha val="0"/>
                </a:srgbClr>
              </a:clrTo>
            </a:clrChange>
            <a:lum bright="-30000"/>
          </a:blip>
          <a:srcRect b="8560" l="65356" r="226" t="52844"/>
          <a:stretch>
            <a:fillRect/>
          </a:stretch>
        </p:blipFill>
        <p:spPr bwMode="auto">
          <a:xfrm>
            <a:off x="1" y="4929198"/>
            <a:ext cx="1428728" cy="1714488"/>
          </a:xfrm>
          <a:prstGeom prst="triangle">
            <a:avLst/>
          </a:prstGeom>
          <a:noFill/>
        </p:spPr>
      </p:pic>
      <p:pic>
        <p:nvPicPr>
          <p:cNvPr descr="C:\Documents and Settings\Администратор\Мои документы\Мои рисунки\дерева.jpg" id="57" name="Picture 5"/>
          <p:cNvPicPr>
            <a:picLocks noChangeArrowheads="1" noChangeAspect="1"/>
          </p:cNvPicPr>
          <p:nvPr/>
        </p:nvPicPr>
        <p:blipFill>
          <a:blip r:embed="rId4">
            <a:clrChange>
              <a:clrFrom>
                <a:srgbClr val="EEE2D2"/>
              </a:clrFrom>
              <a:clrTo>
                <a:srgbClr val="EEE2D2">
                  <a:alpha val="0"/>
                </a:srgbClr>
              </a:clrTo>
            </a:clrChange>
            <a:lum bright="-30000"/>
          </a:blip>
          <a:srcRect b="8560" l="65356" r="226" t="52844"/>
          <a:stretch>
            <a:fillRect/>
          </a:stretch>
        </p:blipFill>
        <p:spPr bwMode="auto">
          <a:xfrm>
            <a:off x="6429388" y="3786190"/>
            <a:ext cx="2368776" cy="2500330"/>
          </a:xfrm>
          <a:prstGeom prst="triangle">
            <a:avLst/>
          </a:prstGeom>
          <a:noFill/>
        </p:spPr>
      </p:pic>
      <p:pic>
        <p:nvPicPr>
          <p:cNvPr descr="C:\Documents and Settings\Администратор\Мои документы\Мои рисунки\дерева.jpg" id="59" name="Picture 5"/>
          <p:cNvPicPr>
            <a:picLocks noChangeArrowheads="1" noChangeAspect="1"/>
          </p:cNvPicPr>
          <p:nvPr/>
        </p:nvPicPr>
        <p:blipFill>
          <a:blip r:embed="rId4">
            <a:clrChange>
              <a:clrFrom>
                <a:srgbClr val="EEE2D2"/>
              </a:clrFrom>
              <a:clrTo>
                <a:srgbClr val="EEE2D2">
                  <a:alpha val="0"/>
                </a:srgbClr>
              </a:clrTo>
            </a:clrChange>
          </a:blip>
          <a:srcRect b="8560" l="65356" r="226" t="52844"/>
          <a:stretch>
            <a:fillRect/>
          </a:stretch>
        </p:blipFill>
        <p:spPr bwMode="auto">
          <a:xfrm>
            <a:off x="8143900" y="1071546"/>
            <a:ext cx="859295" cy="907017"/>
          </a:xfrm>
          <a:prstGeom prst="triangle">
            <a:avLst/>
          </a:prstGeom>
          <a:noFill/>
        </p:spPr>
      </p:pic>
      <p:pic>
        <p:nvPicPr>
          <p:cNvPr descr="C:\Documents and Settings\Администратор\Мои документы\Мои рисунки\дерева.jpg" id="60" name="Picture 5"/>
          <p:cNvPicPr>
            <a:picLocks noChangeArrowheads="1" noChangeAspect="1"/>
          </p:cNvPicPr>
          <p:nvPr/>
        </p:nvPicPr>
        <p:blipFill>
          <a:blip r:embed="rId4">
            <a:clrChange>
              <a:clrFrom>
                <a:srgbClr val="EEE2D2"/>
              </a:clrFrom>
              <a:clrTo>
                <a:srgbClr val="EEE2D2">
                  <a:alpha val="0"/>
                </a:srgbClr>
              </a:clrTo>
            </a:clrChange>
            <a:lum bright="-20000"/>
          </a:blip>
          <a:srcRect b="8560" l="65356" r="226" t="52844"/>
          <a:stretch>
            <a:fillRect/>
          </a:stretch>
        </p:blipFill>
        <p:spPr bwMode="auto">
          <a:xfrm>
            <a:off x="4643438" y="1000108"/>
            <a:ext cx="723936" cy="764141"/>
          </a:xfrm>
          <a:prstGeom prst="triangle">
            <a:avLst/>
          </a:prstGeom>
          <a:noFill/>
        </p:spPr>
      </p:pic>
    </p:spTree>
  </p:cSld>
  <p:clrMapOvr>
    <a:masterClrMapping/>
  </p:clrMapOvr>
  <p:transition spd="med">
    <p:wheel spokes="8"/>
  </p:transition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accel="50000" decel="50000" fill="hold" id="5" nodeType="clickEffect" presetClass="path" presetID="38" presetSubtype="0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0.00416 L 0.02344 0.13182 L 0.04583 0.00416 L 0.06944 0.13182 L 0.09306 0.00416 L 0.1151 0.13182 L 0.13872 0.00416 L 0.16094 0.13182 L 0.18455 0.00416 L 0.20816 0.13182 L 0.23038 0.00416 L 0.25399 0.13182 L 0.27604 0.00416 L 0.29965 0.13182 L 0.32326 0.00416 L 0.34566 0.13182 L 0.36927 0.00416 " pathEditMode="relative" ptsTypes="FFFFFFFFFFFFFFFFF" rAng="0">
                                      <p:cBhvr>
                                        <p:cTn dur="3000" fill="hold" id="6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5" y="6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7">
                      <p:stCondLst>
                        <p:cond delay="indefinite"/>
                      </p:stCondLst>
                      <p:childTnLst>
                        <p:par>
                          <p:cTn fill="hold" id="8">
                            <p:stCondLst>
                              <p:cond delay="0"/>
                            </p:stCondLst>
                            <p:childTnLst>
                              <p:par>
                                <p:cTn fill="hold" id="9" nodeType="clickEffect" presetClass="entr" presetID="2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down)" transition="in">
                                      <p:cBhvr>
                                        <p:cTn dur="1000" id="1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12">
                            <p:stCondLst>
                              <p:cond delay="1000"/>
                            </p:stCondLst>
                            <p:childTnLst>
                              <p:par>
                                <p:cTn accel="50000" decel="50000" fill="hold" id="13" nodeType="afterEffect" presetClass="path" presetID="38" presetSubtype="0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0.0044 L 0.03125 0.13183 L 0.06094 0.0044 L 0.09236 0.13183 L 0.12379 0.0044 L 0.15313 0.13183 L 0.18438 0.0044 L 0.21407 0.13183 L 0.24549 0.0044 L 0.27691 0.13183 L 0.3066 0.0044 L 0.33785 0.13183 L 0.36719 0.0044 L 0.39861 0.13183 L 0.43004 0.0044 L 0.45973 0.13183 L 0.49115 0.0044 " pathEditMode="relative" ptsTypes="FFFFFFFFFFFFFFFFF" rAng="0">
                                      <p:cBhvr>
                                        <p:cTn dur="3000" fill="hold" id="14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5" y="6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5">
                      <p:stCondLst>
                        <p:cond delay="indefinite"/>
                      </p:stCondLst>
                      <p:childTnLst>
                        <p:par>
                          <p:cTn fill="hold" id="16">
                            <p:stCondLst>
                              <p:cond delay="0"/>
                            </p:stCondLst>
                            <p:childTnLst>
                              <p:par>
                                <p:cTn fill="hold" id="17" nodeType="clickEffect" presetClass="entr" presetID="2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8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down)" transition="in">
                                      <p:cBhvr>
                                        <p:cTn dur="1000" id="19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20">
                            <p:stCondLst>
                              <p:cond delay="1000"/>
                            </p:stCondLst>
                            <p:childTnLst>
                              <p:par>
                                <p:cTn accel="50000" decel="50000" fill="hold" id="21" nodeType="afterEffect" presetClass="path" presetID="38" presetSubtype="0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2.77778E-7 0.03007 L 0.03507 0.13182 L 0.0684 0.03007 L 0.10365 0.13182 L 0.13872 0.03007 L 0.1717 0.13182 L 0.20694 0.03007 L 0.2401 0.13182 L 0.27535 0.03007 L 0.31059 0.13182 L 0.34375 0.03007 L 0.37899 0.13182 L 0.41198 0.03007 L 0.44705 0.13182 L 0.48229 0.03007 L 0.51562 0.13182 L 0.55087 0.03007 " pathEditMode="relative" ptsTypes="FFFFFFFFFFFFFFFFF" rAng="0">
                                      <p:cBhvr>
                                        <p:cTn dur="2000" fill="hold" id="22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5" y="5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23">
                      <p:stCondLst>
                        <p:cond delay="indefinite"/>
                      </p:stCondLst>
                      <p:childTnLst>
                        <p:par>
                          <p:cTn fill="hold" id="24">
                            <p:stCondLst>
                              <p:cond delay="0"/>
                            </p:stCondLst>
                            <p:childTnLst>
                              <p:par>
                                <p:cTn fill="hold" id="25" nodeType="clickEffect" presetClass="entr" presetID="2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2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down)" transition="in">
                                      <p:cBhvr>
                                        <p:cTn dur="1000" id="27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28">
                            <p:stCondLst>
                              <p:cond delay="1000"/>
                            </p:stCondLst>
                            <p:childTnLst>
                              <p:par>
                                <p:cTn accel="50000" decel="50000" fill="hold" id="29" nodeType="afterEffect" presetClass="path" presetID="38" presetSubtype="0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1.94444E-6 0.0259 L 0.04497 0.09551 L 0.08802 0.0259 L 0.13351 0.09551 L 0.17865 0.0259 L 0.22118 0.09551 L 0.2665 0.0259 L 0.30938 0.09551 L 0.35486 0.0259 L 0.40018 0.09551 L 0.44306 0.0259 L 0.48837 0.09551 L 0.5309 0.0259 L 0.57604 0.09551 L 0.62153 0.0259 L 0.66459 0.09551 L 0.71007 0.0259 " pathEditMode="relative" ptsTypes="FFFFFFFFFFFFFFFFF" rAng="0">
                                      <p:cBhvr>
                                        <p:cTn dur="2000" fill="hold" id="3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5" y="3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31">
                      <p:stCondLst>
                        <p:cond delay="indefinite"/>
                      </p:stCondLst>
                      <p:childTnLst>
                        <p:par>
                          <p:cTn fill="hold" id="32">
                            <p:stCondLst>
                              <p:cond delay="0"/>
                            </p:stCondLst>
                            <p:childTnLst>
                              <p:par>
                                <p:cTn fill="hold" id="33" nodeType="clickEffect" presetClass="entr" presetID="2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3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down)" transition="in">
                                      <p:cBhvr>
                                        <p:cTn dur="1000" id="35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36">
                      <p:stCondLst>
                        <p:cond delay="indefinite"/>
                      </p:stCondLst>
                      <p:childTnLst>
                        <p:par>
                          <p:cTn fill="hold" id="37">
                            <p:stCondLst>
                              <p:cond delay="0"/>
                            </p:stCondLst>
                            <p:childTnLst>
                              <p:par>
                                <p:cTn fill="hold" id="38" nodeType="clickEffect" presetClass="entr" presetID="2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3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down)" transition="in">
                                      <p:cBhvr>
                                        <p:cTn dur="1000" id="4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2461</TotalTime>
  <Words>34</Words>
  <Application>Microsoft Office PowerPoint</Application>
  <PresentationFormat>Экран (4:3)</PresentationFormat>
  <Paragraphs>11</Paragraphs>
  <Slides>22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Шаблон оформления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5" baseType="lpstr">
      <vt:lpstr>Calibri</vt:lpstr>
      <vt:lpstr>Arial</vt:lpstr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XTreme</dc:creator>
  <cp:lastModifiedBy>Admin</cp:lastModifiedBy>
  <cp:revision>242</cp:revision>
  <dcterms:created xsi:type="dcterms:W3CDTF">2014-11-09T16:21:01Z</dcterms:created>
  <dcterms:modified xsi:type="dcterms:W3CDTF">2014-12-24T07:46:55Z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862800</vt:lpwstr>
  </property>
  <property fmtid="{D5CDD505-2E9C-101B-9397-08002B2CF9AE}" name="NXPowerLiteVersion" pid="3">
    <vt:lpwstr>D4.1.4</vt:lpwstr>
  </property>
</Properties>
</file>