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Layout+xml" PartName="/ppt/slideLayouts/slideLayout1.xml"/>
  <Default ContentType="audio/wav" Extension="wav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3" r:id="rId14"/>
    <p:sldId id="270" r:id="rId15"/>
    <p:sldId id="271" r:id="rId16"/>
    <p:sldId id="272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1" d="100"/>
          <a:sy n="71" d="100"/>
        </p:scale>
        <p:origin x="-1626" y="-4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2F67E-D390-40EF-A1C4-52B798AC66F0}" type="datetimeFigureOut">
              <a:rPr lang="ru-RU" smtClean="0"/>
              <a:pPr/>
              <a:t>04.01.2015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12095-61DC-4592-9C0B-6832C5A061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2F67E-D390-40EF-A1C4-52B798AC66F0}" type="datetimeFigureOut">
              <a:rPr lang="ru-RU" smtClean="0"/>
              <a:pPr/>
              <a:t>04.01.2015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12095-61DC-4592-9C0B-6832C5A061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2F67E-D390-40EF-A1C4-52B798AC66F0}" type="datetimeFigureOut">
              <a:rPr lang="ru-RU" smtClean="0"/>
              <a:pPr/>
              <a:t>04.01.2015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12095-61DC-4592-9C0B-6832C5A061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2F67E-D390-40EF-A1C4-52B798AC66F0}" type="datetimeFigureOut">
              <a:rPr lang="ru-RU" smtClean="0"/>
              <a:pPr/>
              <a:t>04.01.2015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12095-61DC-4592-9C0B-6832C5A061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2F67E-D390-40EF-A1C4-52B798AC66F0}" type="datetimeFigureOut">
              <a:rPr lang="ru-RU" smtClean="0"/>
              <a:pPr/>
              <a:t>04.01.2015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12095-61DC-4592-9C0B-6832C5A061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2F67E-D390-40EF-A1C4-52B798AC66F0}" type="datetimeFigureOut">
              <a:rPr lang="ru-RU" smtClean="0"/>
              <a:pPr/>
              <a:t>04.01.2015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12095-61DC-4592-9C0B-6832C5A061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2F67E-D390-40EF-A1C4-52B798AC66F0}" type="datetimeFigureOut">
              <a:rPr lang="ru-RU" smtClean="0"/>
              <a:pPr/>
              <a:t>04.01.2015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12095-61DC-4592-9C0B-6832C5A061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2F67E-D390-40EF-A1C4-52B798AC66F0}" type="datetimeFigureOut">
              <a:rPr lang="ru-RU" smtClean="0"/>
              <a:pPr/>
              <a:t>04.01.2015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12095-61DC-4592-9C0B-6832C5A061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2F67E-D390-40EF-A1C4-52B798AC66F0}" type="datetimeFigureOut">
              <a:rPr lang="ru-RU" smtClean="0"/>
              <a:pPr/>
              <a:t>04.01.2015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12095-61DC-4592-9C0B-6832C5A061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2F67E-D390-40EF-A1C4-52B798AC66F0}" type="datetimeFigureOut">
              <a:rPr lang="ru-RU" smtClean="0"/>
              <a:pPr/>
              <a:t>04.01.2015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12095-61DC-4592-9C0B-6832C5A061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2F67E-D390-40EF-A1C4-52B798AC66F0}" type="datetimeFigureOut">
              <a:rPr lang="ru-RU" smtClean="0"/>
              <a:pPr/>
              <a:t>04.01.2015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12095-61DC-4592-9C0B-6832C5A061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02F67E-D390-40EF-A1C4-52B798AC66F0}" type="datetimeFigureOut">
              <a:rPr lang="ru-RU" smtClean="0"/>
              <a:pPr/>
              <a:t>04.01.2015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012095-61DC-4592-9C0B-6832C5A0617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1.xml"/><Relationship Id="rId1" Type="http://schemas.openxmlformats.org/officeDocument/2006/relationships/video" Target="file:///E:\&#1084;&#1072;&#1084;&#1072;\&#1074;&#1095;&#1080;&#1090;&#1077;&#1083;&#1100;%20&#1088;&#1086;&#1082;&#1091;%202013\&#1083;&#1110;&#1090;&#1077;&#1088;&#1072;&#1090;&#1091;&#1088;&#1085;&#1077;%20&#1095;&#1080;&#1090;&#1072;&#1085;&#1085;&#1103;%20&#1089;&#1086;&#1088;&#1086;&#1095;&#1072;&#1085;&#1077;%20&#1075;&#1085;&#1110;&#1079;&#1076;&#1086;\&#1076;&#1083;&#1103;%20&#1087;&#1088;&#1077;&#1079;&#1077;&#1085;&#1090;&#1072;&#1094;&#1080;&#1080;\&#1055;&#1090;&#1072;&#1093;&#1080;%20(2).wmv" TargetMode="Externa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12" Type="http://schemas.openxmlformats.org/officeDocument/2006/relationships/image" Target="../media/image39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jpeg"/><Relationship Id="rId11" Type="http://schemas.openxmlformats.org/officeDocument/2006/relationships/image" Target="../media/image38.jpeg"/><Relationship Id="rId5" Type="http://schemas.openxmlformats.org/officeDocument/2006/relationships/image" Target="../media/image32.jpeg"/><Relationship Id="rId10" Type="http://schemas.openxmlformats.org/officeDocument/2006/relationships/image" Target="../media/image37.jpeg"/><Relationship Id="rId4" Type="http://schemas.openxmlformats.org/officeDocument/2006/relationships/image" Target="../media/image31.jpeg"/><Relationship Id="rId9" Type="http://schemas.openxmlformats.org/officeDocument/2006/relationships/image" Target="../media/image3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Relationship Id="rId6" Type="http://schemas.openxmlformats.org/officeDocument/2006/relationships/image" Target="../media/image9.gif"/><Relationship Id="rId5" Type="http://schemas.openxmlformats.org/officeDocument/2006/relationships/image" Target="../media/image8.png"/><Relationship Id="rId4" Type="http://schemas.openxmlformats.org/officeDocument/2006/relationships/image" Target="../media/image7.gif"/></Relationships>
</file>

<file path=ppt/slides/_rels/slide6.xml.rels><?xml version="1.0" encoding="UTF-8" standalone="yes" ?><Relationships xmlns="http://schemas.openxmlformats.org/package/2006/relationships"><Relationship Id="rId3" Target="../media/image11.jpeg" Type="http://schemas.openxmlformats.org/officeDocument/2006/relationships/image"/><Relationship Id="rId2" Target="../media/image10.jpeg" Type="http://schemas.openxmlformats.org/officeDocument/2006/relationships/image"/><Relationship Id="rId1" Target="../slideLayouts/slideLayout1.xml" Type="http://schemas.openxmlformats.org/officeDocument/2006/relationships/slideLayout"/><Relationship Id="rId6" Target="../media/image14.jpeg" Type="http://schemas.openxmlformats.org/officeDocument/2006/relationships/image"/><Relationship Id="rId5" Target="../media/image13.jpeg" Type="http://schemas.openxmlformats.org/officeDocument/2006/relationships/image"/><Relationship Id="rId4" Target="../media/image12.jpeg" Type="http://schemas.openxmlformats.org/officeDocument/2006/relationships/image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gif"/></Relationships>
</file>

<file path=ppt/slides/_rels/slide8.xml.rels><?xml version="1.0" encoding="UTF-8" standalone="yes" ?><Relationships xmlns="http://schemas.openxmlformats.org/package/2006/relationships"><Relationship Id="rId3" Target="../media/image18.jpeg" Type="http://schemas.openxmlformats.org/officeDocument/2006/relationships/image"/><Relationship Id="rId2" Target="../slideLayouts/slideLayout1.xml" Type="http://schemas.openxmlformats.org/officeDocument/2006/relationships/slideLayout"/><Relationship Id="rId1" Target="file:///E:\&#1084;&#1072;&#1084;&#1072;\&#1074;&#1095;&#1080;&#1090;&#1077;&#1083;&#1100;%20&#1088;&#1086;&#1082;&#1091;%202013\&#1083;&#1110;&#1090;&#1077;&#1088;&#1072;&#1090;&#1091;&#1088;&#1085;&#1077;%20&#1095;&#1080;&#1090;&#1072;&#1085;&#1085;&#1103;%20&#1089;&#1086;&#1088;&#1086;&#1095;&#1072;&#1085;&#1077;%20&#1075;&#1085;&#1110;&#1079;&#1076;&#1086;\&#1044;&#1086;&#1089;&#1090;&#1086;&#1087;&#1088;&#1080;&#1084;&#1077;&#1095;&#1072;&#1090;&#1077;&#1083;&#1100;&#1085;&#1086;&#1089;&#1090;&#1080;%20&#1051;&#1086;&#1085;&#1076;&#1086;&#1085;&#1072;~1.wmv" TargetMode="External" Type="http://schemas.openxmlformats.org/officeDocument/2006/relationships/video"/><Relationship Id="rId4" Target="../media/image19.jpeg" Type="http://schemas.openxmlformats.org/officeDocument/2006/relationships/image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jpeg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1_stena.jpg" id="4" name="Рисунок 3"/>
          <p:cNvPicPr>
            <a:picLocks noChangeAspect="1"/>
          </p:cNvPicPr>
          <p:nvPr/>
        </p:nvPicPr>
        <p:blipFill>
          <a:blip r:embed="rId2"/>
          <a:srcRect r="29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24" y="2071679"/>
            <a:ext cx="7600976" cy="3000395"/>
          </a:xfrm>
        </p:spPr>
        <p:txBody>
          <a:bodyPr>
            <a:normAutofit/>
          </a:bodyPr>
          <a:lstStyle/>
          <a:p>
            <a:r>
              <a:rPr b="1" dirty="0" lang="uk-UA" smtClean="0">
                <a:solidFill>
                  <a:srgbClr val="C00000"/>
                </a:solidFill>
                <a:latin charset="0" pitchFamily="34" typeface="Arial Narrow"/>
              </a:rPr>
              <a:t>    2 клас </a:t>
            </a:r>
            <a:br>
              <a:rPr b="1" dirty="0" lang="uk-UA" smtClean="0">
                <a:solidFill>
                  <a:srgbClr val="C00000"/>
                </a:solidFill>
                <a:latin charset="0" pitchFamily="34" typeface="Arial Narrow"/>
              </a:rPr>
            </a:br>
            <a:r>
              <a:rPr b="1" dirty="0" lang="uk-UA" smtClean="0">
                <a:solidFill>
                  <a:srgbClr val="C00000"/>
                </a:solidFill>
                <a:latin charset="0" pitchFamily="34" typeface="Arial Narrow"/>
              </a:rPr>
              <a:t>      Літературне </a:t>
            </a:r>
            <a:br>
              <a:rPr b="1" dirty="0" lang="uk-UA" smtClean="0">
                <a:solidFill>
                  <a:srgbClr val="C00000"/>
                </a:solidFill>
                <a:latin charset="0" pitchFamily="34" typeface="Arial Narrow"/>
              </a:rPr>
            </a:br>
            <a:r>
              <a:rPr b="1" dirty="0" lang="uk-UA" smtClean="0">
                <a:solidFill>
                  <a:srgbClr val="C00000"/>
                </a:solidFill>
                <a:latin charset="0" pitchFamily="34" typeface="Arial Narrow"/>
              </a:rPr>
              <a:t>  читання</a:t>
            </a:r>
            <a:endParaRPr b="1" dirty="0" lang="ru-RU">
              <a:solidFill>
                <a:srgbClr val="C00000"/>
              </a:solidFill>
              <a:latin charset="0" pitchFamily="34" typeface="Arial Narrow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1" type="subTitle"/>
          </p:nvPr>
        </p:nvSpPr>
        <p:spPr>
          <a:xfrm>
            <a:off x="2928926" y="5857892"/>
            <a:ext cx="4843474" cy="642942"/>
          </a:xfrm>
        </p:spPr>
        <p:txBody>
          <a:bodyPr>
            <a:normAutofit fontScale="70000" lnSpcReduction="20000"/>
          </a:bodyPr>
          <a:lstStyle/>
          <a:p>
            <a:r>
              <a:rPr lang="uk-UA" smtClean="0">
                <a:solidFill>
                  <a:srgbClr val="7030A0"/>
                </a:solidFill>
              </a:rPr>
              <a:t>Розробила</a:t>
            </a:r>
            <a:r>
              <a:rPr lang="uk-UA" smtClean="0">
                <a:solidFill>
                  <a:srgbClr val="7030A0"/>
                </a:solidFill>
              </a:rPr>
              <a:t> </a:t>
            </a:r>
            <a:r>
              <a:rPr lang="uk-UA" smtClean="0">
                <a:solidFill>
                  <a:srgbClr val="7030A0"/>
                </a:solidFill>
              </a:rPr>
              <a:t>в</a:t>
            </a:r>
            <a:r>
              <a:rPr lang="uk-UA" smtClean="0">
                <a:solidFill>
                  <a:srgbClr val="7030A0"/>
                </a:solidFill>
              </a:rPr>
              <a:t>читель </a:t>
            </a:r>
            <a:r>
              <a:rPr dirty="0" lang="uk-UA" smtClean="0">
                <a:solidFill>
                  <a:srgbClr val="7030A0"/>
                </a:solidFill>
              </a:rPr>
              <a:t>початкових класів вищої категорії </a:t>
            </a:r>
            <a:r>
              <a:rPr dirty="0" err="1" lang="uk-UA" smtClean="0">
                <a:solidFill>
                  <a:srgbClr val="7030A0"/>
                </a:solidFill>
              </a:rPr>
              <a:t>Бойченко</a:t>
            </a:r>
            <a:r>
              <a:rPr dirty="0" lang="uk-UA" smtClean="0">
                <a:solidFill>
                  <a:srgbClr val="7030A0"/>
                </a:solidFill>
              </a:rPr>
              <a:t> Т. К.</a:t>
            </a:r>
            <a:endParaRPr dirty="0" lang="ru-RU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/>
  <p:timing>
    <p:tnLst>
      <p:par>
        <p:cTn dur="indefinite" id="1" nodeType="tmRoot" restart="never"/>
      </p:par>
    </p:tnLst>
  </p:timing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5de5b4b153a4.jpg"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dirty="0" lang="ru-RU"/>
          </a:p>
        </p:txBody>
      </p:sp>
      <p:sp>
        <p:nvSpPr>
          <p:cNvPr id="3" name="Подзаголовок 2"/>
          <p:cNvSpPr>
            <a:spLocks noGrp="1"/>
          </p:cNvSpPr>
          <p:nvPr>
            <p:ph idx="1" type="subTitle"/>
          </p:nvPr>
        </p:nvSpPr>
        <p:spPr/>
        <p:txBody>
          <a:bodyPr/>
          <a:lstStyle/>
          <a:p>
            <a:endParaRPr dirty="0" lang="ru-RU"/>
          </a:p>
        </p:txBody>
      </p:sp>
      <p:pic>
        <p:nvPicPr>
          <p:cNvPr descr="slide-6-728.jpg"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7686" y="142852"/>
            <a:ext cx="4572032" cy="32861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slide-5-728.jpg" id="6" name="Рисунок 5"/>
          <p:cNvPicPr>
            <a:picLocks noChangeAspect="1"/>
          </p:cNvPicPr>
          <p:nvPr/>
        </p:nvPicPr>
        <p:blipFill>
          <a:blip r:embed="rId4"/>
          <a:srcRect b="213" l="48042"/>
          <a:stretch>
            <a:fillRect/>
          </a:stretch>
        </p:blipFill>
        <p:spPr>
          <a:xfrm>
            <a:off x="285720" y="142852"/>
            <a:ext cx="3857652" cy="32861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slide-5-728.jpg" id="7" name="Рисунок 6"/>
          <p:cNvPicPr>
            <a:picLocks noChangeAspect="1"/>
          </p:cNvPicPr>
          <p:nvPr/>
        </p:nvPicPr>
        <p:blipFill>
          <a:blip r:embed="rId4"/>
          <a:srcRect b="6653" r="63968" t="19314"/>
          <a:stretch>
            <a:fillRect/>
          </a:stretch>
        </p:blipFill>
        <p:spPr>
          <a:xfrm>
            <a:off x="214282" y="3500438"/>
            <a:ext cx="3929090" cy="3143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soroka03.jpg"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57686" y="3571876"/>
            <a:ext cx="4572032" cy="3000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edge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5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7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8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0">
                      <p:stCondLst>
                        <p:cond delay="indefinite"/>
                      </p:stCondLst>
                      <p:childTnLst>
                        <p:par>
                          <p:cTn fill="hold" id="11">
                            <p:stCondLst>
                              <p:cond delay="0"/>
                            </p:stCondLst>
                            <p:childTnLst>
                              <p:par>
                                <p:cTn fill="hold" id="12" nodeType="clickEffect" presetClass="entr" presetID="5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14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5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16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7">
                      <p:stCondLst>
                        <p:cond delay="indefinite"/>
                      </p:stCondLst>
                      <p:childTnLst>
                        <p:par>
                          <p:cTn fill="hold" id="18">
                            <p:stCondLst>
                              <p:cond delay="0"/>
                            </p:stCondLst>
                            <p:childTnLst>
                              <p:par>
                                <p:cTn fill="hold" id="19" nodeType="clickEffect" presetClass="entr" presetID="5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21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22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23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4">
                      <p:stCondLst>
                        <p:cond delay="indefinite"/>
                      </p:stCondLst>
                      <p:childTnLst>
                        <p:par>
                          <p:cTn fill="hold" id="25">
                            <p:stCondLst>
                              <p:cond delay="0"/>
                            </p:stCondLst>
                            <p:childTnLst>
                              <p:par>
                                <p:cTn fill="hold" id="26" nodeType="clickEffect" presetClass="entr" presetID="5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28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29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3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шаблон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flipV="1">
            <a:off x="685800" y="311448"/>
            <a:ext cx="77724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85918" y="785794"/>
            <a:ext cx="5429288" cy="4853006"/>
          </a:xfrm>
        </p:spPr>
        <p:txBody>
          <a:bodyPr>
            <a:normAutofit lnSpcReduction="10000"/>
          </a:bodyPr>
          <a:lstStyle/>
          <a:p>
            <a:r>
              <a:rPr lang="uk-UA" sz="2800" dirty="0" smtClean="0">
                <a:solidFill>
                  <a:srgbClr val="C00000"/>
                </a:solidFill>
              </a:rPr>
              <a:t>У середу на урок прийшло сорок </a:t>
            </a:r>
            <a:r>
              <a:rPr lang="uk-UA" sz="2800" dirty="0" err="1" smtClean="0">
                <a:solidFill>
                  <a:srgbClr val="C00000"/>
                </a:solidFill>
              </a:rPr>
              <a:t>сорок</a:t>
            </a:r>
            <a:r>
              <a:rPr lang="uk-UA" sz="2800" dirty="0" smtClean="0">
                <a:solidFill>
                  <a:srgbClr val="C00000"/>
                </a:solidFill>
              </a:rPr>
              <a:t>.</a:t>
            </a:r>
          </a:p>
          <a:p>
            <a:r>
              <a:rPr lang="uk-UA" sz="2800" dirty="0" smtClean="0">
                <a:solidFill>
                  <a:srgbClr val="7030A0"/>
                </a:solidFill>
              </a:rPr>
              <a:t>Хитру сороку спіймати морока, а на сорок </a:t>
            </a:r>
            <a:r>
              <a:rPr lang="uk-UA" sz="2800" dirty="0" err="1" smtClean="0">
                <a:solidFill>
                  <a:srgbClr val="7030A0"/>
                </a:solidFill>
              </a:rPr>
              <a:t>сорок</a:t>
            </a:r>
            <a:r>
              <a:rPr lang="uk-UA" sz="2800" dirty="0" smtClean="0">
                <a:solidFill>
                  <a:srgbClr val="7030A0"/>
                </a:solidFill>
              </a:rPr>
              <a:t> </a:t>
            </a:r>
            <a:r>
              <a:rPr lang="uk-UA" sz="2800" dirty="0" err="1" smtClean="0">
                <a:solidFill>
                  <a:srgbClr val="7030A0"/>
                </a:solidFill>
              </a:rPr>
              <a:t>сорок</a:t>
            </a:r>
            <a:r>
              <a:rPr lang="uk-UA" sz="2800" dirty="0" smtClean="0">
                <a:solidFill>
                  <a:srgbClr val="7030A0"/>
                </a:solidFill>
              </a:rPr>
              <a:t> морок.</a:t>
            </a:r>
          </a:p>
          <a:p>
            <a:r>
              <a:rPr lang="uk-UA" sz="2800" dirty="0" smtClean="0">
                <a:solidFill>
                  <a:schemeClr val="accent3">
                    <a:lumMod val="50000"/>
                  </a:schemeClr>
                </a:solidFill>
              </a:rPr>
              <a:t>Скрекоче сорока, строката, кароока.</a:t>
            </a:r>
          </a:p>
          <a:p>
            <a:r>
              <a:rPr lang="uk-UA" sz="2800" dirty="0" smtClean="0">
                <a:solidFill>
                  <a:srgbClr val="002060"/>
                </a:solidFill>
              </a:rPr>
              <a:t>Сорока в ворони прохає оборони:</a:t>
            </a:r>
          </a:p>
          <a:p>
            <a:pPr>
              <a:buFontTx/>
              <a:buChar char="-"/>
            </a:pPr>
            <a:r>
              <a:rPr lang="uk-UA" sz="2800" dirty="0" smtClean="0">
                <a:solidFill>
                  <a:srgbClr val="002060"/>
                </a:solidFill>
              </a:rPr>
              <a:t>Хто йде – не мине: сполохне мене!</a:t>
            </a:r>
          </a:p>
          <a:p>
            <a:pPr>
              <a:buFontTx/>
              <a:buChar char="-"/>
            </a:pPr>
            <a:r>
              <a:rPr lang="uk-UA" sz="2800" dirty="0" smtClean="0">
                <a:solidFill>
                  <a:srgbClr val="FF0000"/>
                </a:solidFill>
              </a:rPr>
              <a:t>Стрекоче сорока сороці: </a:t>
            </a:r>
          </a:p>
          <a:p>
            <a:pPr>
              <a:buFontTx/>
              <a:buChar char="-"/>
            </a:pPr>
            <a:r>
              <a:rPr lang="uk-UA" sz="2800" dirty="0" smtClean="0">
                <a:solidFill>
                  <a:srgbClr val="FF0000"/>
                </a:solidFill>
              </a:rPr>
              <a:t>А я у сорочці сорочій.</a:t>
            </a:r>
            <a:endParaRPr lang="ru-RU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Птахи (2)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14282" y="214290"/>
            <a:ext cx="8715436" cy="642942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63851648.jpg"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57167"/>
            <a:ext cx="7772400" cy="3243284"/>
          </a:xfrm>
        </p:spPr>
        <p:txBody>
          <a:bodyPr/>
          <a:lstStyle/>
          <a:p>
            <a:endParaRPr dirty="0" lang="ru-RU"/>
          </a:p>
        </p:txBody>
      </p:sp>
      <p:sp>
        <p:nvSpPr>
          <p:cNvPr id="3" name="Подзаголовок 2"/>
          <p:cNvSpPr>
            <a:spLocks noGrp="1"/>
          </p:cNvSpPr>
          <p:nvPr>
            <p:ph idx="1" type="subTitle"/>
          </p:nvPr>
        </p:nvSpPr>
        <p:spPr>
          <a:xfrm>
            <a:off x="1371600" y="6429396"/>
            <a:ext cx="6400800" cy="214314"/>
          </a:xfrm>
        </p:spPr>
        <p:txBody>
          <a:bodyPr>
            <a:normAutofit fontScale="32500" lnSpcReduction="20000"/>
          </a:bodyPr>
          <a:lstStyle/>
          <a:p>
            <a:endParaRPr dirty="0" lang="ru-RU"/>
          </a:p>
        </p:txBody>
      </p:sp>
      <p:pic>
        <p:nvPicPr>
          <p:cNvPr descr="дрозд3.jpeg"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58" y="285728"/>
            <a:ext cx="2571768" cy="2071702"/>
          </a:xfrm>
          <a:prstGeom prst="rect">
            <a:avLst/>
          </a:prstGeom>
        </p:spPr>
      </p:pic>
      <p:pic>
        <p:nvPicPr>
          <p:cNvPr descr="гніздо дрозда.JPG" id="7" name="Рисунок 6"/>
          <p:cNvPicPr>
            <a:picLocks noChangeAspect="1"/>
          </p:cNvPicPr>
          <p:nvPr/>
        </p:nvPicPr>
        <p:blipFill>
          <a:blip cstate="print" r:embed="rId4"/>
          <a:stretch>
            <a:fillRect/>
          </a:stretch>
        </p:blipFill>
        <p:spPr>
          <a:xfrm>
            <a:off x="2285984" y="714356"/>
            <a:ext cx="2571768" cy="2071702"/>
          </a:xfrm>
          <a:prstGeom prst="ellipse">
            <a:avLst/>
          </a:prstGeom>
          <a:ln cap="rnd" w="190500">
            <a:solidFill>
              <a:srgbClr val="C8C6BD"/>
            </a:solidFill>
            <a:prstDash val="solid"/>
          </a:ln>
          <a:effectLst>
            <a:outerShdw algn="bl" blurRad="127000" rotWithShape="0">
              <a:srgbClr val="000000"/>
            </a:outerShdw>
          </a:effectLst>
          <a:scene3d>
            <a:camera fov="5400000" prst="perspectiveFront"/>
            <a:lightRig dir="t" rig="threePt">
              <a:rot lat="0" lon="0" rev="19200000"/>
            </a:lightRig>
          </a:scene3d>
          <a:sp3d extrusionH="25400">
            <a:bevelT h="152400" prst="hardEdge" w="304800"/>
            <a:extrusionClr>
              <a:srgbClr val="000000"/>
            </a:extrusionClr>
          </a:sp3d>
        </p:spPr>
      </p:pic>
      <p:pic>
        <p:nvPicPr>
          <p:cNvPr descr="сова.jpg"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5720" y="2000240"/>
            <a:ext cx="2428892" cy="2571768"/>
          </a:xfrm>
          <a:prstGeom prst="rect">
            <a:avLst/>
          </a:prstGeom>
        </p:spPr>
      </p:pic>
      <p:pic>
        <p:nvPicPr>
          <p:cNvPr descr="гнездо ушастой совы4.jpg" id="9" name="Рисунок 8"/>
          <p:cNvPicPr>
            <a:picLocks noChangeAspect="1"/>
          </p:cNvPicPr>
          <p:nvPr/>
        </p:nvPicPr>
        <p:blipFill>
          <a:blip cstate="print" r:embed="rId6"/>
          <a:stretch>
            <a:fillRect/>
          </a:stretch>
        </p:blipFill>
        <p:spPr>
          <a:xfrm>
            <a:off x="2214546" y="2643182"/>
            <a:ext cx="2428892" cy="259008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горобець1.jpg" id="10" name="Рисунок 9"/>
          <p:cNvPicPr>
            <a:picLocks noChangeAspect="1"/>
          </p:cNvPicPr>
          <p:nvPr/>
        </p:nvPicPr>
        <p:blipFill>
          <a:blip cstate="print" r:embed="rId7"/>
          <a:srcRect r="70"/>
          <a:stretch>
            <a:fillRect/>
          </a:stretch>
        </p:blipFill>
        <p:spPr>
          <a:xfrm>
            <a:off x="4786314" y="214290"/>
            <a:ext cx="2571768" cy="2019297"/>
          </a:xfrm>
          <a:prstGeom prst="rect">
            <a:avLst/>
          </a:prstGeom>
        </p:spPr>
      </p:pic>
      <p:pic>
        <p:nvPicPr>
          <p:cNvPr descr="шпак 2.jpg" id="11" name="Рисунок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57752" y="2428868"/>
            <a:ext cx="2357454" cy="2143140"/>
          </a:xfrm>
          <a:prstGeom prst="rect">
            <a:avLst/>
          </a:prstGeom>
        </p:spPr>
      </p:pic>
      <p:pic>
        <p:nvPicPr>
          <p:cNvPr descr="горобець.jpg" id="13" name="Рисунок 12"/>
          <p:cNvPicPr>
            <a:picLocks noChangeAspect="1"/>
          </p:cNvPicPr>
          <p:nvPr/>
        </p:nvPicPr>
        <p:blipFill>
          <a:blip r:embed="rId9"/>
          <a:srcRect b="125" r="104"/>
          <a:stretch>
            <a:fillRect/>
          </a:stretch>
        </p:blipFill>
        <p:spPr>
          <a:xfrm>
            <a:off x="6858016" y="2786058"/>
            <a:ext cx="2143140" cy="221457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гніздо горобця.jpg" id="15" name="Рисунок 1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143768" y="571480"/>
            <a:ext cx="2000232" cy="192882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горлиця.JPG" id="16" name="Рисунок 15"/>
          <p:cNvPicPr>
            <a:picLocks noChangeAspect="1"/>
          </p:cNvPicPr>
          <p:nvPr/>
        </p:nvPicPr>
        <p:blipFill>
          <a:blip cstate="print" r:embed="rId11"/>
          <a:srcRect b="57"/>
          <a:stretch>
            <a:fillRect/>
          </a:stretch>
        </p:blipFill>
        <p:spPr>
          <a:xfrm>
            <a:off x="2000232" y="4714860"/>
            <a:ext cx="1928826" cy="2143140"/>
          </a:xfrm>
          <a:prstGeom prst="rect">
            <a:avLst/>
          </a:prstGeom>
        </p:spPr>
      </p:pic>
      <p:pic>
        <p:nvPicPr>
          <p:cNvPr descr="гніздо горлиці.jpg" id="17" name="Рисунок 16"/>
          <p:cNvPicPr>
            <a:picLocks noChangeAspect="1"/>
          </p:cNvPicPr>
          <p:nvPr/>
        </p:nvPicPr>
        <p:blipFill>
          <a:blip r:embed="rId12"/>
          <a:srcRect b="132"/>
          <a:stretch>
            <a:fillRect/>
          </a:stretch>
        </p:blipFill>
        <p:spPr>
          <a:xfrm>
            <a:off x="4286248" y="4752975"/>
            <a:ext cx="3619504" cy="2105025"/>
          </a:xfrm>
          <a:prstGeom prst="rect">
            <a:avLst/>
          </a:prstGeom>
        </p:spPr>
      </p:pic>
    </p:spTree>
  </p:cSld>
  <p:clrMapOvr>
    <a:masterClrMapping/>
  </p:clrMapOvr>
  <p:transition>
    <p:wheel spokes="3"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dur="500" id="7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id="10" nodeType="clickEffect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dur="500" id="12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3">
                      <p:stCondLst>
                        <p:cond delay="indefinite"/>
                      </p:stCondLst>
                      <p:childTnLst>
                        <p:par>
                          <p:cTn fill="hold" id="14">
                            <p:stCondLst>
                              <p:cond delay="0"/>
                            </p:stCondLst>
                            <p:childTnLst>
                              <p:par>
                                <p:cTn fill="hold" id="15" nodeType="clickEffect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dur="500" id="17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8">
                      <p:stCondLst>
                        <p:cond delay="indefinite"/>
                      </p:stCondLst>
                      <p:childTnLst>
                        <p:par>
                          <p:cTn fill="hold" id="19">
                            <p:stCondLst>
                              <p:cond delay="0"/>
                            </p:stCondLst>
                            <p:childTnLst>
                              <p:par>
                                <p:cTn fill="hold" id="20" nodeType="clickEffect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dur="500" id="22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3">
                      <p:stCondLst>
                        <p:cond delay="indefinite"/>
                      </p:stCondLst>
                      <p:childTnLst>
                        <p:par>
                          <p:cTn fill="hold" id="24">
                            <p:stCondLst>
                              <p:cond delay="0"/>
                            </p:stCondLst>
                            <p:childTnLst>
                              <p:par>
                                <p:cTn fill="hold" id="25" nodeType="clickEffect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dur="500" id="27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8">
                      <p:stCondLst>
                        <p:cond delay="indefinite"/>
                      </p:stCondLst>
                      <p:childTnLst>
                        <p:par>
                          <p:cTn fill="hold" id="29">
                            <p:stCondLst>
                              <p:cond delay="0"/>
                            </p:stCondLst>
                            <p:childTnLst>
                              <p:par>
                                <p:cTn fill="hold" id="30" nodeType="clickEffect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dur="500" id="32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3">
                      <p:stCondLst>
                        <p:cond delay="indefinite"/>
                      </p:stCondLst>
                      <p:childTnLst>
                        <p:par>
                          <p:cTn fill="hold" id="34">
                            <p:stCondLst>
                              <p:cond delay="0"/>
                            </p:stCondLst>
                            <p:childTnLst>
                              <p:par>
                                <p:cTn fill="hold" id="35" nodeType="clickEffect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dur="500" id="37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8">
                      <p:stCondLst>
                        <p:cond delay="indefinite"/>
                      </p:stCondLst>
                      <p:childTnLst>
                        <p:par>
                          <p:cTn fill="hold" id="39">
                            <p:stCondLst>
                              <p:cond delay="0"/>
                            </p:stCondLst>
                            <p:childTnLst>
                              <p:par>
                                <p:cTn fill="hold" id="40" nodeType="clickEffect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dur="500" id="42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43">
                      <p:stCondLst>
                        <p:cond delay="indefinite"/>
                      </p:stCondLst>
                      <p:childTnLst>
                        <p:par>
                          <p:cTn fill="hold" id="44">
                            <p:stCondLst>
                              <p:cond delay="0"/>
                            </p:stCondLst>
                            <p:childTnLst>
                              <p:par>
                                <p:cTn fill="hold" id="45" nodeType="clickEffect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dur="500" id="47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48">
                      <p:stCondLst>
                        <p:cond delay="indefinite"/>
                      </p:stCondLst>
                      <p:childTnLst>
                        <p:par>
                          <p:cTn fill="hold" id="49">
                            <p:stCondLst>
                              <p:cond delay="0"/>
                            </p:stCondLst>
                            <p:childTnLst>
                              <p:par>
                                <p:cTn fill="hold" id="50" nodeType="clickEffect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dur="500" id="52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5de5b4b153a4.jpg"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"/>
            <a:ext cx="7772400" cy="1357297"/>
          </a:xfrm>
        </p:spPr>
        <p:txBody>
          <a:bodyPr/>
          <a:lstStyle/>
          <a:p>
            <a:r>
              <a:rPr b="1" dirty="0" lang="uk-UA" smtClean="0">
                <a:solidFill>
                  <a:srgbClr val="FFFF00"/>
                </a:solidFill>
                <a:latin charset="0" pitchFamily="34" typeface="Arial"/>
                <a:cs charset="0" pitchFamily="34" typeface="Arial"/>
              </a:rPr>
              <a:t>Ремез</a:t>
            </a:r>
            <a:endParaRPr b="1" dirty="0" lang="ru-RU">
              <a:solidFill>
                <a:srgbClr val="FFFF00"/>
              </a:solidFill>
              <a:latin charset="0" pitchFamily="34" typeface="Arial"/>
              <a:cs charset="0" pitchFamily="34" typeface="Arial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1" type="subTitle"/>
          </p:nvPr>
        </p:nvSpPr>
        <p:spPr/>
        <p:txBody>
          <a:bodyPr/>
          <a:lstStyle/>
          <a:p>
            <a:endParaRPr dirty="0" lang="ru-RU"/>
          </a:p>
        </p:txBody>
      </p:sp>
      <p:pic>
        <p:nvPicPr>
          <p:cNvPr descr="slide-14-728.jpg" id="6" name="Рисунок 5"/>
          <p:cNvPicPr>
            <a:picLocks noChangeAspect="1"/>
          </p:cNvPicPr>
          <p:nvPr/>
        </p:nvPicPr>
        <p:blipFill>
          <a:blip r:embed="rId3"/>
          <a:srcRect b="19064" l="73864"/>
          <a:stretch>
            <a:fillRect/>
          </a:stretch>
        </p:blipFill>
        <p:spPr>
          <a:xfrm>
            <a:off x="214282" y="928670"/>
            <a:ext cx="3000396" cy="3571900"/>
          </a:xfrm>
          <a:prstGeom prst="rect">
            <a:avLst/>
          </a:prstGeom>
        </p:spPr>
      </p:pic>
      <p:pic>
        <p:nvPicPr>
          <p:cNvPr descr="slide-14-728.jpg" id="7" name="Рисунок 6"/>
          <p:cNvPicPr>
            <a:picLocks noChangeAspect="1"/>
          </p:cNvPicPr>
          <p:nvPr/>
        </p:nvPicPr>
        <p:blipFill>
          <a:blip r:embed="rId3"/>
          <a:srcRect b="8272" l="35227" r="28409" t="8094"/>
          <a:stretch>
            <a:fillRect/>
          </a:stretch>
        </p:blipFill>
        <p:spPr>
          <a:xfrm>
            <a:off x="5929322" y="1000108"/>
            <a:ext cx="3000396" cy="3571900"/>
          </a:xfrm>
          <a:prstGeom prst="rect">
            <a:avLst/>
          </a:prstGeom>
        </p:spPr>
      </p:pic>
      <p:pic>
        <p:nvPicPr>
          <p:cNvPr descr="slide-14-728.jpg" id="8" name="Рисунок 7"/>
          <p:cNvPicPr>
            <a:picLocks noChangeAspect="1"/>
          </p:cNvPicPr>
          <p:nvPr/>
        </p:nvPicPr>
        <p:blipFill>
          <a:blip r:embed="rId3"/>
          <a:srcRect b="178" r="68182" t="16188"/>
          <a:stretch>
            <a:fillRect/>
          </a:stretch>
        </p:blipFill>
        <p:spPr>
          <a:xfrm>
            <a:off x="2857488" y="3214686"/>
            <a:ext cx="3286148" cy="3429024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dur="indefinite" id="1" nodeType="tmRoot" restart="never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7464757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85729"/>
            <a:ext cx="7772400" cy="1214445"/>
          </a:xfrm>
        </p:spPr>
        <p:txBody>
          <a:bodyPr/>
          <a:lstStyle/>
          <a:p>
            <a:r>
              <a:rPr lang="uk-UA" b="1" dirty="0" smtClean="0">
                <a:solidFill>
                  <a:srgbClr val="FF0000"/>
                </a:solidFill>
              </a:rPr>
              <a:t>Підсумок  уроку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1928802"/>
            <a:ext cx="6986614" cy="3709998"/>
          </a:xfrm>
        </p:spPr>
        <p:txBody>
          <a:bodyPr/>
          <a:lstStyle/>
          <a:p>
            <a:pPr algn="l"/>
            <a:r>
              <a:rPr lang="uk-UA" b="1" dirty="0" smtClean="0">
                <a:solidFill>
                  <a:srgbClr val="002060"/>
                </a:solidFill>
              </a:rPr>
              <a:t>Дізнався</a:t>
            </a:r>
            <a:r>
              <a:rPr lang="uk-UA" dirty="0" smtClean="0">
                <a:solidFill>
                  <a:srgbClr val="002060"/>
                </a:solidFill>
              </a:rPr>
              <a:t>                </a:t>
            </a:r>
            <a:r>
              <a:rPr lang="uk-UA" b="1" dirty="0" smtClean="0">
                <a:solidFill>
                  <a:srgbClr val="002060"/>
                </a:solidFill>
              </a:rPr>
              <a:t>Я</a:t>
            </a:r>
            <a:r>
              <a:rPr lang="uk-UA" dirty="0" smtClean="0">
                <a:solidFill>
                  <a:srgbClr val="002060"/>
                </a:solidFill>
              </a:rPr>
              <a:t>                </a:t>
            </a:r>
            <a:r>
              <a:rPr lang="uk-UA" b="1" dirty="0" smtClean="0">
                <a:solidFill>
                  <a:srgbClr val="002060"/>
                </a:solidFill>
              </a:rPr>
              <a:t>Зрозумів</a:t>
            </a:r>
          </a:p>
          <a:p>
            <a:pPr algn="l"/>
            <a:endParaRPr lang="uk-UA" dirty="0" smtClean="0">
              <a:solidFill>
                <a:srgbClr val="002060"/>
              </a:solidFill>
            </a:endParaRPr>
          </a:p>
          <a:p>
            <a:pPr algn="l"/>
            <a:endParaRPr lang="uk-UA" dirty="0" smtClean="0">
              <a:solidFill>
                <a:srgbClr val="002060"/>
              </a:solidFill>
            </a:endParaRPr>
          </a:p>
          <a:p>
            <a:pPr algn="l"/>
            <a:r>
              <a:rPr lang="uk-UA" b="1" dirty="0" smtClean="0">
                <a:solidFill>
                  <a:srgbClr val="002060"/>
                </a:solidFill>
              </a:rPr>
              <a:t>                          Навчився</a:t>
            </a:r>
            <a:endParaRPr lang="ru-RU" b="1" dirty="0">
              <a:solidFill>
                <a:srgbClr val="002060"/>
              </a:solidFill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>
            <a:off x="4857752" y="2285992"/>
            <a:ext cx="1143008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rot="10800000">
            <a:off x="3143240" y="2285992"/>
            <a:ext cx="1143008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rot="5400000">
            <a:off x="4001290" y="3142454"/>
            <a:ext cx="1143008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eografiya-2.jpg"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00166" y="928670"/>
            <a:ext cx="6572296" cy="2714644"/>
          </a:xfrm>
        </p:spPr>
        <p:txBody>
          <a:bodyPr>
            <a:normAutofit fontScale="90000"/>
          </a:bodyPr>
          <a:lstStyle/>
          <a:p>
            <a:r>
              <a:rPr b="1" dirty="0" lang="uk-UA" smtClean="0" sz="4800">
                <a:solidFill>
                  <a:srgbClr val="FF0000"/>
                </a:solidFill>
              </a:rPr>
              <a:t>   </a:t>
            </a:r>
            <a:br>
              <a:rPr b="1" dirty="0" lang="uk-UA" smtClean="0" sz="4800">
                <a:solidFill>
                  <a:srgbClr val="FF0000"/>
                </a:solidFill>
              </a:rPr>
            </a:br>
            <a:r>
              <a:rPr b="1" dirty="0" lang="uk-UA" smtClean="0" sz="4800">
                <a:solidFill>
                  <a:srgbClr val="FF0000"/>
                </a:solidFill>
              </a:rPr>
              <a:t>Домашнє завдання</a:t>
            </a:r>
            <a:br>
              <a:rPr b="1" dirty="0" lang="uk-UA" smtClean="0" sz="4800">
                <a:solidFill>
                  <a:srgbClr val="FF0000"/>
                </a:solidFill>
              </a:rPr>
            </a:br>
            <a:r>
              <a:rPr b="1" dirty="0" lang="uk-UA" smtClean="0" sz="2800">
                <a:solidFill>
                  <a:srgbClr val="002060"/>
                </a:solidFill>
              </a:rPr>
              <a:t> </a:t>
            </a:r>
            <a:br>
              <a:rPr b="1" dirty="0" lang="uk-UA" smtClean="0" sz="2800">
                <a:solidFill>
                  <a:srgbClr val="002060"/>
                </a:solidFill>
              </a:rPr>
            </a:br>
            <a:r>
              <a:rPr b="1" dirty="0" lang="uk-UA" smtClean="0" sz="4800">
                <a:solidFill>
                  <a:srgbClr val="FF0000"/>
                </a:solidFill>
              </a:rPr>
              <a:t/>
            </a:r>
            <a:br>
              <a:rPr b="1" dirty="0" lang="uk-UA" smtClean="0" sz="4800">
                <a:solidFill>
                  <a:srgbClr val="FF0000"/>
                </a:solidFill>
              </a:rPr>
            </a:br>
            <a:endParaRPr b="1" dirty="0" lang="ru-RU" sz="480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1" type="subTitle"/>
          </p:nvPr>
        </p:nvSpPr>
        <p:spPr>
          <a:xfrm>
            <a:off x="1571604" y="2357430"/>
            <a:ext cx="6400800" cy="571504"/>
          </a:xfrm>
        </p:spPr>
        <p:txBody>
          <a:bodyPr>
            <a:normAutofit lnSpcReduction="10000"/>
          </a:bodyPr>
          <a:lstStyle/>
          <a:p>
            <a:pPr algn="l"/>
            <a:r>
              <a:rPr b="1" dirty="0" lang="uk-UA" smtClean="0">
                <a:solidFill>
                  <a:srgbClr val="002060"/>
                </a:solidFill>
              </a:rPr>
              <a:t>  </a:t>
            </a:r>
            <a:r>
              <a:rPr b="1" dirty="0" lang="uk-UA" smtClean="0" sz="2800">
                <a:solidFill>
                  <a:srgbClr val="002060"/>
                </a:solidFill>
              </a:rPr>
              <a:t>1. Читати казку в особах</a:t>
            </a:r>
            <a:r>
              <a:rPr b="1" dirty="0" lang="uk-UA" smtClean="0">
                <a:solidFill>
                  <a:srgbClr val="002060"/>
                </a:solidFill>
              </a:rPr>
              <a:t>.</a:t>
            </a:r>
            <a:endParaRPr dirty="0" lang="ru-RU"/>
          </a:p>
        </p:txBody>
      </p:sp>
      <p:sp>
        <p:nvSpPr>
          <p:cNvPr id="7" name="Подзаголовок 2"/>
          <p:cNvSpPr txBox="1">
            <a:spLocks/>
          </p:cNvSpPr>
          <p:nvPr/>
        </p:nvSpPr>
        <p:spPr>
          <a:xfrm>
            <a:off x="1581128" y="4714884"/>
            <a:ext cx="6400800" cy="1152532"/>
          </a:xfrm>
          <a:prstGeom prst="rect">
            <a:avLst/>
          </a:prstGeom>
        </p:spPr>
        <p:txBody>
          <a:bodyPr bIns="45720" lIns="91440" rIns="91440" rtlCol="0" tIns="45720" vert="horz">
            <a:normAutofit fontScale="47500" lnSpcReduction="20000"/>
          </a:bodyPr>
          <a:lstStyle/>
          <a:p>
            <a:pPr algn="l" defTabSz="914400" eaLnBrk="1" fontAlgn="auto" hangingPunct="1" indent="0" latinLnBrk="0" lvl="0" marL="0" marR="0" rtl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charset="0" pitchFamily="34" typeface="Arial"/>
              <a:buNone/>
              <a:tabLst/>
              <a:defRPr/>
            </a:pPr>
            <a:r>
              <a:rPr b="1" baseline="0" cap="none" dirty="0" i="0" kern="1200" kumimoji="0" lang="uk-UA" noProof="0" normalizeH="0" smtClean="0" spc="0" strike="noStrike" sz="3200" u="none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  <a:br>
              <a:rPr b="1" baseline="0" cap="none" dirty="0" i="0" kern="1200" kumimoji="0" lang="uk-UA" noProof="0" normalizeH="0" smtClean="0" spc="0" strike="noStrike" sz="3200" u="none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b="1" baseline="0" cap="none" dirty="0" i="0" kern="1200" kumimoji="0" lang="uk-UA" noProof="0" normalizeH="0" smtClean="0" spc="0" strike="noStrike" sz="3200" u="none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  <a:br>
              <a:rPr b="1" baseline="0" cap="none" dirty="0" i="0" kern="1200" kumimoji="0" lang="uk-UA" noProof="0" normalizeH="0" smtClean="0" spc="0" strike="noStrike" sz="3200" u="none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b="1" baseline="0" cap="none" dirty="0" i="0" kern="1200" kumimoji="0" lang="uk-UA" noProof="0" normalizeH="0" smtClean="0" spc="0" strike="noStrike" sz="3200" u="none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algn="l" defTabSz="914400" eaLnBrk="1" fontAlgn="auto" hangingPunct="1" indent="0" latinLnBrk="0" lvl="0" marL="0" marR="0" rtl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charset="0" pitchFamily="34" typeface="Arial"/>
              <a:buNone/>
              <a:tabLst/>
              <a:defRPr/>
            </a:pPr>
            <a:endParaRPr b="1" dirty="0" lang="uk-UA" smtClean="0" sz="3200">
              <a:solidFill>
                <a:srgbClr val="002060"/>
              </a:solidFill>
            </a:endParaRPr>
          </a:p>
          <a:p>
            <a:pPr algn="l" defTabSz="914400" eaLnBrk="1" fontAlgn="auto" hangingPunct="1" indent="0" latinLnBrk="0" lvl="0" marL="0" marR="0" rtl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charset="0" pitchFamily="34" typeface="Arial"/>
              <a:buNone/>
              <a:tabLst/>
              <a:defRPr/>
            </a:pPr>
            <a:r>
              <a:rPr b="1" baseline="0" cap="none" dirty="0" i="0" kern="1200" kumimoji="0" lang="uk-UA" noProof="0" normalizeH="0" smtClean="0" spc="0" strike="noStrike" sz="3200" u="none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b="0" baseline="0" cap="none" dirty="0" i="0" kern="1200" kumimoji="0" lang="ru-RU" noProof="0" normalizeH="0" spc="0" strike="noStrike" sz="3200" u="none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1643042" y="2786058"/>
            <a:ext cx="6400800" cy="2071702"/>
          </a:xfrm>
          <a:prstGeom prst="rect">
            <a:avLst/>
          </a:prstGeom>
        </p:spPr>
        <p:txBody>
          <a:bodyPr bIns="45720" lIns="91440" rIns="91440" rtlCol="0" tIns="45720" vert="horz">
            <a:normAutofit/>
          </a:bodyPr>
          <a:lstStyle/>
          <a:p>
            <a:pPr algn="l" defTabSz="914400" eaLnBrk="1" fontAlgn="auto" hangingPunct="1" indent="0" latinLnBrk="0" lvl="0" marL="0" marR="0" rtl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charset="0" pitchFamily="34" typeface="Arial"/>
              <a:buNone/>
              <a:tabLst/>
              <a:defRPr/>
            </a:pPr>
            <a:r>
              <a:rPr b="1" baseline="0" cap="none" dirty="0" i="0" kern="1200" kumimoji="0" lang="uk-UA" noProof="0" normalizeH="0" smtClean="0" spc="0" strike="noStrike" sz="2800" u="none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b="1" baseline="0" cap="none" dirty="0" i="0" kern="1200" kumimoji="0" lang="uk-UA" noProof="0" normalizeH="0" smtClean="0" spc="0" strike="noStrike" sz="2800" u="none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</a:t>
            </a:r>
            <a:r>
              <a:rPr b="1" cap="none" dirty="0" i="0" kern="1200" kumimoji="0" lang="uk-UA" noProof="0" normalizeH="0" smtClean="0" spc="0" strike="noStrike" sz="2800" u="none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Для допитливих:</a:t>
            </a:r>
            <a:r>
              <a:rPr b="1" cap="none" dirty="0" i="0" kern="1200" kumimoji="0" lang="uk-UA" noProof="0" normalizeH="0" smtClean="0" spc="0" strike="noStrike" sz="2800" u="none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переглянути раніше прочитані казки, визначити ті, </a:t>
            </a:r>
            <a:endParaRPr b="1" dirty="0" lang="uk-UA" smtClean="0" sz="2800">
              <a:solidFill>
                <a:srgbClr val="7030A0"/>
              </a:solidFill>
            </a:endParaRPr>
          </a:p>
          <a:p>
            <a:pPr algn="l" defTabSz="914400" eaLnBrk="1" fontAlgn="auto" hangingPunct="1" indent="0" latinLnBrk="0" lvl="0" marL="0" marR="0" rtl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charset="0" pitchFamily="34" typeface="Arial"/>
              <a:buNone/>
              <a:tabLst/>
              <a:defRPr/>
            </a:pPr>
            <a:r>
              <a:rPr b="1" cap="none" dirty="0" i="0" kern="1200" kumimoji="0" lang="uk-UA" noProof="0" normalizeH="0" smtClean="0" spc="0" strike="noStrike" sz="2800" u="none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які подібні до цієї казки та визначити у чому саме полягає подібність.</a:t>
            </a:r>
            <a:endParaRPr b="0" baseline="0" cap="none" dirty="0" i="0" kern="1200" kumimoji="0" lang="ru-RU" noProof="0" normalizeH="0" spc="0" strike="noStrike" sz="2800" u="none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1357290" y="4000504"/>
            <a:ext cx="6400800" cy="1643074"/>
          </a:xfrm>
          <a:prstGeom prst="rect">
            <a:avLst/>
          </a:prstGeom>
        </p:spPr>
        <p:txBody>
          <a:bodyPr bIns="45720" lIns="91440" rIns="91440" rtlCol="0" tIns="45720" vert="horz">
            <a:normAutofit fontScale="32500" lnSpcReduction="20000"/>
          </a:bodyPr>
          <a:lstStyle/>
          <a:p>
            <a:pPr algn="l" defTabSz="914400" eaLnBrk="1" fontAlgn="auto" hangingPunct="1" indent="0" latinLnBrk="0" lvl="0" marL="0" marR="0" rtl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charset="0" pitchFamily="34" typeface="Arial"/>
              <a:buNone/>
              <a:tabLst/>
              <a:defRPr/>
            </a:pPr>
            <a:r>
              <a:rPr b="1" baseline="0" cap="none" dirty="0" i="0" kern="1200" kumimoji="0" lang="uk-UA" noProof="0" normalizeH="0" smtClean="0" spc="0" strike="noStrike" sz="3200" u="none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  <a:br>
              <a:rPr b="1" baseline="0" cap="none" dirty="0" i="0" kern="1200" kumimoji="0" lang="uk-UA" noProof="0" normalizeH="0" smtClean="0" spc="0" strike="noStrike" sz="3200" u="none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b="1" baseline="0" cap="none" dirty="0" i="0" kern="1200" kumimoji="0" lang="uk-UA" noProof="0" normalizeH="0" smtClean="0" spc="0" strike="noStrike" sz="3200" u="none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  <a:br>
              <a:rPr b="1" baseline="0" cap="none" dirty="0" i="0" kern="1200" kumimoji="0" lang="uk-UA" noProof="0" normalizeH="0" smtClean="0" spc="0" strike="noStrike" sz="3200" u="none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b="1" baseline="0" cap="none" dirty="0" i="0" kern="1200" kumimoji="0" lang="uk-UA" noProof="0" normalizeH="0" smtClean="0" spc="0" strike="noStrike" sz="3200" u="none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algn="l" defTabSz="914400" eaLnBrk="1" fontAlgn="auto" hangingPunct="1" indent="0" latinLnBrk="0" lvl="0" marL="0" marR="0" rtl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charset="0" pitchFamily="34" typeface="Arial"/>
              <a:buNone/>
              <a:tabLst/>
              <a:defRPr/>
            </a:pPr>
            <a:endParaRPr b="1" dirty="0" lang="uk-UA" smtClean="0" sz="3200">
              <a:solidFill>
                <a:srgbClr val="002060"/>
              </a:solidFill>
            </a:endParaRPr>
          </a:p>
          <a:p>
            <a:pPr algn="l" defTabSz="914400" eaLnBrk="1" fontAlgn="auto" hangingPunct="1" indent="0" latinLnBrk="0" lvl="0" marL="0" marR="0" rtl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charset="0" pitchFamily="34" typeface="Arial"/>
              <a:buNone/>
              <a:tabLst/>
              <a:defRPr/>
            </a:pPr>
            <a:r>
              <a:rPr b="1" baseline="0" cap="none" dirty="0" i="0" kern="1200" kumimoji="0" lang="uk-UA" noProof="0" normalizeH="0" smtClean="0" spc="0" strike="noStrike" sz="8600" u="none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b="1" baseline="0" cap="none" dirty="0" i="0" kern="1200" kumimoji="0" lang="uk-UA" noProof="0" normalizeH="0" smtClean="0" spc="0" strike="noStrike" sz="8600" u="none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3. Творче завдання.</a:t>
            </a:r>
            <a:r>
              <a:rPr b="1" baseline="0" cap="none" dirty="0" i="0" kern="1200" kumimoji="0" lang="uk-UA" noProof="0" normalizeH="0" smtClean="0" spc="0" strike="noStrike" sz="8600" u="none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Скласти нову казку змінивши кінцівку.</a:t>
            </a:r>
            <a:r>
              <a:rPr b="1" baseline="0" cap="none" dirty="0" i="0" kern="1200" kumimoji="0" lang="uk-UA" noProof="0" normalizeH="0" smtClean="0" spc="0" strike="noStrike" sz="3200" u="none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endParaRPr b="0" baseline="0" cap="none" dirty="0" i="0" kern="1200" kumimoji="0" lang="ru-RU" noProof="0" normalizeH="0" spc="0" strike="noStrike" sz="3200" u="none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wedge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5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7"/>
                                        <p:tgtEl>
                                          <p:spTgt spid="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8"/>
                                        <p:tgtEl>
                                          <p:spTgt spid="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9"/>
                                        <p:tgtEl>
                                          <p:spTgt spid="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0">
                      <p:stCondLst>
                        <p:cond delay="indefinite"/>
                      </p:stCondLst>
                      <p:childTnLst>
                        <p:par>
                          <p:cTn fill="hold" id="11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2" nodeType="clickEffect" presetClass="entr" presetID="5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14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5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16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7">
                      <p:stCondLst>
                        <p:cond delay="indefinite"/>
                      </p:stCondLst>
                      <p:childTnLst>
                        <p:par>
                          <p:cTn fill="hold" id="18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9" nodeType="clickEffect" presetClass="entr" presetID="5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21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22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23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p" grpId="0" spid="3"/>
      <p:bldP grpId="0" spid="8"/>
      <p:bldP grpId="0" spid="9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5737708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357430"/>
            <a:ext cx="6386530" cy="3000396"/>
          </a:xfrm>
        </p:spPr>
        <p:txBody>
          <a:bodyPr>
            <a:noAutofit/>
          </a:bodyPr>
          <a:lstStyle/>
          <a:p>
            <a:r>
              <a:rPr lang="uk-UA" sz="6600" dirty="0" smtClean="0">
                <a:solidFill>
                  <a:srgbClr val="FFFF00"/>
                </a:solidFill>
              </a:rPr>
              <a:t>Казка вчить, як на світі </a:t>
            </a:r>
            <a:r>
              <a:rPr lang="uk-UA" sz="6600" dirty="0" err="1" smtClean="0">
                <a:solidFill>
                  <a:srgbClr val="FFFF00"/>
                </a:solidFill>
              </a:rPr>
              <a:t>жить</a:t>
            </a:r>
            <a:r>
              <a:rPr lang="uk-UA" sz="6600" dirty="0" smtClean="0">
                <a:solidFill>
                  <a:srgbClr val="FFFF00"/>
                </a:solidFill>
              </a:rPr>
              <a:t>.</a:t>
            </a:r>
            <a:endParaRPr lang="ru-RU" sz="6600" dirty="0">
              <a:solidFill>
                <a:srgbClr val="FFFF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V="1">
            <a:off x="1371600" y="5638799"/>
            <a:ext cx="6400800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75979-pticy.jpg"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86116" y="0"/>
            <a:ext cx="5172084" cy="5643578"/>
          </a:xfrm>
        </p:spPr>
        <p:txBody>
          <a:bodyPr>
            <a:noAutofit/>
          </a:bodyPr>
          <a:lstStyle/>
          <a:p>
            <a:r>
              <a:rPr b="1" dirty="0" lang="uk-UA" smtClean="0" sz="2400">
                <a:solidFill>
                  <a:schemeClr val="bg2">
                    <a:lumMod val="10000"/>
                  </a:schemeClr>
                </a:solidFill>
              </a:rPr>
              <a:t/>
            </a:r>
            <a:br>
              <a:rPr b="1" dirty="0" lang="uk-UA" smtClean="0" sz="2400">
                <a:solidFill>
                  <a:schemeClr val="bg2">
                    <a:lumMod val="10000"/>
                  </a:schemeClr>
                </a:solidFill>
              </a:rPr>
            </a:br>
            <a:r>
              <a:rPr b="1" dirty="0" lang="uk-UA" smtClean="0" sz="4800">
                <a:solidFill>
                  <a:srgbClr val="FF0000"/>
                </a:solidFill>
              </a:rPr>
              <a:t>ЧИСТОМОВКИ</a:t>
            </a:r>
            <a:r>
              <a:rPr b="1" dirty="0" lang="uk-UA" sz="2400">
                <a:solidFill>
                  <a:schemeClr val="bg2">
                    <a:lumMod val="10000"/>
                  </a:schemeClr>
                </a:solidFill>
              </a:rPr>
              <a:t/>
            </a:r>
            <a:br>
              <a:rPr b="1" dirty="0" lang="uk-UA" sz="2400">
                <a:solidFill>
                  <a:schemeClr val="bg2">
                    <a:lumMod val="10000"/>
                  </a:schemeClr>
                </a:solidFill>
              </a:rPr>
            </a:br>
            <a:r>
              <a:rPr b="1" dirty="0" lang="uk-UA" smtClean="0" sz="2400">
                <a:solidFill>
                  <a:srgbClr val="7030A0"/>
                </a:solidFill>
              </a:rPr>
              <a:t>До – </a:t>
            </a:r>
            <a:r>
              <a:rPr b="1" dirty="0" err="1" lang="uk-UA" smtClean="0" sz="2400">
                <a:solidFill>
                  <a:srgbClr val="7030A0"/>
                </a:solidFill>
              </a:rPr>
              <a:t>до</a:t>
            </a:r>
            <a:r>
              <a:rPr b="1" dirty="0" lang="uk-UA" smtClean="0" sz="2400">
                <a:solidFill>
                  <a:srgbClr val="7030A0"/>
                </a:solidFill>
              </a:rPr>
              <a:t> – </a:t>
            </a:r>
            <a:r>
              <a:rPr b="1" dirty="0" err="1" lang="uk-UA" smtClean="0" sz="2400">
                <a:solidFill>
                  <a:srgbClr val="7030A0"/>
                </a:solidFill>
              </a:rPr>
              <a:t>до</a:t>
            </a:r>
            <a:r>
              <a:rPr b="1" dirty="0" lang="uk-UA" smtClean="0" sz="2400">
                <a:solidFill>
                  <a:srgbClr val="7030A0"/>
                </a:solidFill>
              </a:rPr>
              <a:t>, </a:t>
            </a:r>
            <a:r>
              <a:rPr b="1" dirty="0" err="1" lang="uk-UA" smtClean="0" sz="2400">
                <a:solidFill>
                  <a:srgbClr val="7030A0"/>
                </a:solidFill>
              </a:rPr>
              <a:t>до</a:t>
            </a:r>
            <a:r>
              <a:rPr b="1" dirty="0" lang="uk-UA" smtClean="0" sz="2400">
                <a:solidFill>
                  <a:srgbClr val="7030A0"/>
                </a:solidFill>
              </a:rPr>
              <a:t> – </a:t>
            </a:r>
            <a:r>
              <a:rPr b="1" dirty="0" err="1" lang="uk-UA" smtClean="0" sz="2400">
                <a:solidFill>
                  <a:srgbClr val="7030A0"/>
                </a:solidFill>
              </a:rPr>
              <a:t>до</a:t>
            </a:r>
            <a:r>
              <a:rPr b="1" dirty="0" lang="uk-UA" smtClean="0" sz="2400">
                <a:solidFill>
                  <a:srgbClr val="7030A0"/>
                </a:solidFill>
              </a:rPr>
              <a:t> – </a:t>
            </a:r>
            <a:r>
              <a:rPr b="1" dirty="0" err="1" lang="uk-UA" smtClean="0" sz="2400">
                <a:solidFill>
                  <a:srgbClr val="7030A0"/>
                </a:solidFill>
              </a:rPr>
              <a:t>до</a:t>
            </a:r>
            <a:r>
              <a:rPr b="1" dirty="0" lang="uk-UA" smtClean="0" sz="2400">
                <a:solidFill>
                  <a:srgbClr val="7030A0"/>
                </a:solidFill>
              </a:rPr>
              <a:t> – </a:t>
            </a:r>
            <a:br>
              <a:rPr b="1" dirty="0" lang="uk-UA" smtClean="0" sz="2400">
                <a:solidFill>
                  <a:srgbClr val="7030A0"/>
                </a:solidFill>
              </a:rPr>
            </a:br>
            <a:r>
              <a:rPr b="1" dirty="0" lang="uk-UA" smtClean="0" sz="2400">
                <a:solidFill>
                  <a:srgbClr val="7030A0"/>
                </a:solidFill>
              </a:rPr>
              <a:t>мостить пташка гніздо.</a:t>
            </a:r>
            <a:r>
              <a:rPr b="1" dirty="0" lang="uk-UA" smtClean="0" sz="2400">
                <a:solidFill>
                  <a:schemeClr val="bg2">
                    <a:lumMod val="10000"/>
                  </a:schemeClr>
                </a:solidFill>
              </a:rPr>
              <a:t/>
            </a:r>
            <a:br>
              <a:rPr b="1" dirty="0" lang="uk-UA" smtClean="0" sz="2400">
                <a:solidFill>
                  <a:schemeClr val="bg2">
                    <a:lumMod val="10000"/>
                  </a:schemeClr>
                </a:solidFill>
              </a:rPr>
            </a:br>
            <a:r>
              <a:rPr b="1" dirty="0" err="1" lang="uk-UA" smtClean="0" sz="2400">
                <a:solidFill>
                  <a:schemeClr val="accent2">
                    <a:lumMod val="75000"/>
                  </a:schemeClr>
                </a:solidFill>
              </a:rPr>
              <a:t>Ді</a:t>
            </a:r>
            <a:r>
              <a:rPr b="1" dirty="0" lang="uk-UA" smtClean="0" sz="2400">
                <a:solidFill>
                  <a:schemeClr val="accent2">
                    <a:lumMod val="75000"/>
                  </a:schemeClr>
                </a:solidFill>
              </a:rPr>
              <a:t> – </a:t>
            </a:r>
            <a:r>
              <a:rPr b="1" dirty="0" err="1" lang="uk-UA" smtClean="0" sz="2400">
                <a:solidFill>
                  <a:schemeClr val="accent2">
                    <a:lumMod val="75000"/>
                  </a:schemeClr>
                </a:solidFill>
              </a:rPr>
              <a:t>ді</a:t>
            </a:r>
            <a:r>
              <a:rPr b="1" dirty="0" lang="uk-UA" smtClean="0" sz="2400">
                <a:solidFill>
                  <a:schemeClr val="accent2">
                    <a:lumMod val="75000"/>
                  </a:schemeClr>
                </a:solidFill>
              </a:rPr>
              <a:t> – </a:t>
            </a:r>
            <a:r>
              <a:rPr b="1" dirty="0" err="1" lang="uk-UA" smtClean="0" sz="2400">
                <a:solidFill>
                  <a:schemeClr val="accent2">
                    <a:lumMod val="75000"/>
                  </a:schemeClr>
                </a:solidFill>
              </a:rPr>
              <a:t>ді</a:t>
            </a:r>
            <a:r>
              <a:rPr b="1" dirty="0" lang="uk-UA" smtClean="0" sz="2400">
                <a:solidFill>
                  <a:schemeClr val="accent2">
                    <a:lumMod val="75000"/>
                  </a:schemeClr>
                </a:solidFill>
              </a:rPr>
              <a:t>, </a:t>
            </a:r>
            <a:r>
              <a:rPr b="1" dirty="0" err="1" lang="uk-UA" smtClean="0" sz="2400">
                <a:solidFill>
                  <a:schemeClr val="accent2">
                    <a:lumMod val="75000"/>
                  </a:schemeClr>
                </a:solidFill>
              </a:rPr>
              <a:t>ді</a:t>
            </a:r>
            <a:r>
              <a:rPr b="1" dirty="0" lang="uk-UA" smtClean="0" sz="2400">
                <a:solidFill>
                  <a:schemeClr val="accent2">
                    <a:lumMod val="75000"/>
                  </a:schemeClr>
                </a:solidFill>
              </a:rPr>
              <a:t> – </a:t>
            </a:r>
            <a:r>
              <a:rPr b="1" dirty="0" err="1" lang="uk-UA" smtClean="0" sz="2400">
                <a:solidFill>
                  <a:schemeClr val="accent2">
                    <a:lumMod val="75000"/>
                  </a:schemeClr>
                </a:solidFill>
              </a:rPr>
              <a:t>ді</a:t>
            </a:r>
            <a:r>
              <a:rPr b="1" dirty="0" lang="uk-UA" smtClean="0" sz="2400">
                <a:solidFill>
                  <a:schemeClr val="accent2">
                    <a:lumMod val="75000"/>
                  </a:schemeClr>
                </a:solidFill>
              </a:rPr>
              <a:t> – </a:t>
            </a:r>
            <a:r>
              <a:rPr b="1" dirty="0" err="1" lang="uk-UA" smtClean="0" sz="2400">
                <a:solidFill>
                  <a:schemeClr val="accent2">
                    <a:lumMod val="75000"/>
                  </a:schemeClr>
                </a:solidFill>
              </a:rPr>
              <a:t>ді</a:t>
            </a:r>
            <a:r>
              <a:rPr b="1" dirty="0" lang="uk-UA" smtClean="0" sz="2400">
                <a:solidFill>
                  <a:schemeClr val="accent2">
                    <a:lumMod val="75000"/>
                  </a:schemeClr>
                </a:solidFill>
              </a:rPr>
              <a:t> –</a:t>
            </a:r>
            <a:br>
              <a:rPr b="1" dirty="0" lang="uk-UA" smtClean="0" sz="2400">
                <a:solidFill>
                  <a:schemeClr val="accent2">
                    <a:lumMod val="75000"/>
                  </a:schemeClr>
                </a:solidFill>
              </a:rPr>
            </a:br>
            <a:r>
              <a:rPr b="1" dirty="0" lang="uk-UA" smtClean="0" sz="2400">
                <a:solidFill>
                  <a:schemeClr val="accent2">
                    <a:lumMod val="75000"/>
                  </a:schemeClr>
                </a:solidFill>
              </a:rPr>
              <a:t> пташенята в гнізді.</a:t>
            </a:r>
            <a:r>
              <a:rPr b="1" dirty="0" lang="uk-UA" smtClean="0" sz="2400">
                <a:solidFill>
                  <a:schemeClr val="bg2">
                    <a:lumMod val="10000"/>
                  </a:schemeClr>
                </a:solidFill>
              </a:rPr>
              <a:t/>
            </a:r>
            <a:br>
              <a:rPr b="1" dirty="0" lang="uk-UA" smtClean="0" sz="2400">
                <a:solidFill>
                  <a:schemeClr val="bg2">
                    <a:lumMod val="10000"/>
                  </a:schemeClr>
                </a:solidFill>
              </a:rPr>
            </a:br>
            <a:r>
              <a:rPr b="1" dirty="0" err="1" lang="uk-UA" smtClean="0" sz="2400">
                <a:solidFill>
                  <a:schemeClr val="tx2">
                    <a:lumMod val="50000"/>
                  </a:schemeClr>
                </a:solidFill>
              </a:rPr>
              <a:t>Да</a:t>
            </a:r>
            <a:r>
              <a:rPr b="1" dirty="0" lang="uk-UA" smtClean="0" sz="2400">
                <a:solidFill>
                  <a:schemeClr val="tx2">
                    <a:lumMod val="50000"/>
                  </a:schemeClr>
                </a:solidFill>
              </a:rPr>
              <a:t> – </a:t>
            </a:r>
            <a:r>
              <a:rPr b="1" dirty="0" err="1" lang="uk-UA" smtClean="0" sz="2400">
                <a:solidFill>
                  <a:schemeClr val="tx2">
                    <a:lumMod val="50000"/>
                  </a:schemeClr>
                </a:solidFill>
              </a:rPr>
              <a:t>да</a:t>
            </a:r>
            <a:r>
              <a:rPr b="1" dirty="0" lang="uk-UA" smtClean="0" sz="2400">
                <a:solidFill>
                  <a:schemeClr val="tx2">
                    <a:lumMod val="50000"/>
                  </a:schemeClr>
                </a:solidFill>
              </a:rPr>
              <a:t> – </a:t>
            </a:r>
            <a:r>
              <a:rPr b="1" dirty="0" err="1" lang="uk-UA" smtClean="0" sz="2400">
                <a:solidFill>
                  <a:schemeClr val="tx2">
                    <a:lumMod val="50000"/>
                  </a:schemeClr>
                </a:solidFill>
              </a:rPr>
              <a:t>да</a:t>
            </a:r>
            <a:r>
              <a:rPr b="1" dirty="0" lang="uk-UA" smtClean="0" sz="2400">
                <a:solidFill>
                  <a:schemeClr val="tx2">
                    <a:lumMod val="50000"/>
                  </a:schemeClr>
                </a:solidFill>
              </a:rPr>
              <a:t>, </a:t>
            </a:r>
            <a:r>
              <a:rPr b="1" dirty="0" err="1" lang="uk-UA" smtClean="0" sz="2400">
                <a:solidFill>
                  <a:schemeClr val="tx2">
                    <a:lumMod val="50000"/>
                  </a:schemeClr>
                </a:solidFill>
              </a:rPr>
              <a:t>да</a:t>
            </a:r>
            <a:r>
              <a:rPr b="1" dirty="0" lang="uk-UA" smtClean="0" sz="2400">
                <a:solidFill>
                  <a:schemeClr val="tx2">
                    <a:lumMod val="50000"/>
                  </a:schemeClr>
                </a:solidFill>
              </a:rPr>
              <a:t> – </a:t>
            </a:r>
            <a:r>
              <a:rPr b="1" dirty="0" err="1" lang="uk-UA" smtClean="0" sz="2400">
                <a:solidFill>
                  <a:schemeClr val="tx2">
                    <a:lumMod val="50000"/>
                  </a:schemeClr>
                </a:solidFill>
              </a:rPr>
              <a:t>да</a:t>
            </a:r>
            <a:r>
              <a:rPr b="1" dirty="0" lang="uk-UA" smtClean="0" sz="2400">
                <a:solidFill>
                  <a:schemeClr val="tx2">
                    <a:lumMod val="50000"/>
                  </a:schemeClr>
                </a:solidFill>
              </a:rPr>
              <a:t> – </a:t>
            </a:r>
            <a:r>
              <a:rPr b="1" dirty="0" err="1" lang="uk-UA" smtClean="0" sz="2400">
                <a:solidFill>
                  <a:schemeClr val="tx2">
                    <a:lumMod val="50000"/>
                  </a:schemeClr>
                </a:solidFill>
              </a:rPr>
              <a:t>да</a:t>
            </a:r>
            <a:r>
              <a:rPr b="1" dirty="0" lang="uk-UA" smtClean="0" sz="2400">
                <a:solidFill>
                  <a:schemeClr val="tx2">
                    <a:lumMod val="50000"/>
                  </a:schemeClr>
                </a:solidFill>
              </a:rPr>
              <a:t> –</a:t>
            </a:r>
            <a:br>
              <a:rPr b="1" dirty="0" lang="uk-UA" smtClean="0" sz="2400">
                <a:solidFill>
                  <a:schemeClr val="tx2">
                    <a:lumMod val="50000"/>
                  </a:schemeClr>
                </a:solidFill>
              </a:rPr>
            </a:br>
            <a:r>
              <a:rPr b="1" dirty="0" lang="uk-UA" smtClean="0" sz="2400">
                <a:solidFill>
                  <a:schemeClr val="tx2">
                    <a:lumMod val="50000"/>
                  </a:schemeClr>
                </a:solidFill>
              </a:rPr>
              <a:t> лізе кіт до гнізда.</a:t>
            </a:r>
            <a:r>
              <a:rPr b="1" dirty="0" lang="uk-UA" smtClean="0" sz="2400">
                <a:solidFill>
                  <a:schemeClr val="bg2">
                    <a:lumMod val="10000"/>
                  </a:schemeClr>
                </a:solidFill>
              </a:rPr>
              <a:t/>
            </a:r>
            <a:br>
              <a:rPr b="1" dirty="0" lang="uk-UA" smtClean="0" sz="2400">
                <a:solidFill>
                  <a:schemeClr val="bg2">
                    <a:lumMod val="10000"/>
                  </a:schemeClr>
                </a:solidFill>
              </a:rPr>
            </a:br>
            <a:r>
              <a:rPr b="1" dirty="0" err="1" lang="uk-UA" smtClean="0" sz="2400">
                <a:solidFill>
                  <a:schemeClr val="accent6">
                    <a:lumMod val="75000"/>
                  </a:schemeClr>
                </a:solidFill>
              </a:rPr>
              <a:t>Ду</a:t>
            </a:r>
            <a:r>
              <a:rPr b="1" dirty="0" lang="uk-UA" smtClean="0" sz="2400">
                <a:solidFill>
                  <a:schemeClr val="accent6">
                    <a:lumMod val="75000"/>
                  </a:schemeClr>
                </a:solidFill>
              </a:rPr>
              <a:t> – </a:t>
            </a:r>
            <a:r>
              <a:rPr b="1" dirty="0" err="1" lang="uk-UA" smtClean="0" sz="2400">
                <a:solidFill>
                  <a:schemeClr val="accent6">
                    <a:lumMod val="75000"/>
                  </a:schemeClr>
                </a:solidFill>
              </a:rPr>
              <a:t>ду</a:t>
            </a:r>
            <a:r>
              <a:rPr b="1" dirty="0" lang="uk-UA" smtClean="0" sz="2400">
                <a:solidFill>
                  <a:schemeClr val="accent6">
                    <a:lumMod val="75000"/>
                  </a:schemeClr>
                </a:solidFill>
              </a:rPr>
              <a:t> – </a:t>
            </a:r>
            <a:r>
              <a:rPr b="1" dirty="0" err="1" lang="uk-UA" smtClean="0" sz="2400">
                <a:solidFill>
                  <a:schemeClr val="accent6">
                    <a:lumMod val="75000"/>
                  </a:schemeClr>
                </a:solidFill>
              </a:rPr>
              <a:t>ду</a:t>
            </a:r>
            <a:r>
              <a:rPr b="1" dirty="0" lang="uk-UA" smtClean="0" sz="2400">
                <a:solidFill>
                  <a:schemeClr val="accent6">
                    <a:lumMod val="75000"/>
                  </a:schemeClr>
                </a:solidFill>
              </a:rPr>
              <a:t>, </a:t>
            </a:r>
            <a:r>
              <a:rPr b="1" dirty="0" err="1" lang="uk-UA" smtClean="0" sz="2400">
                <a:solidFill>
                  <a:schemeClr val="accent6">
                    <a:lumMod val="75000"/>
                  </a:schemeClr>
                </a:solidFill>
              </a:rPr>
              <a:t>ду</a:t>
            </a:r>
            <a:r>
              <a:rPr b="1" dirty="0" lang="uk-UA" smtClean="0" sz="2400">
                <a:solidFill>
                  <a:schemeClr val="accent6">
                    <a:lumMod val="75000"/>
                  </a:schemeClr>
                </a:solidFill>
              </a:rPr>
              <a:t> – </a:t>
            </a:r>
            <a:r>
              <a:rPr b="1" dirty="0" err="1" lang="uk-UA" smtClean="0" sz="2400">
                <a:solidFill>
                  <a:schemeClr val="accent6">
                    <a:lumMod val="75000"/>
                  </a:schemeClr>
                </a:solidFill>
              </a:rPr>
              <a:t>ду</a:t>
            </a:r>
            <a:r>
              <a:rPr b="1" dirty="0" lang="uk-UA" smtClean="0" sz="2400">
                <a:solidFill>
                  <a:schemeClr val="accent6">
                    <a:lumMod val="75000"/>
                  </a:schemeClr>
                </a:solidFill>
              </a:rPr>
              <a:t> – </a:t>
            </a:r>
            <a:r>
              <a:rPr b="1" dirty="0" err="1" lang="uk-UA" smtClean="0" sz="2400">
                <a:solidFill>
                  <a:schemeClr val="accent6">
                    <a:lumMod val="75000"/>
                  </a:schemeClr>
                </a:solidFill>
              </a:rPr>
              <a:t>ду</a:t>
            </a:r>
            <a:r>
              <a:rPr b="1" dirty="0" lang="uk-UA" smtClean="0" sz="2400">
                <a:solidFill>
                  <a:schemeClr val="accent6">
                    <a:lumMod val="75000"/>
                  </a:schemeClr>
                </a:solidFill>
              </a:rPr>
              <a:t> – </a:t>
            </a:r>
            <a:br>
              <a:rPr b="1" dirty="0" lang="uk-UA" smtClean="0" sz="2400">
                <a:solidFill>
                  <a:schemeClr val="accent6">
                    <a:lumMod val="75000"/>
                  </a:schemeClr>
                </a:solidFill>
              </a:rPr>
            </a:br>
            <a:r>
              <a:rPr b="1" dirty="0" lang="uk-UA" smtClean="0" sz="2400">
                <a:solidFill>
                  <a:schemeClr val="accent6">
                    <a:lumMod val="75000"/>
                  </a:schemeClr>
                </a:solidFill>
              </a:rPr>
              <a:t>жовтороте вкраду.</a:t>
            </a:r>
            <a:r>
              <a:rPr b="1" dirty="0" lang="uk-UA" smtClean="0" sz="2400">
                <a:solidFill>
                  <a:schemeClr val="bg2">
                    <a:lumMod val="10000"/>
                  </a:schemeClr>
                </a:solidFill>
              </a:rPr>
              <a:t/>
            </a:r>
            <a:br>
              <a:rPr b="1" dirty="0" lang="uk-UA" smtClean="0" sz="2400">
                <a:solidFill>
                  <a:schemeClr val="bg2">
                    <a:lumMod val="10000"/>
                  </a:schemeClr>
                </a:solidFill>
              </a:rPr>
            </a:br>
            <a:r>
              <a:rPr b="1" dirty="0" lang="uk-UA" smtClean="0" sz="2400">
                <a:solidFill>
                  <a:schemeClr val="bg2">
                    <a:lumMod val="10000"/>
                  </a:schemeClr>
                </a:solidFill>
              </a:rPr>
              <a:t>Де – </a:t>
            </a:r>
            <a:r>
              <a:rPr b="1" dirty="0" err="1" lang="uk-UA" smtClean="0" sz="2400">
                <a:solidFill>
                  <a:schemeClr val="bg2">
                    <a:lumMod val="10000"/>
                  </a:schemeClr>
                </a:solidFill>
              </a:rPr>
              <a:t>де</a:t>
            </a:r>
            <a:r>
              <a:rPr b="1" dirty="0" lang="uk-UA" smtClean="0" sz="2400">
                <a:solidFill>
                  <a:schemeClr val="bg2">
                    <a:lumMod val="10000"/>
                  </a:schemeClr>
                </a:solidFill>
              </a:rPr>
              <a:t> – </a:t>
            </a:r>
            <a:r>
              <a:rPr b="1" dirty="0" err="1" lang="uk-UA" smtClean="0" sz="2400">
                <a:solidFill>
                  <a:schemeClr val="bg2">
                    <a:lumMod val="10000"/>
                  </a:schemeClr>
                </a:solidFill>
              </a:rPr>
              <a:t>де</a:t>
            </a:r>
            <a:r>
              <a:rPr b="1" dirty="0" lang="uk-UA" smtClean="0" sz="2400">
                <a:solidFill>
                  <a:schemeClr val="bg2">
                    <a:lumMod val="10000"/>
                  </a:schemeClr>
                </a:solidFill>
              </a:rPr>
              <a:t>, </a:t>
            </a:r>
            <a:r>
              <a:rPr b="1" dirty="0" err="1" lang="uk-UA" smtClean="0" sz="2400">
                <a:solidFill>
                  <a:schemeClr val="bg2">
                    <a:lumMod val="10000"/>
                  </a:schemeClr>
                </a:solidFill>
              </a:rPr>
              <a:t>де</a:t>
            </a:r>
            <a:r>
              <a:rPr b="1" dirty="0" lang="uk-UA" smtClean="0" sz="2400">
                <a:solidFill>
                  <a:schemeClr val="bg2">
                    <a:lumMod val="10000"/>
                  </a:schemeClr>
                </a:solidFill>
              </a:rPr>
              <a:t> – </a:t>
            </a:r>
            <a:r>
              <a:rPr b="1" dirty="0" err="1" lang="uk-UA" smtClean="0" sz="2400">
                <a:solidFill>
                  <a:schemeClr val="bg2">
                    <a:lumMod val="10000"/>
                  </a:schemeClr>
                </a:solidFill>
              </a:rPr>
              <a:t>де</a:t>
            </a:r>
            <a:r>
              <a:rPr b="1" dirty="0" lang="uk-UA" smtClean="0" sz="2400">
                <a:solidFill>
                  <a:schemeClr val="bg2">
                    <a:lumMod val="10000"/>
                  </a:schemeClr>
                </a:solidFill>
              </a:rPr>
              <a:t> – </a:t>
            </a:r>
            <a:r>
              <a:rPr b="1" dirty="0" err="1" lang="uk-UA" smtClean="0" sz="2400">
                <a:solidFill>
                  <a:schemeClr val="bg2">
                    <a:lumMod val="10000"/>
                  </a:schemeClr>
                </a:solidFill>
              </a:rPr>
              <a:t>де</a:t>
            </a:r>
            <a:r>
              <a:rPr b="1" dirty="0" lang="uk-UA" smtClean="0" sz="2400">
                <a:solidFill>
                  <a:schemeClr val="bg2">
                    <a:lumMod val="10000"/>
                  </a:schemeClr>
                </a:solidFill>
              </a:rPr>
              <a:t> –</a:t>
            </a:r>
            <a:br>
              <a:rPr b="1" dirty="0" lang="uk-UA" smtClean="0" sz="2400">
                <a:solidFill>
                  <a:schemeClr val="bg2">
                    <a:lumMod val="10000"/>
                  </a:schemeClr>
                </a:solidFill>
              </a:rPr>
            </a:br>
            <a:r>
              <a:rPr b="1" dirty="0" lang="uk-UA" smtClean="0" sz="2400">
                <a:solidFill>
                  <a:schemeClr val="bg2">
                    <a:lumMod val="10000"/>
                  </a:schemeClr>
                </a:solidFill>
              </a:rPr>
              <a:t> ой, рятуйте, вкраде!</a:t>
            </a:r>
            <a:br>
              <a:rPr b="1" dirty="0" lang="uk-UA" smtClean="0" sz="2400">
                <a:solidFill>
                  <a:schemeClr val="bg2">
                    <a:lumMod val="10000"/>
                  </a:schemeClr>
                </a:solidFill>
              </a:rPr>
            </a:br>
            <a:r>
              <a:rPr b="1" dirty="0" lang="uk-UA" sz="2400">
                <a:solidFill>
                  <a:schemeClr val="bg2">
                    <a:lumMod val="10000"/>
                  </a:schemeClr>
                </a:solidFill>
              </a:rPr>
              <a:t/>
            </a:r>
            <a:br>
              <a:rPr b="1" dirty="0" lang="uk-UA" sz="2400">
                <a:solidFill>
                  <a:schemeClr val="bg2">
                    <a:lumMod val="10000"/>
                  </a:schemeClr>
                </a:solidFill>
              </a:rPr>
            </a:br>
            <a:r>
              <a:rPr b="1" dirty="0" lang="uk-UA" sz="2400">
                <a:solidFill>
                  <a:schemeClr val="bg2">
                    <a:lumMod val="10000"/>
                  </a:schemeClr>
                </a:solidFill>
              </a:rPr>
              <a:t/>
            </a:r>
            <a:br>
              <a:rPr b="1" dirty="0" lang="uk-UA" sz="2400">
                <a:solidFill>
                  <a:schemeClr val="bg2">
                    <a:lumMod val="10000"/>
                  </a:schemeClr>
                </a:solidFill>
              </a:rPr>
            </a:br>
            <a:r>
              <a:rPr b="1" dirty="0" err="1" lang="uk-UA" smtClean="0" sz="2400">
                <a:solidFill>
                  <a:srgbClr val="FF0000"/>
                </a:solidFill>
              </a:rPr>
              <a:t>Ди</a:t>
            </a:r>
            <a:r>
              <a:rPr b="1" dirty="0" lang="uk-UA" smtClean="0" sz="2400">
                <a:solidFill>
                  <a:srgbClr val="FF0000"/>
                </a:solidFill>
              </a:rPr>
              <a:t> – </a:t>
            </a:r>
            <a:r>
              <a:rPr b="1" dirty="0" err="1" lang="uk-UA" smtClean="0" sz="2400">
                <a:solidFill>
                  <a:srgbClr val="FF0000"/>
                </a:solidFill>
              </a:rPr>
              <a:t>ди</a:t>
            </a:r>
            <a:r>
              <a:rPr b="1" dirty="0" lang="uk-UA" smtClean="0" sz="2400">
                <a:solidFill>
                  <a:srgbClr val="FF0000"/>
                </a:solidFill>
              </a:rPr>
              <a:t> – </a:t>
            </a:r>
            <a:r>
              <a:rPr b="1" dirty="0" err="1" lang="uk-UA" smtClean="0" sz="2400">
                <a:solidFill>
                  <a:srgbClr val="FF0000"/>
                </a:solidFill>
              </a:rPr>
              <a:t>ди</a:t>
            </a:r>
            <a:r>
              <a:rPr b="1" dirty="0" lang="uk-UA" smtClean="0" sz="2400">
                <a:solidFill>
                  <a:srgbClr val="FF0000"/>
                </a:solidFill>
              </a:rPr>
              <a:t>, </a:t>
            </a:r>
            <a:r>
              <a:rPr b="1" dirty="0" err="1" lang="uk-UA" smtClean="0" sz="2400">
                <a:solidFill>
                  <a:srgbClr val="FF0000"/>
                </a:solidFill>
              </a:rPr>
              <a:t>ди</a:t>
            </a:r>
            <a:r>
              <a:rPr b="1" dirty="0" lang="uk-UA" smtClean="0" sz="2400">
                <a:solidFill>
                  <a:srgbClr val="FF0000"/>
                </a:solidFill>
              </a:rPr>
              <a:t> – </a:t>
            </a:r>
            <a:r>
              <a:rPr b="1" dirty="0" err="1" lang="uk-UA" smtClean="0" sz="2400">
                <a:solidFill>
                  <a:srgbClr val="FF0000"/>
                </a:solidFill>
              </a:rPr>
              <a:t>ди</a:t>
            </a:r>
            <a:r>
              <a:rPr b="1" dirty="0" lang="uk-UA" smtClean="0" sz="2400">
                <a:solidFill>
                  <a:srgbClr val="FF0000"/>
                </a:solidFill>
              </a:rPr>
              <a:t> – </a:t>
            </a:r>
            <a:r>
              <a:rPr b="1" dirty="0" err="1" lang="uk-UA" smtClean="0" sz="2400">
                <a:solidFill>
                  <a:srgbClr val="FF0000"/>
                </a:solidFill>
              </a:rPr>
              <a:t>ди</a:t>
            </a:r>
            <a:r>
              <a:rPr b="1" dirty="0" lang="uk-UA" smtClean="0" sz="2400">
                <a:solidFill>
                  <a:srgbClr val="FF0000"/>
                </a:solidFill>
              </a:rPr>
              <a:t> – </a:t>
            </a:r>
            <a:br>
              <a:rPr b="1" dirty="0" lang="uk-UA" smtClean="0" sz="2400">
                <a:solidFill>
                  <a:srgbClr val="FF0000"/>
                </a:solidFill>
              </a:rPr>
            </a:br>
            <a:r>
              <a:rPr b="1" dirty="0" lang="uk-UA" smtClean="0" sz="2400">
                <a:solidFill>
                  <a:srgbClr val="FF0000"/>
                </a:solidFill>
              </a:rPr>
              <a:t>пташенят не кради!  </a:t>
            </a:r>
            <a:endParaRPr b="1" dirty="0" lang="ru-RU" sz="240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1" type="subTitle"/>
          </p:nvPr>
        </p:nvSpPr>
        <p:spPr>
          <a:xfrm flipV="1">
            <a:off x="1371600" y="6072204"/>
            <a:ext cx="6400800" cy="45719"/>
          </a:xfrm>
        </p:spPr>
        <p:txBody>
          <a:bodyPr>
            <a:normAutofit fontScale="25000" lnSpcReduction="20000"/>
          </a:bodyPr>
          <a:lstStyle/>
          <a:p>
            <a:endParaRPr dirty="0" lang="ru-RU"/>
          </a:p>
        </p:txBody>
      </p:sp>
    </p:spTree>
  </p:cSld>
  <p:clrMapOvr>
    <a:masterClrMapping/>
  </p:clrMapOvr>
  <p:transition>
    <p:wedge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3" presetSubtype="5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vertical)" transition="in">
                                      <p:cBhvr>
                                        <p:cTn dur="500" id="7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2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6849758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643306" y="285728"/>
            <a:ext cx="4814894" cy="5357849"/>
          </a:xfrm>
        </p:spPr>
        <p:txBody>
          <a:bodyPr/>
          <a:lstStyle/>
          <a:p>
            <a:pPr algn="l"/>
            <a:r>
              <a:rPr lang="uk-UA" dirty="0" smtClean="0"/>
              <a:t>                       </a:t>
            </a:r>
            <a:r>
              <a:rPr lang="uk-UA" dirty="0" smtClean="0">
                <a:solidFill>
                  <a:srgbClr val="FF0000"/>
                </a:solidFill>
              </a:rPr>
              <a:t> а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err="1" smtClean="0">
                <a:solidFill>
                  <a:schemeClr val="tx2">
                    <a:lumMod val="75000"/>
                  </a:schemeClr>
                </a:solidFill>
              </a:rPr>
              <a:t>Зд</a:t>
            </a:r>
            <a:r>
              <a:rPr lang="uk-UA" dirty="0" smtClean="0"/>
              <a:t>                   </a:t>
            </a:r>
            <a:r>
              <a:rPr lang="uk-UA" dirty="0" smtClean="0">
                <a:solidFill>
                  <a:srgbClr val="FF0000"/>
                </a:solidFill>
              </a:rPr>
              <a:t>е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>
                <a:solidFill>
                  <a:srgbClr val="FF0000"/>
                </a:solidFill>
              </a:rPr>
              <a:t>                        и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 </a:t>
            </a:r>
            <a:r>
              <a:rPr lang="uk-UA" dirty="0" err="1" smtClean="0">
                <a:solidFill>
                  <a:schemeClr val="accent3">
                    <a:lumMod val="50000"/>
                  </a:schemeClr>
                </a:solidFill>
              </a:rPr>
              <a:t>Кр</a:t>
            </a:r>
            <a:r>
              <a:rPr lang="uk-UA" dirty="0" smtClean="0"/>
              <a:t>                  </a:t>
            </a:r>
            <a:r>
              <a:rPr lang="uk-UA" dirty="0" smtClean="0">
                <a:solidFill>
                  <a:srgbClr val="FF0000"/>
                </a:solidFill>
              </a:rPr>
              <a:t>о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                        </a:t>
            </a:r>
            <a:r>
              <a:rPr lang="uk-UA" dirty="0" smtClean="0">
                <a:solidFill>
                  <a:srgbClr val="FF0000"/>
                </a:solidFill>
              </a:rPr>
              <a:t>і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                       </a:t>
            </a:r>
            <a:r>
              <a:rPr lang="uk-UA" dirty="0" smtClean="0">
                <a:solidFill>
                  <a:srgbClr val="FF0000"/>
                </a:solidFill>
              </a:rPr>
              <a:t> у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V="1">
            <a:off x="1371600" y="5638799"/>
            <a:ext cx="6400800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4" name="Рисунок 3" descr="Sov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596" y="2786058"/>
            <a:ext cx="3571900" cy="36433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11" name="Прямая со стрелкой 10"/>
          <p:cNvCxnSpPr/>
          <p:nvPr/>
        </p:nvCxnSpPr>
        <p:spPr>
          <a:xfrm flipV="1">
            <a:off x="4572000" y="1428736"/>
            <a:ext cx="2071702" cy="5715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4572000" y="2000240"/>
            <a:ext cx="2071702" cy="7143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4572000" y="2000240"/>
            <a:ext cx="2143140" cy="64294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4572000" y="2071678"/>
            <a:ext cx="2000264" cy="121444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4572000" y="2071678"/>
            <a:ext cx="2143140" cy="18573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rot="16200000" flipH="1">
            <a:off x="4393405" y="2321711"/>
            <a:ext cx="2500330" cy="21431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flipV="1">
            <a:off x="4643438" y="1500174"/>
            <a:ext cx="2000264" cy="18573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 flipV="1">
            <a:off x="4714876" y="2214554"/>
            <a:ext cx="1928826" cy="11430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 flipV="1">
            <a:off x="4714876" y="2786058"/>
            <a:ext cx="2000264" cy="5715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>
            <a:off x="4714876" y="3429000"/>
            <a:ext cx="1857388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>
            <a:off x="4714876" y="3500438"/>
            <a:ext cx="2000264" cy="5715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>
            <a:off x="4714876" y="3571876"/>
            <a:ext cx="1928826" cy="11430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47____2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44" y="214290"/>
            <a:ext cx="8858312" cy="650085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500043"/>
            <a:ext cx="8715436" cy="2928957"/>
          </a:xfrm>
        </p:spPr>
        <p:txBody>
          <a:bodyPr>
            <a:normAutofit/>
          </a:bodyPr>
          <a:lstStyle/>
          <a:p>
            <a:pPr algn="l"/>
            <a:r>
              <a:rPr lang="uk-UA" sz="2800" dirty="0" smtClean="0">
                <a:solidFill>
                  <a:srgbClr val="C00000"/>
                </a:solidFill>
              </a:rPr>
              <a:t>в світ   здобувай  Не бреди  знання. скоріш  навмання,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5500702"/>
            <a:ext cx="6400800" cy="138098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14282" y="500042"/>
            <a:ext cx="8715436" cy="292895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 світ   здобувай  Не бреди  знання. скоріш  навмання,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428564" y="2428868"/>
            <a:ext cx="2071734" cy="9286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3600" dirty="0" smtClean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Не бреди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2428860" y="2428869"/>
            <a:ext cx="1357322" cy="9286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2428860" y="2428868"/>
            <a:ext cx="1357322" cy="9286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3600" dirty="0" smtClean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в</a:t>
            </a:r>
            <a:r>
              <a:rPr kumimoji="0" lang="uk-UA" sz="3600" b="0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світ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3643306" y="2428868"/>
            <a:ext cx="2357454" cy="9286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навмання</a:t>
            </a:r>
            <a:r>
              <a:rPr lang="uk-UA" sz="3600" dirty="0" smtClean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,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6000760" y="2357430"/>
            <a:ext cx="2214578" cy="107157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3600" dirty="0" smtClean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здобувай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500034" y="3286124"/>
            <a:ext cx="1571636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скоріш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2000232" y="3214686"/>
            <a:ext cx="2643206" cy="85725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знання.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7" name="Рисунок 16" descr="597864246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6512" y="4857760"/>
            <a:ext cx="2143140" cy="1508538"/>
          </a:xfrm>
          <a:prstGeom prst="rect">
            <a:avLst/>
          </a:prstGeom>
        </p:spPr>
      </p:pic>
      <p:pic>
        <p:nvPicPr>
          <p:cNvPr id="18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5"/>
          <a:stretch>
            <a:fillRect/>
          </a:stretch>
        </p:blipFill>
        <p:spPr>
          <a:xfrm>
            <a:off x="8429652" y="6286520"/>
            <a:ext cx="304800" cy="304800"/>
          </a:xfrm>
          <a:prstGeom prst="rect">
            <a:avLst/>
          </a:prstGeom>
        </p:spPr>
      </p:pic>
      <p:pic>
        <p:nvPicPr>
          <p:cNvPr id="15" name="Рисунок 14" descr="511585313.gi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4349" y="3857628"/>
            <a:ext cx="2428891" cy="25003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4745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audio>
              <p:cMediaNode>
                <p:cTn id="4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9" grpId="0"/>
      <p:bldP spid="11" grpId="0"/>
      <p:bldP spid="12" grpId="0"/>
      <p:bldP spid="13" grpId="0"/>
      <p:bldP spid="14" grpId="0"/>
      <p:bldP spid="16" grpId="0"/>
    </p:bldLst>
  </p:timing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81502489.png" id="16" name="Рисунок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28794" y="714356"/>
            <a:ext cx="5357850" cy="2714643"/>
          </a:xfrm>
        </p:spPr>
        <p:txBody>
          <a:bodyPr>
            <a:normAutofit/>
          </a:bodyPr>
          <a:lstStyle/>
          <a:p>
            <a:pPr algn="l"/>
            <a:r>
              <a:rPr dirty="0" lang="uk-UA" smtClean="0" sz="1400"/>
              <a:t/>
            </a:r>
            <a:br>
              <a:rPr dirty="0" lang="uk-UA" smtClean="0" sz="1400"/>
            </a:br>
            <a:r>
              <a:rPr dirty="0" lang="uk-UA" smtClean="0" sz="1400"/>
              <a:t/>
            </a:r>
            <a:br>
              <a:rPr dirty="0" lang="uk-UA" smtClean="0" sz="1400"/>
            </a:br>
            <a:r>
              <a:rPr dirty="0" lang="uk-UA" smtClean="0" sz="1400"/>
              <a:t/>
            </a:r>
            <a:br>
              <a:rPr dirty="0" lang="uk-UA" smtClean="0" sz="1400"/>
            </a:br>
            <a:r>
              <a:rPr dirty="0" lang="uk-UA" smtClean="0" sz="1400"/>
              <a:t/>
            </a:r>
            <a:br>
              <a:rPr dirty="0" lang="uk-UA" smtClean="0" sz="1400"/>
            </a:br>
            <a:r>
              <a:rPr dirty="0" lang="uk-UA" smtClean="0" sz="1400"/>
              <a:t/>
            </a:r>
            <a:br>
              <a:rPr dirty="0" lang="uk-UA" smtClean="0" sz="1400"/>
            </a:br>
            <a:r>
              <a:rPr dirty="0" lang="uk-UA" smtClean="0" sz="1400"/>
              <a:t/>
            </a:r>
            <a:br>
              <a:rPr dirty="0" lang="uk-UA" smtClean="0" sz="1400"/>
            </a:br>
            <a:r>
              <a:rPr dirty="0" lang="uk-UA" smtClean="0" sz="1400"/>
              <a:t/>
            </a:r>
            <a:br>
              <a:rPr dirty="0" lang="uk-UA" smtClean="0" sz="1400"/>
            </a:br>
            <a:r>
              <a:rPr dirty="0" lang="uk-UA" smtClean="0" sz="1400"/>
              <a:t>             </a:t>
            </a:r>
            <a:br>
              <a:rPr dirty="0" lang="uk-UA" smtClean="0" sz="1400"/>
            </a:br>
            <a:r>
              <a:rPr dirty="0" lang="uk-UA" smtClean="0" sz="1400"/>
              <a:t>          </a:t>
            </a:r>
            <a:br>
              <a:rPr dirty="0" lang="uk-UA" smtClean="0" sz="1400"/>
            </a:br>
            <a:r>
              <a:rPr dirty="0" lang="uk-UA" smtClean="0" sz="1400"/>
              <a:t>                             </a:t>
            </a:r>
            <a:r>
              <a:rPr dirty="0" lang="uk-UA" smtClean="0" sz="2000">
                <a:solidFill>
                  <a:schemeClr val="accent3">
                    <a:lumMod val="50000"/>
                  </a:schemeClr>
                </a:solidFill>
              </a:rPr>
              <a:t>Лисиця та їжак.</a:t>
            </a:r>
            <a:br>
              <a:rPr dirty="0" lang="uk-UA" smtClean="0" sz="2000">
                <a:solidFill>
                  <a:schemeClr val="accent3">
                    <a:lumMod val="50000"/>
                  </a:schemeClr>
                </a:solidFill>
              </a:rPr>
            </a:br>
            <a:r>
              <a:rPr dirty="0" lang="uk-UA" smtClean="0" sz="2000">
                <a:solidFill>
                  <a:schemeClr val="accent3">
                    <a:lumMod val="50000"/>
                  </a:schemeClr>
                </a:solidFill>
              </a:rPr>
              <a:t>                                                         </a:t>
            </a:r>
            <a:endParaRPr dirty="0" lang="ru-RU" sz="2000">
              <a:solidFill>
                <a:srgbClr val="0070C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1" type="subTitle"/>
          </p:nvPr>
        </p:nvSpPr>
        <p:spPr>
          <a:xfrm>
            <a:off x="2714612" y="5286388"/>
            <a:ext cx="2357454" cy="785818"/>
          </a:xfrm>
        </p:spPr>
        <p:txBody>
          <a:bodyPr>
            <a:normAutofit fontScale="85000" lnSpcReduction="20000"/>
          </a:bodyPr>
          <a:lstStyle/>
          <a:p>
            <a:r>
              <a:rPr b="1" dirty="0" lang="uk-UA" smtClean="0">
                <a:solidFill>
                  <a:schemeClr val="bg2">
                    <a:lumMod val="10000"/>
                  </a:schemeClr>
                </a:solidFill>
                <a:latin typeface="+mj-lt"/>
              </a:rPr>
              <a:t>Півник і двоє мишенят</a:t>
            </a:r>
            <a:endParaRPr b="1" dirty="0" lang="ru-RU">
              <a:solidFill>
                <a:schemeClr val="bg2">
                  <a:lumMod val="10000"/>
                </a:schemeClr>
              </a:solidFill>
              <a:latin typeface="+mj-lt"/>
            </a:endParaRPr>
          </a:p>
        </p:txBody>
      </p:sp>
      <p:pic>
        <p:nvPicPr>
          <p:cNvPr descr="lisizaiezh-2.jpg"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0364" y="1071546"/>
            <a:ext cx="2519172" cy="1785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рукавичка.jpg"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29322" y="1000108"/>
            <a:ext cx="2214578" cy="2000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одзаголовок 2"/>
          <p:cNvSpPr txBox="1">
            <a:spLocks/>
          </p:cNvSpPr>
          <p:nvPr/>
        </p:nvSpPr>
        <p:spPr>
          <a:xfrm flipV="1">
            <a:off x="1785918" y="5357826"/>
            <a:ext cx="2643206" cy="1000132"/>
          </a:xfrm>
          <a:prstGeom prst="rect">
            <a:avLst/>
          </a:prstGeom>
        </p:spPr>
        <p:txBody>
          <a:bodyPr bIns="45720" lIns="91440" rIns="91440" rtlCol="0" tIns="45720" vert="horz">
            <a:normAutofit/>
          </a:bodyPr>
          <a:lstStyle/>
          <a:p>
            <a:pPr algn="ctr" defTabSz="914400" eaLnBrk="1" fontAlgn="auto" hangingPunct="1" indent="0" latinLnBrk="0" lvl="0" marL="0" marR="0" rtl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charset="0" pitchFamily="34" typeface="Arial"/>
              <a:buNone/>
              <a:tabLst/>
              <a:defRPr/>
            </a:pPr>
            <a:endParaRPr b="0" baseline="0" cap="none" dirty="0" i="0" kern="1200" kumimoji="0" lang="ru-RU" noProof="0" normalizeH="0" spc="0" strike="noStrike" sz="3200" u="none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6000760" y="2500306"/>
            <a:ext cx="2071702" cy="714380"/>
          </a:xfrm>
          <a:prstGeom prst="rect">
            <a:avLst/>
          </a:prstGeom>
        </p:spPr>
        <p:txBody>
          <a:bodyPr anchor="ctr" bIns="45720" lIns="91440" rIns="91440" rtlCol="0" tIns="45720" vert="horz">
            <a:normAutofit fontScale="25000" lnSpcReduction="20000"/>
          </a:bodyPr>
          <a:lstStyle/>
          <a:p>
            <a:pPr algn="l" defTabSz="914400" eaLnBrk="1" fontAlgn="auto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b="0" baseline="0" cap="none" dirty="0" i="0" kern="1200" kumimoji="0" lang="uk-UA" noProof="0" normalizeH="0" smtClean="0" spc="0" strike="noStrike" sz="1400" u="none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b="0" baseline="0" cap="none" dirty="0" i="0" kern="1200" kumimoji="0" lang="uk-UA" noProof="0" normalizeH="0" smtClean="0" spc="0" strike="noStrike" sz="1400" u="none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b="0" baseline="0" cap="none" dirty="0" i="0" kern="1200" kumimoji="0" lang="uk-UA" noProof="0" normalizeH="0" smtClean="0" spc="0" strike="noStrike" sz="1400" u="none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b="0" baseline="0" cap="none" dirty="0" i="0" kern="1200" kumimoji="0" lang="uk-UA" noProof="0" normalizeH="0" smtClean="0" spc="0" strike="noStrike" sz="1400" u="none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b="0" baseline="0" cap="none" dirty="0" i="0" kern="1200" kumimoji="0" lang="uk-UA" noProof="0" normalizeH="0" smtClean="0" spc="0" strike="noStrike" sz="1400" u="none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b="0" baseline="0" cap="none" dirty="0" i="0" kern="1200" kumimoji="0" lang="uk-UA" noProof="0" normalizeH="0" smtClean="0" spc="0" strike="noStrike" sz="1400" u="none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b="0" baseline="0" cap="none" dirty="0" i="0" kern="1200" kumimoji="0" lang="uk-UA" noProof="0" normalizeH="0" smtClean="0" spc="0" strike="noStrike" sz="1400" u="none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b="0" baseline="0" cap="none" dirty="0" i="0" kern="1200" kumimoji="0" lang="uk-UA" noProof="0" normalizeH="0" smtClean="0" spc="0" strike="noStrike" sz="1400" u="none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b="0" baseline="0" cap="none" dirty="0" i="0" kern="1200" kumimoji="0" lang="uk-UA" noProof="0" normalizeH="0" smtClean="0" spc="0" strike="noStrike" sz="9600" u="none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b="0" baseline="0" cap="none" dirty="0" i="0" kern="1200" kumimoji="0" lang="uk-UA" noProof="0" normalizeH="0" smtClean="0" spc="0" strike="noStrike" sz="9600" u="none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b="0" baseline="0" cap="none" dirty="0" i="0" kern="1200" kumimoji="0" lang="uk-UA" noProof="0" normalizeH="0" smtClean="0" spc="0" strike="noStrike" sz="9600" u="none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   </a:t>
            </a:r>
            <a:r>
              <a:rPr b="0" baseline="0" cap="none" dirty="0" i="0" kern="1200" kumimoji="0" lang="uk-UA" noProof="0" normalizeH="0" smtClean="0" spc="0" strike="noStrike" sz="9600" u="none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Рукавичка</a:t>
            </a:r>
            <a:r>
              <a:rPr b="0" baseline="0" cap="none" dirty="0" i="0" kern="1200" kumimoji="0" lang="uk-UA" noProof="0" normalizeH="0" smtClean="0" spc="0" strike="noStrike" sz="1400" u="none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b="0" baseline="0" cap="none" dirty="0" i="0" kern="1200" kumimoji="0" lang="uk-UA" noProof="0" normalizeH="0" smtClean="0" spc="0" strike="noStrike" sz="1400" u="none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b="0" baseline="0" cap="none" dirty="0" i="0" kern="1200" kumimoji="0" lang="uk-UA" noProof="0" normalizeH="0" smtClean="0" spc="0" strike="noStrike" sz="1400" u="none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b="0" baseline="0" cap="none" dirty="0" i="0" kern="1200" kumimoji="0" lang="uk-UA" noProof="0" normalizeH="0" smtClean="0" spc="0" strike="noStrike" sz="1400" u="none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b="0" baseline="0" cap="none" dirty="0" i="0" kern="1200" kumimoji="0" lang="uk-UA" noProof="0" normalizeH="0" smtClean="0" spc="0" strike="noStrike" sz="1400" u="none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     </a:t>
            </a:r>
            <a:br>
              <a:rPr b="0" baseline="0" cap="none" dirty="0" i="0" kern="1200" kumimoji="0" lang="uk-UA" noProof="0" normalizeH="0" smtClean="0" spc="0" strike="noStrike" sz="1400" u="none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b="0" baseline="0" cap="none" dirty="0" i="0" kern="1200" kumimoji="0" lang="uk-UA" noProof="0" normalizeH="0" smtClean="0" spc="0" strike="noStrike" sz="1400" u="none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  </a:t>
            </a:r>
            <a:br>
              <a:rPr b="0" baseline="0" cap="none" dirty="0" i="0" kern="1200" kumimoji="0" lang="uk-UA" noProof="0" normalizeH="0" smtClean="0" spc="0" strike="noStrike" sz="1400" u="none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b="0" baseline="0" cap="none" dirty="0" i="0" kern="1200" kumimoji="0" lang="uk-UA" noProof="0" normalizeH="0" smtClean="0" spc="0" strike="noStrike" sz="1400" u="none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    </a:t>
            </a:r>
            <a:r>
              <a:rPr b="0" baseline="0" cap="none" dirty="0" i="0" kern="1200" kumimoji="0" lang="uk-UA" noProof="0" normalizeH="0" smtClean="0" spc="0" strike="noStrike" sz="2000" u="none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b="0" baseline="0" cap="none" dirty="0" i="0" kern="1200" kumimoji="0" lang="uk-UA" noProof="0" normalizeH="0" smtClean="0" spc="0" strike="noStrike" sz="2000" u="none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b="0" baseline="0" cap="none" dirty="0" i="0" kern="1200" kumimoji="0" lang="uk-UA" noProof="0" normalizeH="0" smtClean="0" spc="0" strike="noStrike" sz="2000" u="none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                                                 р</a:t>
            </a:r>
            <a:endParaRPr b="0" baseline="0" cap="none" dirty="0" i="0" kern="1200" kumimoji="0" lang="ru-RU" noProof="0" normalizeH="0" spc="0" strike="noStrike" sz="2000" u="none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descr="88458340.jpg"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43174" y="3071810"/>
            <a:ext cx="2571768" cy="2357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01.JPG" id="12" name="Рисунок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29256" y="3286124"/>
            <a:ext cx="2428892" cy="2357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Подзаголовок 2"/>
          <p:cNvSpPr txBox="1">
            <a:spLocks/>
          </p:cNvSpPr>
          <p:nvPr/>
        </p:nvSpPr>
        <p:spPr>
          <a:xfrm>
            <a:off x="2081194" y="5581664"/>
            <a:ext cx="2571768" cy="785818"/>
          </a:xfrm>
          <a:prstGeom prst="rect">
            <a:avLst/>
          </a:prstGeom>
        </p:spPr>
        <p:txBody>
          <a:bodyPr bIns="45720" lIns="91440" rIns="91440" rtlCol="0" tIns="45720" vert="horz">
            <a:normAutofit/>
          </a:bodyPr>
          <a:lstStyle/>
          <a:p>
            <a:pPr algn="ctr" defTabSz="914400" eaLnBrk="1" fontAlgn="auto" hangingPunct="1" indent="0" latinLnBrk="0" lvl="0" marL="0" marR="0" rtl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charset="0" pitchFamily="34" typeface="Arial"/>
              <a:buNone/>
              <a:tabLst/>
              <a:defRPr/>
            </a:pPr>
            <a:endParaRPr b="1" baseline="0" cap="none" dirty="0" i="0" kern="1200" kumimoji="0" lang="ru-RU" noProof="0" normalizeH="0" spc="0" strike="noStrike" sz="3200" u="none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14" name="Подзаголовок 2"/>
          <p:cNvSpPr txBox="1">
            <a:spLocks/>
          </p:cNvSpPr>
          <p:nvPr/>
        </p:nvSpPr>
        <p:spPr>
          <a:xfrm>
            <a:off x="4357686" y="5715016"/>
            <a:ext cx="2571768" cy="785818"/>
          </a:xfrm>
          <a:prstGeom prst="rect">
            <a:avLst/>
          </a:prstGeom>
        </p:spPr>
        <p:txBody>
          <a:bodyPr bIns="45720" lIns="91440" rIns="91440" rtlCol="0" tIns="45720" vert="horz">
            <a:normAutofit/>
          </a:bodyPr>
          <a:lstStyle/>
          <a:p>
            <a:pPr algn="ctr" lvl="0">
              <a:spcBef>
                <a:spcPct val="20000"/>
              </a:spcBef>
            </a:pPr>
            <a:endParaRPr b="1" baseline="0" cap="none" dirty="0" i="0" kern="1200" kumimoji="0" lang="ru-RU" noProof="0" normalizeH="0" spc="0" strike="noStrike" sz="3200" u="none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15" name="Подзаголовок 2"/>
          <p:cNvSpPr txBox="1">
            <a:spLocks/>
          </p:cNvSpPr>
          <p:nvPr/>
        </p:nvSpPr>
        <p:spPr>
          <a:xfrm>
            <a:off x="5143504" y="5500702"/>
            <a:ext cx="2786082" cy="785818"/>
          </a:xfrm>
          <a:prstGeom prst="rect">
            <a:avLst/>
          </a:prstGeom>
        </p:spPr>
        <p:txBody>
          <a:bodyPr bIns="45720" lIns="91440" rIns="91440" rtlCol="0" tIns="45720" vert="horz">
            <a:normAutofit/>
          </a:bodyPr>
          <a:lstStyle/>
          <a:p>
            <a:pPr algn="ctr" defTabSz="914400" eaLnBrk="1" fontAlgn="auto" hangingPunct="1" indent="0" latinLnBrk="0" lvl="0" marL="0" marR="0" rtl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charset="0" pitchFamily="34" typeface="Arial"/>
              <a:buNone/>
              <a:tabLst/>
              <a:defRPr/>
            </a:pPr>
            <a:r>
              <a:rPr b="1" dirty="0" lang="uk-UA" smtClean="0" sz="2800">
                <a:solidFill>
                  <a:schemeClr val="accent6">
                    <a:lumMod val="50000"/>
                  </a:schemeClr>
                </a:solidFill>
                <a:latin typeface="+mj-lt"/>
              </a:rPr>
              <a:t> Цап і баран</a:t>
            </a:r>
            <a:endParaRPr b="1" baseline="0" cap="none" dirty="0" i="0" kern="1200" kumimoji="0" lang="ru-RU" noProof="0" normalizeH="0" spc="0" strike="noStrike" sz="2800" u="none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</p:spTree>
  </p:cSld>
  <p:clrMapOvr>
    <a:masterClrMapping/>
  </p:clrMapOvr>
  <p:transition>
    <p:wedge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5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 transition="in">
                                      <p:cBhvr>
                                        <p:cTn dur="500" id="7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0" nodeType="clickEffect" presetClass="entr" presetID="5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 transition="in">
                                      <p:cBhvr>
                                        <p:cTn dur="500" id="12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3">
                      <p:stCondLst>
                        <p:cond delay="indefinite"/>
                      </p:stCondLst>
                      <p:childTnLst>
                        <p:par>
                          <p:cTn fill="hold" id="14">
                            <p:stCondLst>
                              <p:cond delay="0"/>
                            </p:stCondLst>
                            <p:childTnLst>
                              <p:par>
                                <p:cTn fill="hold" id="15" nodeType="clickEffect" presetClass="entr" presetID="5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 transition="in">
                                      <p:cBhvr>
                                        <p:cTn dur="500" id="17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8">
                      <p:stCondLst>
                        <p:cond delay="indefinite"/>
                      </p:stCondLst>
                      <p:childTnLst>
                        <p:par>
                          <p:cTn fill="hold" id="1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0" nodeType="clickEffect" presetClass="entr" presetID="5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 transition="in">
                                      <p:cBhvr>
                                        <p:cTn dur="500" id="22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3">
                      <p:stCondLst>
                        <p:cond delay="indefinite"/>
                      </p:stCondLst>
                      <p:childTnLst>
                        <p:par>
                          <p:cTn fill="hold" id="24">
                            <p:stCondLst>
                              <p:cond delay="0"/>
                            </p:stCondLst>
                            <p:childTnLst>
                              <p:par>
                                <p:cTn fill="hold" id="25" nodeType="clickEffect" presetClass="entr" presetID="5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 transition="in">
                                      <p:cBhvr>
                                        <p:cTn dur="500" id="27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8">
                      <p:stCondLst>
                        <p:cond delay="indefinite"/>
                      </p:stCondLst>
                      <p:childTnLst>
                        <p:par>
                          <p:cTn fill="hold" id="29">
                            <p:stCondLst>
                              <p:cond delay="0"/>
                            </p:stCondLst>
                            <p:childTnLst>
                              <p:par>
                                <p:cTn fill="hold" id="30" nodeType="clickEffect" presetClass="entr" presetID="5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 transition="in">
                                      <p:cBhvr>
                                        <p:cTn dur="500" id="32"/>
                                        <p:tgtEl>
                                          <p:spTgt spid="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3">
                      <p:stCondLst>
                        <p:cond delay="indefinite"/>
                      </p:stCondLst>
                      <p:childTnLst>
                        <p:par>
                          <p:cTn fill="hold" id="34">
                            <p:stCondLst>
                              <p:cond delay="0"/>
                            </p:stCondLst>
                            <p:childTnLst>
                              <p:par>
                                <p:cTn fill="hold" id="35" nodeType="clickEffect" presetClass="entr" presetID="5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 transition="in">
                                      <p:cBhvr>
                                        <p:cTn dur="500" id="37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8">
                      <p:stCondLst>
                        <p:cond delay="indefinite"/>
                      </p:stCondLst>
                      <p:childTnLst>
                        <p:par>
                          <p:cTn fill="hold" id="39">
                            <p:stCondLst>
                              <p:cond delay="0"/>
                            </p:stCondLst>
                            <p:childTnLst>
                              <p:par>
                                <p:cTn fill="hold" id="40" nodeType="clickEffect" presetClass="entr" presetID="5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 transition="in">
                                      <p:cBhvr>
                                        <p:cTn dur="500" id="42"/>
                                        <p:tgtEl>
                                          <p:spTgt spid="1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2"/>
      <p:bldP grpId="0" spid="1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54749-Bezymyannyi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79737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85729"/>
            <a:ext cx="7772400" cy="1285883"/>
          </a:xfrm>
        </p:spPr>
        <p:txBody>
          <a:bodyPr>
            <a:noAutofit/>
          </a:bodyPr>
          <a:lstStyle/>
          <a:p>
            <a:pPr algn="l"/>
            <a:r>
              <a:rPr lang="uk-UA" sz="3200" dirty="0" smtClean="0"/>
              <a:t>      </a:t>
            </a:r>
            <a:r>
              <a:rPr lang="uk-UA" sz="3200" b="1" dirty="0" smtClean="0">
                <a:solidFill>
                  <a:srgbClr val="C00000"/>
                </a:solidFill>
                <a:latin typeface="Arial Narrow" pitchFamily="34" charset="0"/>
              </a:rPr>
              <a:t>Казки маленькі, а розуму в них багато.</a:t>
            </a:r>
            <a:endParaRPr lang="ru-RU" sz="3200" b="1" dirty="0"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1500174"/>
            <a:ext cx="6986614" cy="3643338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uk-UA" sz="2200" b="1" i="1" dirty="0" smtClean="0">
                <a:solidFill>
                  <a:srgbClr val="7030A0"/>
                </a:solidFill>
              </a:rPr>
              <a:t>Коли щось робиш, </a:t>
            </a:r>
          </a:p>
          <a:p>
            <a:pPr algn="l"/>
            <a:r>
              <a:rPr lang="uk-UA" sz="2200" b="1" i="1" dirty="0" smtClean="0">
                <a:solidFill>
                  <a:srgbClr val="7030A0"/>
                </a:solidFill>
              </a:rPr>
              <a:t>думай про наслідки.                                    </a:t>
            </a:r>
            <a:r>
              <a:rPr lang="uk-UA" sz="22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Легкий хліб.</a:t>
            </a:r>
          </a:p>
          <a:p>
            <a:pPr algn="l"/>
            <a:endParaRPr lang="uk-UA" sz="2000" b="1" i="1" dirty="0" smtClean="0">
              <a:solidFill>
                <a:srgbClr val="7030A0"/>
              </a:solidFill>
            </a:endParaRPr>
          </a:p>
          <a:p>
            <a:pPr algn="l"/>
            <a:r>
              <a:rPr lang="uk-UA" sz="2200" b="1" i="1" dirty="0" smtClean="0">
                <a:solidFill>
                  <a:srgbClr val="7030A0"/>
                </a:solidFill>
              </a:rPr>
              <a:t>Легкого хліба не буває.                              </a:t>
            </a:r>
            <a:r>
              <a:rPr lang="uk-UA" sz="2200" b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Виноградар і змія.</a:t>
            </a:r>
          </a:p>
          <a:p>
            <a:pPr algn="l"/>
            <a:endParaRPr lang="uk-UA" sz="2200" dirty="0" smtClean="0"/>
          </a:p>
          <a:p>
            <a:pPr algn="l"/>
            <a:r>
              <a:rPr lang="uk-UA" sz="2200" b="1" i="1" dirty="0" smtClean="0">
                <a:solidFill>
                  <a:srgbClr val="7030A0"/>
                </a:solidFill>
              </a:rPr>
              <a:t>Дружба мов дзеркало</a:t>
            </a:r>
          </a:p>
          <a:p>
            <a:pPr algn="l"/>
            <a:r>
              <a:rPr lang="uk-UA" sz="2200" b="1" i="1" dirty="0" err="1" smtClean="0">
                <a:solidFill>
                  <a:srgbClr val="7030A0"/>
                </a:solidFill>
              </a:rPr>
              <a:t>розіб</a:t>
            </a:r>
            <a:r>
              <a:rPr lang="en-US" sz="2200" b="1" i="1" dirty="0" smtClean="0">
                <a:solidFill>
                  <a:srgbClr val="7030A0"/>
                </a:solidFill>
              </a:rPr>
              <a:t>’</a:t>
            </a:r>
            <a:r>
              <a:rPr lang="uk-UA" sz="2200" b="1" i="1" dirty="0" err="1" smtClean="0">
                <a:solidFill>
                  <a:srgbClr val="7030A0"/>
                </a:solidFill>
              </a:rPr>
              <a:t>єш</a:t>
            </a:r>
            <a:r>
              <a:rPr lang="uk-UA" sz="2200" b="1" i="1" dirty="0" smtClean="0">
                <a:solidFill>
                  <a:srgbClr val="7030A0"/>
                </a:solidFill>
              </a:rPr>
              <a:t> не склеїш.                                      </a:t>
            </a:r>
            <a:r>
              <a:rPr lang="uk-UA" sz="2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Лисичка.</a:t>
            </a:r>
          </a:p>
          <a:p>
            <a:pPr algn="l"/>
            <a:endParaRPr lang="uk-UA" sz="2200" dirty="0" smtClean="0"/>
          </a:p>
          <a:p>
            <a:pPr algn="l"/>
            <a:r>
              <a:rPr lang="uk-UA" sz="2200" b="1" i="1" dirty="0" smtClean="0">
                <a:solidFill>
                  <a:srgbClr val="7030A0"/>
                </a:solidFill>
              </a:rPr>
              <a:t>Хитра лисичка</a:t>
            </a:r>
          </a:p>
          <a:p>
            <a:pPr algn="l"/>
            <a:r>
              <a:rPr lang="uk-UA" sz="2200" b="1" i="1" dirty="0" smtClean="0">
                <a:solidFill>
                  <a:srgbClr val="7030A0"/>
                </a:solidFill>
              </a:rPr>
              <a:t>будь кого ошукає.                                   </a:t>
            </a:r>
            <a:r>
              <a:rPr lang="uk-UA" sz="2200" b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Собаки, коти та миші.</a:t>
            </a:r>
          </a:p>
          <a:p>
            <a:pPr algn="l"/>
            <a:endParaRPr lang="ru-RU" sz="2000" dirty="0"/>
          </a:p>
        </p:txBody>
      </p:sp>
      <p:pic>
        <p:nvPicPr>
          <p:cNvPr id="8" name="Рисунок 7" descr="737886605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2844" y="5000636"/>
            <a:ext cx="2000264" cy="1571636"/>
          </a:xfrm>
          <a:prstGeom prst="rect">
            <a:avLst/>
          </a:prstGeom>
        </p:spPr>
      </p:pic>
      <p:cxnSp>
        <p:nvCxnSpPr>
          <p:cNvPr id="10" name="Прямая со стрелкой 9"/>
          <p:cNvCxnSpPr/>
          <p:nvPr/>
        </p:nvCxnSpPr>
        <p:spPr>
          <a:xfrm>
            <a:off x="3857620" y="2071678"/>
            <a:ext cx="1785950" cy="71438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rot="16200000" flipH="1">
            <a:off x="3321835" y="2607463"/>
            <a:ext cx="2643206" cy="157163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V="1">
            <a:off x="4071934" y="2285992"/>
            <a:ext cx="1571636" cy="57150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V="1">
            <a:off x="4000496" y="3000372"/>
            <a:ext cx="1643074" cy="71438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4071934" y="3714752"/>
            <a:ext cx="1285884" cy="100013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V="1">
            <a:off x="3714744" y="3929066"/>
            <a:ext cx="1857388" cy="78581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22" name="Рисунок 21" descr="49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5008" y="5143512"/>
            <a:ext cx="1071570" cy="895350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6702935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Достопримечательности Лондона~1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357158" y="714356"/>
            <a:ext cx="8501122" cy="535785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8-LineykaPre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85728"/>
            <a:ext cx="5314960" cy="4357719"/>
          </a:xfrm>
        </p:spPr>
        <p:txBody>
          <a:bodyPr>
            <a:normAutofit/>
          </a:bodyPr>
          <a:lstStyle/>
          <a:p>
            <a:r>
              <a:rPr lang="uk-UA" sz="3200" dirty="0" smtClean="0">
                <a:solidFill>
                  <a:srgbClr val="002060"/>
                </a:solidFill>
              </a:rPr>
              <a:t>Заприсяглася</a:t>
            </a:r>
            <a:br>
              <a:rPr lang="uk-UA" sz="3200" dirty="0" smtClean="0">
                <a:solidFill>
                  <a:srgbClr val="002060"/>
                </a:solidFill>
              </a:rPr>
            </a:br>
            <a:r>
              <a:rPr lang="uk-UA" sz="3200" dirty="0" smtClean="0">
                <a:solidFill>
                  <a:srgbClr val="002060"/>
                </a:solidFill>
              </a:rPr>
              <a:t>прутик</a:t>
            </a:r>
            <a:br>
              <a:rPr lang="uk-UA" sz="3200" dirty="0" smtClean="0">
                <a:solidFill>
                  <a:srgbClr val="002060"/>
                </a:solidFill>
              </a:rPr>
            </a:br>
            <a:r>
              <a:rPr lang="uk-UA" sz="3200" dirty="0" smtClean="0">
                <a:solidFill>
                  <a:srgbClr val="002060"/>
                </a:solidFill>
              </a:rPr>
              <a:t>робити абияк</a:t>
            </a:r>
            <a:br>
              <a:rPr lang="uk-UA" sz="3200" dirty="0" smtClean="0">
                <a:solidFill>
                  <a:srgbClr val="002060"/>
                </a:solidFill>
              </a:rPr>
            </a:br>
            <a:r>
              <a:rPr lang="uk-UA" sz="3200" dirty="0" smtClean="0">
                <a:solidFill>
                  <a:srgbClr val="002060"/>
                </a:solidFill>
              </a:rPr>
              <a:t>глузд</a:t>
            </a:r>
            <a:br>
              <a:rPr lang="uk-UA" sz="3200" dirty="0" smtClean="0">
                <a:solidFill>
                  <a:srgbClr val="002060"/>
                </a:solidFill>
              </a:rPr>
            </a:br>
            <a:r>
              <a:rPr lang="uk-UA" sz="3200" dirty="0" smtClean="0">
                <a:solidFill>
                  <a:srgbClr val="002060"/>
                </a:solidFill>
              </a:rPr>
              <a:t>не вистачило тями</a:t>
            </a:r>
            <a:br>
              <a:rPr lang="uk-UA" sz="3200" dirty="0" smtClean="0">
                <a:solidFill>
                  <a:srgbClr val="002060"/>
                </a:solidFill>
              </a:rPr>
            </a:br>
            <a:r>
              <a:rPr lang="uk-UA" sz="3200" dirty="0" smtClean="0">
                <a:solidFill>
                  <a:srgbClr val="002060"/>
                </a:solidFill>
              </a:rPr>
              <a:t>трісочка</a:t>
            </a:r>
            <a:endParaRPr lang="ru-RU" sz="3200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929190" y="928670"/>
            <a:ext cx="4214810" cy="4710130"/>
          </a:xfrm>
        </p:spPr>
        <p:txBody>
          <a:bodyPr>
            <a:normAutofit/>
          </a:bodyPr>
          <a:lstStyle/>
          <a:p>
            <a:pPr algn="l"/>
            <a:r>
              <a:rPr lang="uk-UA" sz="2800" b="1" dirty="0" smtClean="0">
                <a:solidFill>
                  <a:schemeClr val="accent3">
                    <a:lumMod val="50000"/>
                  </a:schemeClr>
                </a:solidFill>
              </a:rPr>
              <a:t>Твердо пообіцяла.</a:t>
            </a:r>
          </a:p>
          <a:p>
            <a:pPr algn="l"/>
            <a:r>
              <a:rPr lang="uk-UA" sz="2800" b="1" dirty="0" smtClean="0">
                <a:solidFill>
                  <a:schemeClr val="accent6">
                    <a:lumMod val="50000"/>
                  </a:schemeClr>
                </a:solidFill>
              </a:rPr>
              <a:t>Тоненька гілочка.</a:t>
            </a:r>
          </a:p>
          <a:p>
            <a:pPr algn="l"/>
            <a:r>
              <a:rPr lang="uk-UA" sz="2800" b="1" dirty="0" smtClean="0">
                <a:solidFill>
                  <a:srgbClr val="C00000"/>
                </a:solidFill>
              </a:rPr>
              <a:t> Робити погано.</a:t>
            </a:r>
          </a:p>
          <a:p>
            <a:pPr algn="l"/>
            <a:r>
              <a:rPr lang="uk-UA" sz="2800" b="1" dirty="0" smtClean="0">
                <a:solidFill>
                  <a:srgbClr val="C00000"/>
                </a:solidFill>
              </a:rPr>
              <a:t>  </a:t>
            </a:r>
            <a:r>
              <a:rPr lang="uk-UA" sz="2800" b="1" dirty="0" smtClean="0">
                <a:solidFill>
                  <a:schemeClr val="accent2">
                    <a:lumMod val="75000"/>
                  </a:schemeClr>
                </a:solidFill>
              </a:rPr>
              <a:t>Розум.</a:t>
            </a:r>
          </a:p>
          <a:p>
            <a:pPr algn="l"/>
            <a:r>
              <a:rPr lang="uk-UA" sz="2800" b="1" dirty="0" smtClean="0">
                <a:solidFill>
                  <a:srgbClr val="C00000"/>
                </a:solidFill>
              </a:rPr>
              <a:t>Не вистачило кмітливості</a:t>
            </a:r>
          </a:p>
          <a:p>
            <a:pPr algn="l"/>
            <a:r>
              <a:rPr lang="uk-UA" sz="2800" b="1" dirty="0" smtClean="0">
                <a:solidFill>
                  <a:schemeClr val="accent3">
                    <a:lumMod val="50000"/>
                  </a:schemeClr>
                </a:solidFill>
              </a:rPr>
              <a:t>Маленький шматочок деревини.      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5" name="Рисунок 4" descr="sorok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282" y="214290"/>
            <a:ext cx="1905000" cy="1643074"/>
          </a:xfrm>
          <a:prstGeom prst="rect">
            <a:avLst/>
          </a:prstGeom>
        </p:spPr>
      </p:pic>
      <p:pic>
        <p:nvPicPr>
          <p:cNvPr id="6" name="Рисунок 5" descr="6197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43702" y="4214818"/>
            <a:ext cx="2357434" cy="2390777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731</TotalTime>
  <Words>235</Words>
  <Application>Microsoft Office PowerPoint</Application>
  <PresentationFormat>Экран (4:3)</PresentationFormat>
  <Paragraphs>58</Paragraphs>
  <Slides>16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    2 клас        Літературне    читання</vt:lpstr>
      <vt:lpstr>Казка вчить, як на світі жить.</vt:lpstr>
      <vt:lpstr> ЧИСТОМОВКИ До – до – до, до – до – до –  мостить пташка гніздо. Ді – ді – ді, ді – ді – ді –  пташенята в гнізді. Да – да – да, да – да – да –  лізе кіт до гнізда. Ду – ду – ду, ду – ду – ду –  жовтороте вкраду. Де – де – де, де – де – де –  ой, рятуйте, вкраде!   Ди – ди – ди, ди – ди – ди –  пташенят не кради!  </vt:lpstr>
      <vt:lpstr>                        а Зд                   е                         и  Кр                  о                         і                         у</vt:lpstr>
      <vt:lpstr>в світ   здобувай  Не бреди  знання. скоріш  навмання,</vt:lpstr>
      <vt:lpstr>                                                             Лисиця та їжак.                                                          </vt:lpstr>
      <vt:lpstr>      Казки маленькі, а розуму в них багато.</vt:lpstr>
      <vt:lpstr>Слайд 8</vt:lpstr>
      <vt:lpstr>Заприсяглася прутик робити абияк глузд не вистачило тями трісочка</vt:lpstr>
      <vt:lpstr>Слайд 10</vt:lpstr>
      <vt:lpstr>Слайд 11</vt:lpstr>
      <vt:lpstr>Слайд 12</vt:lpstr>
      <vt:lpstr>Слайд 13</vt:lpstr>
      <vt:lpstr>Ремез</vt:lpstr>
      <vt:lpstr>Підсумок  уроку</vt:lpstr>
      <vt:lpstr>    Домашнє завдання    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 клас        Літературне    читання</dc:title>
  <dc:creator>R1</dc:creator>
  <cp:lastModifiedBy>R1</cp:lastModifiedBy>
  <cp:revision>84</cp:revision>
  <dcterms:created xsi:type="dcterms:W3CDTF">2013-10-27T18:59:01Z</dcterms:created>
  <dcterms:modified xsi:type="dcterms:W3CDTF">2015-01-04T12:40:36Z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1428815</vt:lpwstr>
  </property>
  <property fmtid="{D5CDD505-2E9C-101B-9397-08002B2CF9AE}" name="NXPowerLiteVersion" pid="3">
    <vt:lpwstr>D4.1.4</vt:lpwstr>
  </property>
</Properties>
</file>