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6" r:id="rId3"/>
    <p:sldId id="256" r:id="rId4"/>
    <p:sldId id="289" r:id="rId5"/>
    <p:sldId id="269" r:id="rId6"/>
    <p:sldId id="257" r:id="rId7"/>
    <p:sldId id="268" r:id="rId8"/>
    <p:sldId id="270" r:id="rId9"/>
    <p:sldId id="271" r:id="rId10"/>
    <p:sldId id="294" r:id="rId11"/>
    <p:sldId id="260" r:id="rId12"/>
    <p:sldId id="273" r:id="rId13"/>
    <p:sldId id="259" r:id="rId14"/>
    <p:sldId id="275" r:id="rId15"/>
    <p:sldId id="274" r:id="rId16"/>
    <p:sldId id="258" r:id="rId17"/>
    <p:sldId id="296" r:id="rId18"/>
    <p:sldId id="277" r:id="rId19"/>
    <p:sldId id="278" r:id="rId20"/>
    <p:sldId id="279" r:id="rId21"/>
    <p:sldId id="262" r:id="rId22"/>
    <p:sldId id="261" r:id="rId23"/>
    <p:sldId id="263" r:id="rId24"/>
    <p:sldId id="283" r:id="rId25"/>
    <p:sldId id="264" r:id="rId26"/>
    <p:sldId id="265" r:id="rId27"/>
    <p:sldId id="285" r:id="rId28"/>
    <p:sldId id="284" r:id="rId29"/>
    <p:sldId id="287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E15619-7A74-472B-8182-689DCDECCE0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EBEC41E-5235-4EC8-9F02-E1820DAFFF63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1 зупинка – </a:t>
          </a:r>
          <a:r>
            <a:rPr lang="uk-UA" sz="2800" b="1" dirty="0" err="1" smtClean="0"/>
            <a:t>“Це</a:t>
          </a:r>
          <a:r>
            <a:rPr lang="uk-UA" sz="2800" b="1" dirty="0" smtClean="0"/>
            <a:t> моя </a:t>
          </a:r>
          <a:r>
            <a:rPr lang="uk-UA" sz="2800" b="1" dirty="0" err="1" smtClean="0"/>
            <a:t>Україна”</a:t>
          </a:r>
          <a:endParaRPr lang="uk-UA" sz="2800" b="1" dirty="0"/>
        </a:p>
      </dgm:t>
    </dgm:pt>
    <dgm:pt modelId="{35E9863E-CAF0-41EB-ABFD-03537B5194AC}" type="parTrans" cxnId="{171A0804-5112-414B-ADD8-1D591FCC9DA9}">
      <dgm:prSet/>
      <dgm:spPr/>
      <dgm:t>
        <a:bodyPr/>
        <a:lstStyle/>
        <a:p>
          <a:endParaRPr lang="uk-UA"/>
        </a:p>
      </dgm:t>
    </dgm:pt>
    <dgm:pt modelId="{9962B843-6AFC-4041-AF89-AB189BA7990E}" type="sibTrans" cxnId="{171A0804-5112-414B-ADD8-1D591FCC9DA9}">
      <dgm:prSet/>
      <dgm:spPr/>
      <dgm:t>
        <a:bodyPr/>
        <a:lstStyle/>
        <a:p>
          <a:endParaRPr lang="uk-UA"/>
        </a:p>
      </dgm:t>
    </dgm:pt>
    <dgm:pt modelId="{24C3EADC-240C-45C1-B25A-7F69AE0CE650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2 зупинка </a:t>
          </a:r>
          <a:r>
            <a:rPr lang="uk-UA" sz="2800" b="1" dirty="0" smtClean="0"/>
            <a:t>– </a:t>
          </a:r>
          <a:r>
            <a:rPr lang="uk-UA" sz="2800" b="1" dirty="0" err="1" smtClean="0"/>
            <a:t>“Народні</a:t>
          </a:r>
          <a:r>
            <a:rPr lang="uk-UA" sz="2800" b="1" dirty="0" smtClean="0"/>
            <a:t> символи </a:t>
          </a:r>
          <a:r>
            <a:rPr lang="uk-UA" sz="2800" b="1" dirty="0" err="1" smtClean="0"/>
            <a:t>України”</a:t>
          </a:r>
          <a:endParaRPr lang="uk-UA" sz="2800" b="1" dirty="0"/>
        </a:p>
      </dgm:t>
    </dgm:pt>
    <dgm:pt modelId="{5920408F-E9AE-4609-874E-03BD52FC5604}" type="parTrans" cxnId="{388FCF32-8A1A-4AAE-A9D2-359561B7BD59}">
      <dgm:prSet/>
      <dgm:spPr/>
      <dgm:t>
        <a:bodyPr/>
        <a:lstStyle/>
        <a:p>
          <a:endParaRPr lang="uk-UA"/>
        </a:p>
      </dgm:t>
    </dgm:pt>
    <dgm:pt modelId="{9674EEF8-BE81-4E3C-B983-C7BF86C0641F}" type="sibTrans" cxnId="{388FCF32-8A1A-4AAE-A9D2-359561B7BD59}">
      <dgm:prSet/>
      <dgm:spPr/>
      <dgm:t>
        <a:bodyPr/>
        <a:lstStyle/>
        <a:p>
          <a:endParaRPr lang="uk-UA"/>
        </a:p>
      </dgm:t>
    </dgm:pt>
    <dgm:pt modelId="{33FD3490-5C89-4111-B41E-2F3D3E92875B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3 зупинка -  </a:t>
          </a:r>
          <a:r>
            <a:rPr lang="uk-UA" sz="2800" b="1" dirty="0" err="1" smtClean="0"/>
            <a:t>“Державні</a:t>
          </a:r>
          <a:r>
            <a:rPr lang="uk-UA" sz="2800" b="1" dirty="0" smtClean="0"/>
            <a:t> символи </a:t>
          </a:r>
          <a:r>
            <a:rPr lang="uk-UA" sz="2800" b="1" dirty="0" err="1" smtClean="0"/>
            <a:t>України”</a:t>
          </a:r>
          <a:endParaRPr lang="uk-UA" sz="2800" b="1" dirty="0"/>
        </a:p>
      </dgm:t>
    </dgm:pt>
    <dgm:pt modelId="{0F95CEEA-EE64-442E-B6F3-AF50C4DC15C2}" type="parTrans" cxnId="{887A2739-0A0E-4766-A761-97C942928F48}">
      <dgm:prSet/>
      <dgm:spPr/>
      <dgm:t>
        <a:bodyPr/>
        <a:lstStyle/>
        <a:p>
          <a:endParaRPr lang="uk-UA"/>
        </a:p>
      </dgm:t>
    </dgm:pt>
    <dgm:pt modelId="{A8F359E5-BE37-4656-8AB4-E2BD56A1A434}" type="sibTrans" cxnId="{887A2739-0A0E-4766-A761-97C942928F48}">
      <dgm:prSet/>
      <dgm:spPr/>
      <dgm:t>
        <a:bodyPr/>
        <a:lstStyle/>
        <a:p>
          <a:endParaRPr lang="uk-UA"/>
        </a:p>
      </dgm:t>
    </dgm:pt>
    <dgm:pt modelId="{236C2725-92DE-4B00-81F0-4E7E9802958C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4 зупинка – </a:t>
          </a:r>
          <a:r>
            <a:rPr lang="uk-UA" sz="2800" b="1" dirty="0" err="1" smtClean="0"/>
            <a:t>“Київ</a:t>
          </a:r>
          <a:r>
            <a:rPr lang="uk-UA" sz="2800" b="1" dirty="0" smtClean="0"/>
            <a:t> – столиця </a:t>
          </a:r>
          <a:r>
            <a:rPr lang="uk-UA" sz="2800" b="1" dirty="0" err="1" smtClean="0"/>
            <a:t>України”</a:t>
          </a:r>
          <a:endParaRPr lang="uk-UA" sz="2800" b="1" dirty="0"/>
        </a:p>
      </dgm:t>
    </dgm:pt>
    <dgm:pt modelId="{12718E87-1439-46CA-9DED-EDB66B0845BF}" type="parTrans" cxnId="{394B3332-7B24-4318-97E5-1A6448D60167}">
      <dgm:prSet/>
      <dgm:spPr/>
      <dgm:t>
        <a:bodyPr/>
        <a:lstStyle/>
        <a:p>
          <a:endParaRPr lang="uk-UA"/>
        </a:p>
      </dgm:t>
    </dgm:pt>
    <dgm:pt modelId="{FB32A047-D2F3-4A27-A246-67D661EB9799}" type="sibTrans" cxnId="{394B3332-7B24-4318-97E5-1A6448D60167}">
      <dgm:prSet/>
      <dgm:spPr/>
      <dgm:t>
        <a:bodyPr/>
        <a:lstStyle/>
        <a:p>
          <a:endParaRPr lang="uk-UA"/>
        </a:p>
      </dgm:t>
    </dgm:pt>
    <dgm:pt modelId="{47863084-E9DB-4AE7-A046-8F86C44253F9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5 зупинка – </a:t>
          </a:r>
          <a:r>
            <a:rPr lang="uk-UA" sz="2800" b="1" dirty="0" err="1" smtClean="0"/>
            <a:t>“Природа</a:t>
          </a:r>
          <a:r>
            <a:rPr lang="uk-UA" sz="2800" b="1" dirty="0" smtClean="0"/>
            <a:t> </a:t>
          </a:r>
          <a:r>
            <a:rPr lang="uk-UA" sz="2800" b="1" dirty="0" err="1" smtClean="0"/>
            <a:t>України”</a:t>
          </a:r>
          <a:endParaRPr lang="uk-UA" sz="2800" b="1" dirty="0"/>
        </a:p>
      </dgm:t>
    </dgm:pt>
    <dgm:pt modelId="{0F30BCF3-031E-468B-8D58-CB35A8F3CF65}" type="parTrans" cxnId="{E61D026A-5614-4C6E-9F96-5105F6012CCF}">
      <dgm:prSet/>
      <dgm:spPr/>
      <dgm:t>
        <a:bodyPr/>
        <a:lstStyle/>
        <a:p>
          <a:endParaRPr lang="uk-UA"/>
        </a:p>
      </dgm:t>
    </dgm:pt>
    <dgm:pt modelId="{FA78B993-CB60-467F-A89A-E925E8D3C62D}" type="sibTrans" cxnId="{E61D026A-5614-4C6E-9F96-5105F6012CCF}">
      <dgm:prSet/>
      <dgm:spPr/>
      <dgm:t>
        <a:bodyPr/>
        <a:lstStyle/>
        <a:p>
          <a:endParaRPr lang="uk-UA"/>
        </a:p>
      </dgm:t>
    </dgm:pt>
    <dgm:pt modelId="{B7DDAB33-ACFC-4247-8C1F-166AC0981863}" type="pres">
      <dgm:prSet presAssocID="{ECE15619-7A74-472B-8182-689DCDECCE0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9440A2-B529-44F3-B48A-E700210F5F6B}" type="pres">
      <dgm:prSet presAssocID="{AEBEC41E-5235-4EC8-9F02-E1820DAFFF63}" presName="node" presStyleLbl="node1" presStyleIdx="0" presStyleCnt="5" custScaleX="135099" custScaleY="1224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4869B1-D532-4D8D-8904-EA08633867DD}" type="pres">
      <dgm:prSet presAssocID="{9962B843-6AFC-4041-AF89-AB189BA7990E}" presName="sibTrans" presStyleLbl="sibTrans2D1" presStyleIdx="0" presStyleCnt="5"/>
      <dgm:spPr/>
      <dgm:t>
        <a:bodyPr/>
        <a:lstStyle/>
        <a:p>
          <a:endParaRPr lang="ru-RU"/>
        </a:p>
      </dgm:t>
    </dgm:pt>
    <dgm:pt modelId="{589C968A-35A4-4B37-B696-A633F6BA81A8}" type="pres">
      <dgm:prSet presAssocID="{9962B843-6AFC-4041-AF89-AB189BA7990E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0129D51-95F4-44BE-BE6E-B9E61635D1E5}" type="pres">
      <dgm:prSet presAssocID="{24C3EADC-240C-45C1-B25A-7F69AE0CE650}" presName="node" presStyleLbl="node1" presStyleIdx="1" presStyleCnt="5" custScaleX="143210" custScaleY="128911" custRadScaleRad="135022" custRadScaleInc="-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AE22895-9CFF-46AF-BDC7-23C1CDD8C301}" type="pres">
      <dgm:prSet presAssocID="{9674EEF8-BE81-4E3C-B983-C7BF86C0641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C03E7B4D-0E11-45D9-BDD1-5A20687A46BA}" type="pres">
      <dgm:prSet presAssocID="{9674EEF8-BE81-4E3C-B983-C7BF86C0641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8DDAEEF-601F-4905-8B27-24995A7F6C03}" type="pres">
      <dgm:prSet presAssocID="{33FD3490-5C89-4111-B41E-2F3D3E92875B}" presName="node" presStyleLbl="node1" presStyleIdx="2" presStyleCnt="5" custScaleX="135972" custScaleY="129296" custRadScaleRad="101323" custRadScaleInc="-267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A105B34-6246-413F-BCB5-6FF3FC3FD152}" type="pres">
      <dgm:prSet presAssocID="{A8F359E5-BE37-4656-8AB4-E2BD56A1A43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5F6F2E4-B33F-45ED-9714-D862A4E8691D}" type="pres">
      <dgm:prSet presAssocID="{A8F359E5-BE37-4656-8AB4-E2BD56A1A43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5DC45F09-3C39-4E2C-8551-EAD9C1A03653}" type="pres">
      <dgm:prSet presAssocID="{236C2725-92DE-4B00-81F0-4E7E9802958C}" presName="node" presStyleLbl="node1" presStyleIdx="3" presStyleCnt="5" custScaleX="136814" custScaleY="132459" custRadScaleRad="96460" custRadScaleInc="2016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27E27B-1D4A-49FB-8508-30EB93FDA4AF}" type="pres">
      <dgm:prSet presAssocID="{FB32A047-D2F3-4A27-A246-67D661EB9799}" presName="sibTrans" presStyleLbl="sibTrans2D1" presStyleIdx="3" presStyleCnt="5"/>
      <dgm:spPr/>
      <dgm:t>
        <a:bodyPr/>
        <a:lstStyle/>
        <a:p>
          <a:endParaRPr lang="ru-RU"/>
        </a:p>
      </dgm:t>
    </dgm:pt>
    <dgm:pt modelId="{717EB257-C0D8-4497-BC17-77B319B92618}" type="pres">
      <dgm:prSet presAssocID="{FB32A047-D2F3-4A27-A246-67D661EB9799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F431D6D0-2017-46D2-BBEA-6433E761EF2E}" type="pres">
      <dgm:prSet presAssocID="{47863084-E9DB-4AE7-A046-8F86C44253F9}" presName="node" presStyleLbl="node1" presStyleIdx="4" presStyleCnt="5" custScaleX="135114" custScaleY="128911" custRadScaleRad="129674" custRadScaleInc="215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518824A-E572-4CBD-8A10-61F6410E6180}" type="pres">
      <dgm:prSet presAssocID="{FA78B993-CB60-467F-A89A-E925E8D3C62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614F1229-86EA-468D-BD21-FCA3B99B37C7}" type="pres">
      <dgm:prSet presAssocID="{FA78B993-CB60-467F-A89A-E925E8D3C62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AE0CD78C-6ACB-420C-B622-2786FBC5D370}" type="presOf" srcId="{A8F359E5-BE37-4656-8AB4-E2BD56A1A434}" destId="{CA105B34-6246-413F-BCB5-6FF3FC3FD152}" srcOrd="0" destOrd="0" presId="urn:microsoft.com/office/officeart/2005/8/layout/cycle2"/>
    <dgm:cxn modelId="{9BA76B2E-3219-4C1C-B2DC-89B730D9E044}" type="presOf" srcId="{9962B843-6AFC-4041-AF89-AB189BA7990E}" destId="{DC4869B1-D532-4D8D-8904-EA08633867DD}" srcOrd="0" destOrd="0" presId="urn:microsoft.com/office/officeart/2005/8/layout/cycle2"/>
    <dgm:cxn modelId="{388FCF32-8A1A-4AAE-A9D2-359561B7BD59}" srcId="{ECE15619-7A74-472B-8182-689DCDECCE0E}" destId="{24C3EADC-240C-45C1-B25A-7F69AE0CE650}" srcOrd="1" destOrd="0" parTransId="{5920408F-E9AE-4609-874E-03BD52FC5604}" sibTransId="{9674EEF8-BE81-4E3C-B983-C7BF86C0641F}"/>
    <dgm:cxn modelId="{368CA117-9906-476D-8CA1-8F6C06DC21F5}" type="presOf" srcId="{AEBEC41E-5235-4EC8-9F02-E1820DAFFF63}" destId="{7D9440A2-B529-44F3-B48A-E700210F5F6B}" srcOrd="0" destOrd="0" presId="urn:microsoft.com/office/officeart/2005/8/layout/cycle2"/>
    <dgm:cxn modelId="{3A8AD31C-F7A7-425A-9741-D79D2D6E9511}" type="presOf" srcId="{9674EEF8-BE81-4E3C-B983-C7BF86C0641F}" destId="{0AE22895-9CFF-46AF-BDC7-23C1CDD8C301}" srcOrd="0" destOrd="0" presId="urn:microsoft.com/office/officeart/2005/8/layout/cycle2"/>
    <dgm:cxn modelId="{16876B12-52DE-4769-BD77-5A3146023C25}" type="presOf" srcId="{ECE15619-7A74-472B-8182-689DCDECCE0E}" destId="{B7DDAB33-ACFC-4247-8C1F-166AC0981863}" srcOrd="0" destOrd="0" presId="urn:microsoft.com/office/officeart/2005/8/layout/cycle2"/>
    <dgm:cxn modelId="{171A0804-5112-414B-ADD8-1D591FCC9DA9}" srcId="{ECE15619-7A74-472B-8182-689DCDECCE0E}" destId="{AEBEC41E-5235-4EC8-9F02-E1820DAFFF63}" srcOrd="0" destOrd="0" parTransId="{35E9863E-CAF0-41EB-ABFD-03537B5194AC}" sibTransId="{9962B843-6AFC-4041-AF89-AB189BA7990E}"/>
    <dgm:cxn modelId="{E92D6FE9-4ADC-4432-84A9-0689E1396353}" type="presOf" srcId="{FA78B993-CB60-467F-A89A-E925E8D3C62D}" destId="{F518824A-E572-4CBD-8A10-61F6410E6180}" srcOrd="0" destOrd="0" presId="urn:microsoft.com/office/officeart/2005/8/layout/cycle2"/>
    <dgm:cxn modelId="{1642B7AF-A859-459C-9C39-5A0318E55A17}" type="presOf" srcId="{FB32A047-D2F3-4A27-A246-67D661EB9799}" destId="{717EB257-C0D8-4497-BC17-77B319B92618}" srcOrd="1" destOrd="0" presId="urn:microsoft.com/office/officeart/2005/8/layout/cycle2"/>
    <dgm:cxn modelId="{D4BB3D71-4270-4723-A614-F9E2E575D4C7}" type="presOf" srcId="{A8F359E5-BE37-4656-8AB4-E2BD56A1A434}" destId="{05F6F2E4-B33F-45ED-9714-D862A4E8691D}" srcOrd="1" destOrd="0" presId="urn:microsoft.com/office/officeart/2005/8/layout/cycle2"/>
    <dgm:cxn modelId="{887A2739-0A0E-4766-A761-97C942928F48}" srcId="{ECE15619-7A74-472B-8182-689DCDECCE0E}" destId="{33FD3490-5C89-4111-B41E-2F3D3E92875B}" srcOrd="2" destOrd="0" parTransId="{0F95CEEA-EE64-442E-B6F3-AF50C4DC15C2}" sibTransId="{A8F359E5-BE37-4656-8AB4-E2BD56A1A434}"/>
    <dgm:cxn modelId="{E61D026A-5614-4C6E-9F96-5105F6012CCF}" srcId="{ECE15619-7A74-472B-8182-689DCDECCE0E}" destId="{47863084-E9DB-4AE7-A046-8F86C44253F9}" srcOrd="4" destOrd="0" parTransId="{0F30BCF3-031E-468B-8D58-CB35A8F3CF65}" sibTransId="{FA78B993-CB60-467F-A89A-E925E8D3C62D}"/>
    <dgm:cxn modelId="{D93C37D4-89DD-4807-A154-1A5C9234E8A9}" type="presOf" srcId="{FB32A047-D2F3-4A27-A246-67D661EB9799}" destId="{3827E27B-1D4A-49FB-8508-30EB93FDA4AF}" srcOrd="0" destOrd="0" presId="urn:microsoft.com/office/officeart/2005/8/layout/cycle2"/>
    <dgm:cxn modelId="{52D48397-F65B-4F31-AAE1-87EC3E677283}" type="presOf" srcId="{236C2725-92DE-4B00-81F0-4E7E9802958C}" destId="{5DC45F09-3C39-4E2C-8551-EAD9C1A03653}" srcOrd="0" destOrd="0" presId="urn:microsoft.com/office/officeart/2005/8/layout/cycle2"/>
    <dgm:cxn modelId="{21674C05-DE2F-49F4-A3E9-0D56EEC50511}" type="presOf" srcId="{FA78B993-CB60-467F-A89A-E925E8D3C62D}" destId="{614F1229-86EA-468D-BD21-FCA3B99B37C7}" srcOrd="1" destOrd="0" presId="urn:microsoft.com/office/officeart/2005/8/layout/cycle2"/>
    <dgm:cxn modelId="{CC6C445A-585F-4407-B75F-1E252C64BD35}" type="presOf" srcId="{9674EEF8-BE81-4E3C-B983-C7BF86C0641F}" destId="{C03E7B4D-0E11-45D9-BDD1-5A20687A46BA}" srcOrd="1" destOrd="0" presId="urn:microsoft.com/office/officeart/2005/8/layout/cycle2"/>
    <dgm:cxn modelId="{E3C201EE-F17A-4200-8481-340D5B948AD2}" type="presOf" srcId="{24C3EADC-240C-45C1-B25A-7F69AE0CE650}" destId="{80129D51-95F4-44BE-BE6E-B9E61635D1E5}" srcOrd="0" destOrd="0" presId="urn:microsoft.com/office/officeart/2005/8/layout/cycle2"/>
    <dgm:cxn modelId="{394B3332-7B24-4318-97E5-1A6448D60167}" srcId="{ECE15619-7A74-472B-8182-689DCDECCE0E}" destId="{236C2725-92DE-4B00-81F0-4E7E9802958C}" srcOrd="3" destOrd="0" parTransId="{12718E87-1439-46CA-9DED-EDB66B0845BF}" sibTransId="{FB32A047-D2F3-4A27-A246-67D661EB9799}"/>
    <dgm:cxn modelId="{D2068B11-E605-4AC5-8C3F-E9CB1D606B64}" type="presOf" srcId="{9962B843-6AFC-4041-AF89-AB189BA7990E}" destId="{589C968A-35A4-4B37-B696-A633F6BA81A8}" srcOrd="1" destOrd="0" presId="urn:microsoft.com/office/officeart/2005/8/layout/cycle2"/>
    <dgm:cxn modelId="{0A9C5334-A149-4DA7-8A3B-2C4E0812C452}" type="presOf" srcId="{33FD3490-5C89-4111-B41E-2F3D3E92875B}" destId="{98DDAEEF-601F-4905-8B27-24995A7F6C03}" srcOrd="0" destOrd="0" presId="urn:microsoft.com/office/officeart/2005/8/layout/cycle2"/>
    <dgm:cxn modelId="{391F8F30-81F2-4FBA-B923-DEF95F078E18}" type="presOf" srcId="{47863084-E9DB-4AE7-A046-8F86C44253F9}" destId="{F431D6D0-2017-46D2-BBEA-6433E761EF2E}" srcOrd="0" destOrd="0" presId="urn:microsoft.com/office/officeart/2005/8/layout/cycle2"/>
    <dgm:cxn modelId="{3F668ACA-189C-491D-9517-E55FCA912CE6}" type="presParOf" srcId="{B7DDAB33-ACFC-4247-8C1F-166AC0981863}" destId="{7D9440A2-B529-44F3-B48A-E700210F5F6B}" srcOrd="0" destOrd="0" presId="urn:microsoft.com/office/officeart/2005/8/layout/cycle2"/>
    <dgm:cxn modelId="{9E1D6C71-C8CC-4061-BEE4-C6F0BC609E40}" type="presParOf" srcId="{B7DDAB33-ACFC-4247-8C1F-166AC0981863}" destId="{DC4869B1-D532-4D8D-8904-EA08633867DD}" srcOrd="1" destOrd="0" presId="urn:microsoft.com/office/officeart/2005/8/layout/cycle2"/>
    <dgm:cxn modelId="{1F8D5AFA-E073-4007-8355-70BC81F89CD6}" type="presParOf" srcId="{DC4869B1-D532-4D8D-8904-EA08633867DD}" destId="{589C968A-35A4-4B37-B696-A633F6BA81A8}" srcOrd="0" destOrd="0" presId="urn:microsoft.com/office/officeart/2005/8/layout/cycle2"/>
    <dgm:cxn modelId="{BC7EF775-309A-4716-B3D0-6EBD611B8E21}" type="presParOf" srcId="{B7DDAB33-ACFC-4247-8C1F-166AC0981863}" destId="{80129D51-95F4-44BE-BE6E-B9E61635D1E5}" srcOrd="2" destOrd="0" presId="urn:microsoft.com/office/officeart/2005/8/layout/cycle2"/>
    <dgm:cxn modelId="{ED24AF38-23DE-4F4F-852A-6368BD4D1BF5}" type="presParOf" srcId="{B7DDAB33-ACFC-4247-8C1F-166AC0981863}" destId="{0AE22895-9CFF-46AF-BDC7-23C1CDD8C301}" srcOrd="3" destOrd="0" presId="urn:microsoft.com/office/officeart/2005/8/layout/cycle2"/>
    <dgm:cxn modelId="{F189B915-05C3-4A75-993C-AE3C431ED6D4}" type="presParOf" srcId="{0AE22895-9CFF-46AF-BDC7-23C1CDD8C301}" destId="{C03E7B4D-0E11-45D9-BDD1-5A20687A46BA}" srcOrd="0" destOrd="0" presId="urn:microsoft.com/office/officeart/2005/8/layout/cycle2"/>
    <dgm:cxn modelId="{590C3E8B-08C0-47B4-BA4D-25D1EC61E611}" type="presParOf" srcId="{B7DDAB33-ACFC-4247-8C1F-166AC0981863}" destId="{98DDAEEF-601F-4905-8B27-24995A7F6C03}" srcOrd="4" destOrd="0" presId="urn:microsoft.com/office/officeart/2005/8/layout/cycle2"/>
    <dgm:cxn modelId="{BE717011-718C-4A44-88B0-3BCCDF17B6F0}" type="presParOf" srcId="{B7DDAB33-ACFC-4247-8C1F-166AC0981863}" destId="{CA105B34-6246-413F-BCB5-6FF3FC3FD152}" srcOrd="5" destOrd="0" presId="urn:microsoft.com/office/officeart/2005/8/layout/cycle2"/>
    <dgm:cxn modelId="{9DD0902F-7768-4576-9A9D-A95719129989}" type="presParOf" srcId="{CA105B34-6246-413F-BCB5-6FF3FC3FD152}" destId="{05F6F2E4-B33F-45ED-9714-D862A4E8691D}" srcOrd="0" destOrd="0" presId="urn:microsoft.com/office/officeart/2005/8/layout/cycle2"/>
    <dgm:cxn modelId="{6D777C80-837C-4363-99A6-E9F4B549A1F3}" type="presParOf" srcId="{B7DDAB33-ACFC-4247-8C1F-166AC0981863}" destId="{5DC45F09-3C39-4E2C-8551-EAD9C1A03653}" srcOrd="6" destOrd="0" presId="urn:microsoft.com/office/officeart/2005/8/layout/cycle2"/>
    <dgm:cxn modelId="{CFD2B410-D9B5-4886-A2EC-772F23CD6A2D}" type="presParOf" srcId="{B7DDAB33-ACFC-4247-8C1F-166AC0981863}" destId="{3827E27B-1D4A-49FB-8508-30EB93FDA4AF}" srcOrd="7" destOrd="0" presId="urn:microsoft.com/office/officeart/2005/8/layout/cycle2"/>
    <dgm:cxn modelId="{1ED70F1F-51B3-4A0C-B44D-10D9FC5EEF6B}" type="presParOf" srcId="{3827E27B-1D4A-49FB-8508-30EB93FDA4AF}" destId="{717EB257-C0D8-4497-BC17-77B319B92618}" srcOrd="0" destOrd="0" presId="urn:microsoft.com/office/officeart/2005/8/layout/cycle2"/>
    <dgm:cxn modelId="{BC389F3C-C26E-4796-9E53-B8AF1FE87388}" type="presParOf" srcId="{B7DDAB33-ACFC-4247-8C1F-166AC0981863}" destId="{F431D6D0-2017-46D2-BBEA-6433E761EF2E}" srcOrd="8" destOrd="0" presId="urn:microsoft.com/office/officeart/2005/8/layout/cycle2"/>
    <dgm:cxn modelId="{7571A217-507B-4422-A628-1582978A17A0}" type="presParOf" srcId="{B7DDAB33-ACFC-4247-8C1F-166AC0981863}" destId="{F518824A-E572-4CBD-8A10-61F6410E6180}" srcOrd="9" destOrd="0" presId="urn:microsoft.com/office/officeart/2005/8/layout/cycle2"/>
    <dgm:cxn modelId="{6EF8BF2E-8DF7-411A-BEDF-AC1EB6064815}" type="presParOf" srcId="{F518824A-E572-4CBD-8A10-61F6410E6180}" destId="{614F1229-86EA-468D-BD21-FCA3B99B37C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9440A2-B529-44F3-B48A-E700210F5F6B}">
      <dsp:nvSpPr>
        <dsp:cNvPr id="0" name=""/>
        <dsp:cNvSpPr/>
      </dsp:nvSpPr>
      <dsp:spPr>
        <a:xfrm>
          <a:off x="3192781" y="-270085"/>
          <a:ext cx="2678189" cy="2428250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1 зупинка – </a:t>
          </a:r>
          <a:r>
            <a:rPr lang="uk-UA" sz="2800" b="1" kern="1200" dirty="0" err="1" smtClean="0"/>
            <a:t>“Це</a:t>
          </a:r>
          <a:r>
            <a:rPr lang="uk-UA" sz="2800" b="1" kern="1200" dirty="0" smtClean="0"/>
            <a:t> моя </a:t>
          </a:r>
          <a:r>
            <a:rPr lang="uk-UA" sz="2800" b="1" kern="1200" dirty="0" err="1" smtClean="0"/>
            <a:t>Україна”</a:t>
          </a:r>
          <a:endParaRPr lang="uk-UA" sz="2800" b="1" kern="1200" dirty="0"/>
        </a:p>
      </dsp:txBody>
      <dsp:txXfrm>
        <a:off x="3584993" y="85524"/>
        <a:ext cx="1893765" cy="1717032"/>
      </dsp:txXfrm>
    </dsp:sp>
    <dsp:sp modelId="{DC4869B1-D532-4D8D-8904-EA08633867DD}">
      <dsp:nvSpPr>
        <dsp:cNvPr id="0" name=""/>
        <dsp:cNvSpPr/>
      </dsp:nvSpPr>
      <dsp:spPr>
        <a:xfrm rot="1489358">
          <a:off x="5867019" y="1326639"/>
          <a:ext cx="430508" cy="669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>
        <a:off x="5872985" y="1433340"/>
        <a:ext cx="301356" cy="401434"/>
      </dsp:txXfrm>
    </dsp:sp>
    <dsp:sp modelId="{80129D51-95F4-44BE-BE6E-B9E61635D1E5}">
      <dsp:nvSpPr>
        <dsp:cNvPr id="0" name=""/>
        <dsp:cNvSpPr/>
      </dsp:nvSpPr>
      <dsp:spPr>
        <a:xfrm>
          <a:off x="6305018" y="1143014"/>
          <a:ext cx="2838981" cy="2555519"/>
        </a:xfrm>
        <a:prstGeom prst="ellipse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2 зупинка </a:t>
          </a:r>
          <a:r>
            <a:rPr lang="uk-UA" sz="2800" b="1" kern="1200" dirty="0" smtClean="0"/>
            <a:t>– </a:t>
          </a:r>
          <a:r>
            <a:rPr lang="uk-UA" sz="2800" b="1" kern="1200" dirty="0" err="1" smtClean="0"/>
            <a:t>“Народні</a:t>
          </a:r>
          <a:r>
            <a:rPr lang="uk-UA" sz="2800" b="1" kern="1200" dirty="0" smtClean="0"/>
            <a:t> символи </a:t>
          </a:r>
          <a:r>
            <a:rPr lang="uk-UA" sz="2800" b="1" kern="1200" dirty="0" err="1" smtClean="0"/>
            <a:t>України”</a:t>
          </a:r>
          <a:endParaRPr lang="uk-UA" sz="2800" b="1" kern="1200" dirty="0"/>
        </a:p>
      </dsp:txBody>
      <dsp:txXfrm>
        <a:off x="6720777" y="1517261"/>
        <a:ext cx="2007463" cy="1807025"/>
      </dsp:txXfrm>
    </dsp:sp>
    <dsp:sp modelId="{0AE22895-9CFF-46AF-BDC7-23C1CDD8C301}">
      <dsp:nvSpPr>
        <dsp:cNvPr id="0" name=""/>
        <dsp:cNvSpPr/>
      </dsp:nvSpPr>
      <dsp:spPr>
        <a:xfrm rot="6925666">
          <a:off x="6897858" y="3509151"/>
          <a:ext cx="300320" cy="669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 rot="10800000">
        <a:off x="6962248" y="3602278"/>
        <a:ext cx="210224" cy="401434"/>
      </dsp:txXfrm>
    </dsp:sp>
    <dsp:sp modelId="{98DDAEEF-601F-4905-8B27-24995A7F6C03}">
      <dsp:nvSpPr>
        <dsp:cNvPr id="0" name=""/>
        <dsp:cNvSpPr/>
      </dsp:nvSpPr>
      <dsp:spPr>
        <a:xfrm>
          <a:off x="5019772" y="3993438"/>
          <a:ext cx="2695496" cy="2563151"/>
        </a:xfrm>
        <a:prstGeom prst="ellipse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3 зупинка -  </a:t>
          </a:r>
          <a:r>
            <a:rPr lang="uk-UA" sz="2800" b="1" kern="1200" dirty="0" err="1" smtClean="0"/>
            <a:t>“Державні</a:t>
          </a:r>
          <a:r>
            <a:rPr lang="uk-UA" sz="2800" b="1" kern="1200" dirty="0" smtClean="0"/>
            <a:t> символи </a:t>
          </a:r>
          <a:r>
            <a:rPr lang="uk-UA" sz="2800" b="1" kern="1200" dirty="0" err="1" smtClean="0"/>
            <a:t>України”</a:t>
          </a:r>
          <a:endParaRPr lang="uk-UA" sz="2800" b="1" kern="1200" dirty="0"/>
        </a:p>
      </dsp:txBody>
      <dsp:txXfrm>
        <a:off x="5414518" y="4368803"/>
        <a:ext cx="1906004" cy="1812421"/>
      </dsp:txXfrm>
    </dsp:sp>
    <dsp:sp modelId="{CA105B34-6246-413F-BCB5-6FF3FC3FD152}">
      <dsp:nvSpPr>
        <dsp:cNvPr id="0" name=""/>
        <dsp:cNvSpPr/>
      </dsp:nvSpPr>
      <dsp:spPr>
        <a:xfrm rot="10815346">
          <a:off x="4414198" y="4932721"/>
          <a:ext cx="427952" cy="669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 rot="10800000">
        <a:off x="4542583" y="5066819"/>
        <a:ext cx="299566" cy="401434"/>
      </dsp:txXfrm>
    </dsp:sp>
    <dsp:sp modelId="{5DC45F09-3C39-4E2C-8551-EAD9C1A03653}">
      <dsp:nvSpPr>
        <dsp:cNvPr id="0" name=""/>
        <dsp:cNvSpPr/>
      </dsp:nvSpPr>
      <dsp:spPr>
        <a:xfrm>
          <a:off x="1500165" y="3946412"/>
          <a:ext cx="2712187" cy="2625854"/>
        </a:xfrm>
        <a:prstGeom prst="ellipse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4 зупинка – </a:t>
          </a:r>
          <a:r>
            <a:rPr lang="uk-UA" sz="2800" b="1" kern="1200" dirty="0" err="1" smtClean="0"/>
            <a:t>“Київ</a:t>
          </a:r>
          <a:r>
            <a:rPr lang="uk-UA" sz="2800" b="1" kern="1200" dirty="0" smtClean="0"/>
            <a:t> – столиця </a:t>
          </a:r>
          <a:r>
            <a:rPr lang="uk-UA" sz="2800" b="1" kern="1200" dirty="0" err="1" smtClean="0"/>
            <a:t>України”</a:t>
          </a:r>
          <a:endParaRPr lang="uk-UA" sz="2800" b="1" kern="1200" dirty="0"/>
        </a:p>
      </dsp:txBody>
      <dsp:txXfrm>
        <a:off x="1897356" y="4330959"/>
        <a:ext cx="1917805" cy="1856760"/>
      </dsp:txXfrm>
    </dsp:sp>
    <dsp:sp modelId="{3827E27B-1D4A-49FB-8508-30EB93FDA4AF}">
      <dsp:nvSpPr>
        <dsp:cNvPr id="0" name=""/>
        <dsp:cNvSpPr/>
      </dsp:nvSpPr>
      <dsp:spPr>
        <a:xfrm rot="14589611">
          <a:off x="1983645" y="3498974"/>
          <a:ext cx="302254" cy="669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 rot="10800000">
        <a:off x="2049453" y="3673239"/>
        <a:ext cx="211578" cy="401434"/>
      </dsp:txXfrm>
    </dsp:sp>
    <dsp:sp modelId="{F431D6D0-2017-46D2-BBEA-6433E761EF2E}">
      <dsp:nvSpPr>
        <dsp:cNvPr id="0" name=""/>
        <dsp:cNvSpPr/>
      </dsp:nvSpPr>
      <dsp:spPr>
        <a:xfrm>
          <a:off x="80670" y="1143002"/>
          <a:ext cx="2678487" cy="2555519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5 зупинка – </a:t>
          </a:r>
          <a:r>
            <a:rPr lang="uk-UA" sz="2800" b="1" kern="1200" dirty="0" err="1" smtClean="0"/>
            <a:t>“Природа</a:t>
          </a:r>
          <a:r>
            <a:rPr lang="uk-UA" sz="2800" b="1" kern="1200" dirty="0" smtClean="0"/>
            <a:t> </a:t>
          </a:r>
          <a:r>
            <a:rPr lang="uk-UA" sz="2800" b="1" kern="1200" dirty="0" err="1" smtClean="0"/>
            <a:t>України”</a:t>
          </a:r>
          <a:endParaRPr lang="uk-UA" sz="2800" b="1" kern="1200" dirty="0"/>
        </a:p>
      </dsp:txBody>
      <dsp:txXfrm>
        <a:off x="472925" y="1517249"/>
        <a:ext cx="1893977" cy="1807025"/>
      </dsp:txXfrm>
    </dsp:sp>
    <dsp:sp modelId="{F518824A-E572-4CBD-8A10-61F6410E6180}">
      <dsp:nvSpPr>
        <dsp:cNvPr id="0" name=""/>
        <dsp:cNvSpPr/>
      </dsp:nvSpPr>
      <dsp:spPr>
        <a:xfrm rot="20076853">
          <a:off x="2758269" y="1350031"/>
          <a:ext cx="426151" cy="6690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800" kern="1200"/>
        </a:p>
      </dsp:txBody>
      <dsp:txXfrm>
        <a:off x="2764441" y="1511246"/>
        <a:ext cx="298306" cy="401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0E55DC-14A1-41FD-A775-EFDD425EE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C185B06-A69A-4FB8-862C-2CB2BF618017}" type="datetimeFigureOut">
              <a:rPr lang="uk-UA" smtClean="0"/>
              <a:pPr/>
              <a:t>14.04.2014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D35CCF-1B37-4AAA-B9EF-A79587CF342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2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8" Target="../media/image34.jpeg" Type="http://schemas.openxmlformats.org/officeDocument/2006/relationships/image"/><Relationship Id="rId13" Target="../media/image39.jpeg" Type="http://schemas.openxmlformats.org/officeDocument/2006/relationships/image"/><Relationship Id="rId3" Target="../media/image29.jpeg" Type="http://schemas.openxmlformats.org/officeDocument/2006/relationships/image"/><Relationship Id="rId7" Target="../media/image33.jpeg" Type="http://schemas.openxmlformats.org/officeDocument/2006/relationships/image"/><Relationship Id="rId12" Target="../media/image38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2.jpeg" Type="http://schemas.openxmlformats.org/officeDocument/2006/relationships/image"/><Relationship Id="rId11" Target="../media/image37.jpeg" Type="http://schemas.openxmlformats.org/officeDocument/2006/relationships/image"/><Relationship Id="rId5" Target="../media/image31.jpeg" Type="http://schemas.openxmlformats.org/officeDocument/2006/relationships/image"/><Relationship Id="rId10" Target="../media/image36.jpeg" Type="http://schemas.openxmlformats.org/officeDocument/2006/relationships/image"/><Relationship Id="rId4" Target="../media/image30.jpeg" Type="http://schemas.openxmlformats.org/officeDocument/2006/relationships/image"/><Relationship Id="rId9" Target="../media/image35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8" Target="../media/image46.jpeg" Type="http://schemas.openxmlformats.org/officeDocument/2006/relationships/image"/><Relationship Id="rId3" Target="../media/image41.jpeg" Type="http://schemas.openxmlformats.org/officeDocument/2006/relationships/image"/><Relationship Id="rId7" Target="../media/image45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4.jpeg" Type="http://schemas.openxmlformats.org/officeDocument/2006/relationships/image"/><Relationship Id="rId5" Target="../media/image43.jpeg" Type="http://schemas.openxmlformats.org/officeDocument/2006/relationships/image"/><Relationship Id="rId10" Target="../media/image48.jpeg" Type="http://schemas.openxmlformats.org/officeDocument/2006/relationships/image"/><Relationship Id="rId4" Target="../media/image42.jpeg" Type="http://schemas.openxmlformats.org/officeDocument/2006/relationships/image"/><Relationship Id="rId9" Target="../media/image47.jpeg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7.xml.rels><?xml version="1.0" encoding="UTF-8" standalone="yes" ?><Relationships xmlns="http://schemas.openxmlformats.org/package/2006/relationships"><Relationship Id="rId2" Target="../media/image5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54.gif" Type="http://schemas.openxmlformats.org/officeDocument/2006/relationships/image"/><Relationship Id="rId2" Target="../media/image5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клас</a:t>
            </a:r>
            <a:endParaRPr lang="uk-UA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857364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природознавства</a:t>
            </a:r>
            <a:endParaRPr lang="uk-UA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3429000"/>
            <a:ext cx="37147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Розробила учитель  початкових класів ЗОШ № 7</a:t>
            </a:r>
          </a:p>
          <a:p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Жигула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Ірина Геннадіївна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2928926" y="564357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Бердянськ - 2014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214290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зупинка </a:t>
            </a:r>
            <a:r>
              <a:rPr lang="uk-UA" sz="4800" dirty="0" smtClean="0"/>
              <a:t>– </a:t>
            </a:r>
            <a:r>
              <a:rPr lang="uk-UA" sz="4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“Це</a:t>
            </a: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моя</a:t>
            </a:r>
            <a:endParaRPr lang="uk-U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http://blog.ostriv.in.ua/images/publications/8/13226/13235529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7358114" cy="52864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715272" y="1214422"/>
            <a:ext cx="566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0.liveinternet.ru/images/attach/c/4/80/74/80074842_011924b167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0"/>
            <a:ext cx="6500858" cy="1643074"/>
          </a:xfrm>
          <a:prstGeom prst="rect">
            <a:avLst/>
          </a:prstGeom>
          <a:noFill/>
        </p:spPr>
        <p:txBody>
          <a:bodyPr wrap="square" rtlCol="0">
            <a:prstTxWarp prst="textChevron">
              <a:avLst>
                <a:gd name="adj" fmla="val 50000"/>
              </a:avLst>
            </a:prstTxWarp>
            <a:spAutoFit/>
          </a:bodyPr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зупинка – Народні символи України</a:t>
            </a:r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214678" cy="485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78" y="2857496"/>
            <a:ext cx="3286148" cy="3357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9388" y="0"/>
            <a:ext cx="2714612" cy="2967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500826" y="3000372"/>
            <a:ext cx="24288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Соловейко </a:t>
            </a:r>
            <a:endParaRPr lang="uk-UA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4929198"/>
            <a:ext cx="192882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Верба</a:t>
            </a:r>
            <a:endParaRPr lang="uk-UA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929058" y="6211669"/>
            <a:ext cx="214314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Калина</a:t>
            </a:r>
            <a:endParaRPr lang="uk-UA" sz="36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560387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uk-UA" dirty="0"/>
          </a:p>
        </p:txBody>
      </p:sp>
      <p:pic>
        <p:nvPicPr>
          <p:cNvPr id="24581" name="Picture 2" descr="http://dczxxx.dbedu.cn/uploadfile/201112807195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1752600"/>
            <a:ext cx="8077200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400" dirty="0" smtClean="0">
                <a:solidFill>
                  <a:schemeClr val="bg1">
                    <a:lumMod val="40000"/>
                    <a:lumOff val="60000"/>
                  </a:schemeClr>
                </a:solidFill>
              </a:rPr>
              <a:t>ФІЗКУЛЬТХВИЛИНКА</a:t>
            </a:r>
            <a:endParaRPr lang="uk-UA" sz="4400" dirty="0">
              <a:solidFill>
                <a:schemeClr val="bg1">
                  <a:lumMod val="40000"/>
                  <a:lumOff val="60000"/>
                </a:schemeClr>
              </a:solidFill>
            </a:endParaRPr>
          </a:p>
          <a:p>
            <a:pPr algn="ctr">
              <a:defRPr/>
            </a:pPr>
            <a:r>
              <a:rPr lang="uk-UA" sz="4400" dirty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582726"/>
          </a:xfrm>
        </p:spPr>
        <p:txBody>
          <a:bodyPr>
            <a:prstTxWarp prst="textWave1">
              <a:avLst>
                <a:gd name="adj1" fmla="val 9960"/>
                <a:gd name="adj2" fmla="val -705"/>
              </a:avLst>
            </a:prstTxWarp>
            <a:normAutofit/>
          </a:bodyPr>
          <a:lstStyle/>
          <a:p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зупинка </a:t>
            </a:r>
            <a:r>
              <a:rPr lang="uk-UA" dirty="0" smtClean="0"/>
              <a:t>– 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“Державні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символи 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України”</a:t>
            </a:r>
            <a:endParaRPr lang="uk-U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2" name="Picture 4" descr="http://pic.bez-secretov.com/H30XF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7896225" cy="423862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0" y="214290"/>
            <a:ext cx="2571768" cy="285752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57562"/>
            <a:ext cx="4714876" cy="2635257"/>
          </a:xfrm>
          <a:prstGeom prst="rect">
            <a:avLst/>
          </a:prstGeom>
        </p:spPr>
      </p:pic>
      <p:pic>
        <p:nvPicPr>
          <p:cNvPr id="31746" name="Picture 2" descr="http://img0.liveinternet.ru/images/attach/c/5/89/65/89065836_gimn_u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48225" y="0"/>
            <a:ext cx="4295775" cy="609600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582726"/>
          </a:xfrm>
        </p:spPr>
        <p:txBody>
          <a:bodyPr>
            <a:prstTxWarp prst="textWave1">
              <a:avLst>
                <a:gd name="adj1" fmla="val 9960"/>
                <a:gd name="adj2" fmla="val -882"/>
              </a:avLst>
            </a:prstTxWarp>
            <a:normAutofit/>
          </a:bodyPr>
          <a:lstStyle/>
          <a:p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зупинка </a:t>
            </a:r>
            <a:r>
              <a:rPr lang="uk-UA" dirty="0" smtClean="0"/>
              <a:t>– 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“Київ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столиця 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України”</a:t>
            </a:r>
            <a:endParaRPr lang="uk-U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2" name="Picture 4" descr="http://pic.bez-secretov.com/H30XF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485776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tatic.iloveukraine.com.ua/p/0/20/20337/7166a0e27061d6ee3bf0cc82fe5e71ea_600x1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0" name="Picture 4" descr="http://azbook.net/pictures/books/k.files/image0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2" name="Picture 6" descr="http://www.sovjetreizen.nl/pictures/mediums/H2038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4" name="Picture 8" descr="http://img1.liveinternet.ru/images/attach/c/5/87/595/87595645_kie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7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7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" presetID="7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baby-catalog.ru/productpicture.php?id=957658&amp;category=gallery_larg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8429684" cy="2428892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зупинка – </a:t>
            </a:r>
          </a:p>
          <a:p>
            <a:pPr algn="r"/>
            <a:r>
              <a:rPr lang="uk-UA" sz="48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“Природа</a:t>
            </a:r>
            <a:r>
              <a:rPr lang="uk-UA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800" b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України”</a:t>
            </a:r>
            <a:endParaRPr lang="uk-UA" sz="4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Річки України</a:t>
            </a:r>
            <a:endParaRPr lang="uk-UA" sz="6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54000">
              <a:srgbClr val="5E9EFF"/>
            </a:gs>
            <a:gs pos="72000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785794"/>
            <a:ext cx="7386662" cy="2941649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тема: </a:t>
            </a:r>
            <a:br>
              <a:rPr lang="uk-UA" sz="8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країна - </a:t>
            </a:r>
            <a:r>
              <a:rPr lang="uk-UA" sz="8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" pitchFamily="34" charset="0"/>
              </a:rPr>
              <a:t>Україна</a:t>
            </a:r>
            <a:endParaRPr lang="uk-UA" sz="8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6000" dirty="0" smtClean="0"/>
              <a:t>Моря України</a:t>
            </a:r>
            <a:endParaRPr lang="uk-UA" sz="60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roxy10.media.online.ua/photo/r3-d2003231119/324382_640.jpg" id="23554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g.io.ua/img_aa/large/2230/53/22305334.jpg" id="23556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http://poezdochka.com/uploads/2/24657b.jpg" id="23558" name="Picture 6"/>
          <p:cNvPicPr>
            <a:picLocks noChangeArrowheads="1" noChangeAspect="1"/>
          </p:cNvPicPr>
          <p:nvPr/>
        </p:nvPicPr>
        <p:blipFill>
          <a:blip r:embed="rId4"/>
          <a:srcRect b="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7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7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8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0"/>
                            </p:stCondLst>
                            <p:childTnLst>
                              <p:par>
                                <p:cTn fill="hold" id="10" nodeType="afterEffect" presetClass="entr" presetID="7" presetSubtype="4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2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3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2000"/>
                            </p:stCondLst>
                            <p:childTnLst>
                              <p:par>
                                <p:cTn fill="hold" id="15" nodeType="afterEffect" presetClass="entr" presetID="7" presetSubtype="4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7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8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5"/>
            <a:ext cx="9144000" cy="57150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6600" dirty="0" smtClean="0"/>
              <a:t>Гори України</a:t>
            </a:r>
            <a:endParaRPr lang="uk-UA" sz="66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103187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uk-UA" dirty="0"/>
          </a:p>
        </p:txBody>
      </p:sp>
      <p:pic>
        <p:nvPicPr>
          <p:cNvPr id="14339" name="Picture 2" descr="http://karpaty1377.narod.ru/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2667000" y="2362200"/>
            <a:ext cx="4114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7200">
                <a:solidFill>
                  <a:srgbClr val="FFFF00"/>
                </a:solidFill>
              </a:rPr>
              <a:t>Гора Говерла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6-tub-ua.yandex.net/i?id=51063308-33-72&amp;n=21" id="2" name="Picture 48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2344" y="4365104"/>
            <a:ext cx="2232248" cy="251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7-tub-ua.yandex.net/i?id=306933598-45-72&amp;n=21" id="3" name="Picture 4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47835"/>
            <a:ext cx="2286000" cy="217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8915" y="-19109"/>
            <a:ext cx="2232248" cy="2004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198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167" y="0"/>
            <a:ext cx="2172771" cy="199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club.foto.ru/gallery/images/photo/2006/10/29/728312.jpg" id="10" name="Picture 5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233975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g-fotki.yandex.ru/get/5805/martaknaus.2a/0_62868_9a82c952_XL" id="11" name="Picture 2"/>
          <p:cNvPicPr>
            <a:picLocks noChangeArrowheads="1"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4694167" y="2068722"/>
            <a:ext cx="2150922" cy="2213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206" y="4426097"/>
            <a:ext cx="2234748" cy="4654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814"/>
            <a:ext cx="2123728" cy="194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кедрова сосна" id="14" name="Picture 3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7901" y="2039415"/>
            <a:ext cx="2232248" cy="224323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/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943" y="4448689"/>
            <a:ext cx="2129145" cy="238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068722"/>
            <a:ext cx="2123728" cy="221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accent1="accent1" accent2="accent2" accent3="accent3" accent4="accent4" accent5="accent5" accent6="accent6" bg1="lt1" bg2="lt2" folHlink="folHlink" hlink="hlink" tx1="dk1" tx2="dk2"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4-tub-ua.yandex.net/i?id=137200229-38-72&amp;n=21" id="3" name="Picture 60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86900"/>
            <a:ext cx="2952328" cy="216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6-tub-ua.yandex.net/i?id=301812263-63-72&amp;n=21" id="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920677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0-tub-ua.yandex.net/i?id=231728347-16-72&amp;n=21" id="5" name="Picture 8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8511" y="0"/>
            <a:ext cx="2838450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im5-tub-ua.yandex.net/i?id=158799174-01-72&amp;n=21" id="6" name="Picture 4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96707" y="4365104"/>
            <a:ext cx="2952328" cy="252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ages.photoukraine.com/photos/160227.jpg" id="7" name="Picture 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8511" y="2075910"/>
            <a:ext cx="2838450" cy="217882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Объект 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" r="62"/>
          <a:stretch>
            <a:fillRect/>
          </a:stretch>
        </p:blipFill>
        <p:spPr>
          <a:xfrm>
            <a:off x="0" y="4365104"/>
            <a:ext cx="2920677" cy="2525398"/>
          </a:xfrm>
          <a:prstGeom prst="rect">
            <a:avLst/>
          </a:prstGeom>
        </p:spPr>
      </p:pic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8510" y="4365104"/>
            <a:ext cx="2826691" cy="249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rrowheads="1"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3700" y="15879"/>
            <a:ext cx="2950468" cy="202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22" y="2087716"/>
            <a:ext cx="2908955" cy="216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accent1="accent1" accent2="accent2" accent3="accent3" accent4="accent4" accent5="accent5" accent6="accent6" bg1="lt1" bg2="lt2" folHlink="folHlink" hlink="hlink" tx1="dk1" tx2="dk2"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uk-UA" smtClean="0"/>
          </a:p>
        </p:txBody>
      </p:sp>
      <p:pic>
        <p:nvPicPr>
          <p:cNvPr id="45059" name="Picture 10" descr="0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6200" cy="3886200"/>
          </a:xfrm>
        </p:spPr>
      </p:pic>
      <p:pic>
        <p:nvPicPr>
          <p:cNvPr id="45060" name="Picture 11" descr="карпа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6774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WordArt 1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571472" y="714356"/>
            <a:ext cx="8572528" cy="307183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perspectiveFront"/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uk-UA" sz="3600" b="1" kern="10" dirty="0" smtClean="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ОХОРОНА природи</a:t>
            </a:r>
            <a:endParaRPr lang="uk-UA" sz="3600" b="1" kern="10" dirty="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tretch/>
        </p:blipFill>
        <p:spPr bwMode="auto">
          <a:xfrm>
            <a:off x="933562" y="0"/>
            <a:ext cx="7072362" cy="50006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5027720"/>
            <a:ext cx="8136904" cy="110799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66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34" typeface="Franklin Gothic Demi"/>
                <a:ea charset="-127" pitchFamily="18" typeface="Batang"/>
              </a:rPr>
              <a:t>ЛЮБОВ У СЕРЦІ</a:t>
            </a:r>
            <a:endParaRPr b="1" dirty="0" lang="uk-UA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34" typeface="Franklin Gothic Demi"/>
              <a:ea charset="-127" pitchFamily="18" typeface="Batang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0100" y="1700213"/>
            <a:ext cx="7572428" cy="2800767"/>
          </a:xfrm>
          <a:prstGeom prst="rect">
            <a:avLst/>
          </a:prstGeom>
          <a:noFill/>
        </p:spPr>
        <p:txBody>
          <a:bodyPr>
            <a:prstTxWarp prst="textChevronInverted">
              <a:avLst>
                <a:gd name="adj" fmla="val 78628"/>
              </a:avLst>
            </a:prstTxWarp>
            <a:spAutoFit/>
          </a:bodyPr>
          <a:lstStyle/>
          <a:p>
            <a:pPr algn="ctr">
              <a:defRPr/>
            </a:pP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9600" b="1" dirty="0" err="1" smtClean="0">
                <a:solidFill>
                  <a:schemeClr val="accent2">
                    <a:lumMod val="75000"/>
                  </a:schemeClr>
                </a:solidFill>
              </a:rPr>
              <a:t>Молодці</a:t>
            </a:r>
            <a:r>
              <a:rPr lang="ru-RU" sz="9600" b="1" dirty="0" smtClean="0">
                <a:solidFill>
                  <a:schemeClr val="accent2">
                    <a:lumMod val="75000"/>
                  </a:schemeClr>
                </a:solidFill>
              </a:rPr>
              <a:t>!!!</a:t>
            </a:r>
            <a:endParaRPr lang="ru-RU" sz="9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428868"/>
            <a:ext cx="16192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440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6" name="TextBox 5"/>
          <p:cNvSpPr txBox="1"/>
          <p:nvPr/>
        </p:nvSpPr>
        <p:spPr>
          <a:xfrm>
            <a:off x="539552" y="1299205"/>
            <a:ext cx="82089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 </a:t>
            </a:r>
          </a:p>
          <a:p>
            <a:r>
              <a:rPr lang="uk-UA" sz="2800" b="1" dirty="0" smtClean="0"/>
              <a:t>поглибити</a:t>
            </a:r>
            <a:r>
              <a:rPr lang="uk-UA" sz="2800" dirty="0" smtClean="0"/>
              <a:t> </a:t>
            </a:r>
            <a:r>
              <a:rPr lang="uk-UA" sz="2800" b="1" dirty="0" smtClean="0"/>
              <a:t>знання учнів про нашу державу – Україну;</a:t>
            </a:r>
          </a:p>
          <a:p>
            <a:r>
              <a:rPr lang="uk-UA" sz="2800" b="1" dirty="0" smtClean="0"/>
              <a:t>продовжити ознайомлення з національними символами України, формувати національну свідомість школярів;</a:t>
            </a:r>
          </a:p>
          <a:p>
            <a:r>
              <a:rPr lang="uk-UA" sz="2800" b="1" dirty="0" smtClean="0"/>
              <a:t>розвивати пізнавальні інтереси,  уміння робити висновки, узагальнювати;</a:t>
            </a:r>
          </a:p>
          <a:p>
            <a:r>
              <a:rPr lang="uk-UA" sz="2800" b="1" dirty="0" smtClean="0"/>
              <a:t>виховувати патріотів рідної держави, повагу до її символів; любов до рідного краю</a:t>
            </a:r>
            <a:endParaRPr lang="uk-UA" sz="28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627784" y="764704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МЕТА: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pic>
        <p:nvPicPr>
          <p:cNvPr descr="http://infatyt.narod.ru/img/pg/pg3_b.gif" id="512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1676400" y="1828800"/>
            <a:ext cx="58674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dirty="0" lang="uk-UA" sz="8800">
                <a:solidFill>
                  <a:srgbClr val="92D05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Прогноз погоди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500174"/>
            <a:ext cx="81439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rgbClr val="00B050"/>
                </a:solidFill>
              </a:rPr>
              <a:t>ЯМО – АРКАЇН НУКРАЇА</a:t>
            </a:r>
            <a:endParaRPr lang="uk-UA" sz="8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714488"/>
            <a:ext cx="77867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країна - Україна</a:t>
            </a:r>
            <a:endParaRPr lang="uk-UA" sz="8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54000">
              <a:srgbClr val="5E9EFF"/>
            </a:gs>
            <a:gs pos="72000">
              <a:srgbClr val="FFFF00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928670"/>
            <a:ext cx="80010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</a:t>
            </a:r>
          </a:p>
          <a:p>
            <a:pPr algn="ctr"/>
            <a:r>
              <a:rPr lang="uk-UA" sz="8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 країна - Україна</a:t>
            </a:r>
            <a:endParaRPr lang="uk-UA" sz="8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285728"/>
          <a:ext cx="9144000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28926" y="2500306"/>
            <a:ext cx="32147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 потяга</a:t>
            </a:r>
            <a:endParaRPr lang="uk-UA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183</Words>
  <Application>Microsoft Office PowerPoint</Application>
  <PresentationFormat>Экран (4:3)</PresentationFormat>
  <Paragraphs>44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Трек</vt:lpstr>
      <vt:lpstr>1 клас</vt:lpstr>
      <vt:lpstr> тема:  Моя країна - Україна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3 зупинка – “Державні символи України”</vt:lpstr>
      <vt:lpstr>Слайд 15</vt:lpstr>
      <vt:lpstr>4 зупинка – “Київ – столиця України”</vt:lpstr>
      <vt:lpstr>Слайд 17</vt:lpstr>
      <vt:lpstr>Слайд 18</vt:lpstr>
      <vt:lpstr>Річки України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Україна – моя Батьківщина</dc:title>
  <dc:creator>1</dc:creator>
  <cp:lastModifiedBy>1</cp:lastModifiedBy>
  <cp:revision>40</cp:revision>
  <dcterms:created xsi:type="dcterms:W3CDTF">2014-04-10T08:25:20Z</dcterms:created>
  <dcterms:modified xsi:type="dcterms:W3CDTF">2014-04-14T09:28:15Z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1671485</vt:lpwstr>
  </property>
  <property fmtid="{D5CDD505-2E9C-101B-9397-08002B2CF9AE}" name="NXPowerLiteVersion" pid="3">
    <vt:lpwstr>D4.1.4</vt:lpwstr>
  </property>
</Properties>
</file>