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3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6" r:id="rId4"/>
    <p:sldId id="281" r:id="rId5"/>
    <p:sldId id="278" r:id="rId6"/>
    <p:sldId id="282" r:id="rId7"/>
    <p:sldId id="262" r:id="rId8"/>
    <p:sldId id="269" r:id="rId9"/>
    <p:sldId id="273" r:id="rId10"/>
    <p:sldId id="275" r:id="rId11"/>
    <p:sldId id="298" r:id="rId12"/>
    <p:sldId id="286" r:id="rId13"/>
    <p:sldId id="323" r:id="rId14"/>
    <p:sldId id="288" r:id="rId15"/>
    <p:sldId id="289" r:id="rId16"/>
    <p:sldId id="291" r:id="rId17"/>
    <p:sldId id="295" r:id="rId18"/>
    <p:sldId id="301" r:id="rId19"/>
    <p:sldId id="303" r:id="rId20"/>
    <p:sldId id="304" r:id="rId21"/>
    <p:sldId id="305" r:id="rId22"/>
    <p:sldId id="306" r:id="rId23"/>
    <p:sldId id="307" r:id="rId24"/>
    <p:sldId id="308" r:id="rId25"/>
    <p:sldId id="309" r:id="rId26"/>
    <p:sldId id="310" r:id="rId27"/>
    <p:sldId id="311" r:id="rId28"/>
    <p:sldId id="320" r:id="rId29"/>
    <p:sldId id="322" r:id="rId30"/>
    <p:sldId id="313" r:id="rId31"/>
    <p:sldId id="314" r:id="rId32"/>
    <p:sldId id="325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748" autoAdjust="0"/>
    <p:restoredTop sz="94660"/>
  </p:normalViewPr>
  <p:slideViewPr>
    <p:cSldViewPr>
      <p:cViewPr>
        <p:scale>
          <a:sx n="50" d="100"/>
          <a:sy n="50" d="100"/>
        </p:scale>
        <p:origin x="-1176" y="-5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B551D4-A8F9-40C6-B939-824B92CE286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4860CE-5BD9-473D-BADC-2C907533112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F609C4-037A-438C-8D88-3FE4626F07B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E21311D-7A90-4D1F-8751-F6577DDA671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1EAE4CD-5C61-4723-BFB7-90CEBB0D0FE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C28FBA-1ABE-4411-9EEB-CFF3F107B9C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1FA5EC-8554-4BD5-B031-166DA35DAE3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B730CB-676B-4717-A82A-C55C7785922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10F67D-D76E-4D6A-813A-52D80E7934C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36A116-5F62-4EAC-87BB-666F9A131DC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76B015-B1C9-4AD4-8883-0A5E988FDC4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134823-4D8B-4F7E-B802-581C3A2D4B0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DEDA3B-0AAB-4476-91F2-4BB8F4BA6A0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710AB97-08B2-4CA6-A5D0-A5490D8DC44E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 ?><Relationships xmlns="http://schemas.openxmlformats.org/package/2006/relationships"><Relationship Id="rId3" Target="../media/image14.png" Type="http://schemas.openxmlformats.org/officeDocument/2006/relationships/image"/><Relationship Id="rId2" Target="../media/image13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15.png" Type="http://schemas.openxmlformats.org/officeDocument/2006/relationships/image"/></Relationships>
</file>

<file path=ppt/slides/_rels/slide11.xml.rels><?xml version="1.0" encoding="UTF-8" standalone="yes" ?><Relationships xmlns="http://schemas.openxmlformats.org/package/2006/relationships"><Relationship Id="rId3" Target="../media/image15.png" Type="http://schemas.openxmlformats.org/officeDocument/2006/relationships/image"/><Relationship Id="rId2" Target="../media/image1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9.xml.rels><?xml version="1.0" encoding="UTF-8" standalone="yes" ?><Relationships xmlns="http://schemas.openxmlformats.org/package/2006/relationships"><Relationship Id="rId2" Target="../media/image2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7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Layout" Target="../slideLayouts/slideLayout7.xml"/><Relationship Id="rId1" Type="http://schemas.openxmlformats.org/officeDocument/2006/relationships/audio" Target="NULL" TargetMode="External"/><Relationship Id="rId4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 ?><Relationships xmlns="http://schemas.openxmlformats.org/package/2006/relationships"><Relationship Id="rId2" Target="../media/image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 ?><Relationships xmlns="http://schemas.openxmlformats.org/package/2006/relationships"><Relationship Id="rId3" Target="../media/image14.png" Type="http://schemas.openxmlformats.org/officeDocument/2006/relationships/image"/><Relationship Id="rId2" Target="../media/image13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15.png" Type="http://schemas.openxmlformats.org/officeDocument/2006/relationships/image"/></Relationships>
</file>

<file path=ppt/slides/_rels/slide8.xml.rels><?xml version="1.0" encoding="UTF-8" standalone="yes" ?><Relationships xmlns="http://schemas.openxmlformats.org/package/2006/relationships"><Relationship Id="rId3" Target="../media/image14.png" Type="http://schemas.openxmlformats.org/officeDocument/2006/relationships/image"/><Relationship Id="rId2" Target="../media/image13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15.png" Type="http://schemas.openxmlformats.org/officeDocument/2006/relationships/image"/></Relationships>
</file>

<file path=ppt/slides/_rels/slide9.xml.rels><?xml version="1.0" encoding="UTF-8" standalone="yes" ?><Relationships xmlns="http://schemas.openxmlformats.org/package/2006/relationships"><Relationship Id="rId3" Target="../media/image14.png" Type="http://schemas.openxmlformats.org/officeDocument/2006/relationships/image"/><Relationship Id="rId2" Target="../media/image13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15.pn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3" name="Picture 5" descr="Рисунок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</p:spPr>
      </p:pic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3228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57" name="WordArt 9"/>
          <p:cNvSpPr>
            <a:spLocks noChangeArrowheads="1" noChangeShapeType="1" noTextEdit="1"/>
          </p:cNvSpPr>
          <p:nvPr/>
        </p:nvSpPr>
        <p:spPr bwMode="auto">
          <a:xfrm>
            <a:off x="2195513" y="404813"/>
            <a:ext cx="6408737" cy="5111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Урок</a:t>
            </a:r>
          </a:p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літературного читання</a:t>
            </a:r>
          </a:p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у 2 класі</a:t>
            </a:r>
          </a:p>
          <a:p>
            <a:pPr algn="ctr"/>
            <a:endParaRPr lang="ru-RU" sz="3600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56321" name="Picture 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06827" y="4022044"/>
            <a:ext cx="2831113" cy="2831113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2060" name="Rectangle 12"/>
          <p:cNvSpPr>
            <a:spLocks noChangeArrowheads="1"/>
          </p:cNvSpPr>
          <p:nvPr/>
        </p:nvSpPr>
        <p:spPr bwMode="auto">
          <a:xfrm>
            <a:off x="1500166" y="5000636"/>
            <a:ext cx="485778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Вчитель Білгород-Дністровського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НВК «ДНЗ – ЗОШ І ступеня»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імені С. О.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Морозової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utoUpdateAnimBg="0"/>
      <p:bldP spid="2051" grpId="0" build="p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251520" y="260648"/>
            <a:ext cx="8568952" cy="64087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/>
            <a:ext uri="{AF507438-7753-43E0-B8FC-AC1667EBCBE1}"/>
          </a:extLst>
        </p:spPr>
      </p:pic>
      <p:pic>
        <p:nvPicPr>
          <p:cNvPr id="21507" name="Picture 2" descr="E:\ДОКУМЕНТАЦИЯ\ПРЕЗЕНТАЦІЇ\шаблоны\анимация\рослини\листочки\j145166_1282470833th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908050"/>
            <a:ext cx="1368425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2" descr="E:\ДОКУМЕНТАЦИЯ\ПРЕЗЕНТАЦІЇ\шаблоны\анимация\рослини\листочки\j145166_1282470833th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3141663"/>
            <a:ext cx="1366837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2" descr="E:\ДОКУМЕНТАЦИЯ\ПРЕЗЕНТАЦІЇ\шаблоны\анимация\рослини\листочки\j145166_1282470833th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981075"/>
            <a:ext cx="136842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2" descr="E:\ДОКУМЕНТАЦИЯ\ПРЕЗЕНТАЦІЇ\шаблоны\анимация\рослини\листочки\j145166_1282470833th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7763" y="981075"/>
            <a:ext cx="1368425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2" descr="E:\ДОКУМЕНТАЦИЯ\ПРЕЗЕНТАЦІЇ\шаблоны\анимация\рослини\листочки\j145166_1282470833th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43663" y="3141663"/>
            <a:ext cx="1368425" cy="142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2" descr="E:\ДОКУМЕНТАЦИЯ\ПРЕЗЕНТАЦІЇ\шаблоны\анимация\рослини\листочки\j145166_1282470833th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2500" y="3068638"/>
            <a:ext cx="1368425" cy="142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771623" y="1422980"/>
            <a:ext cx="138531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КЛА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869093" y="1493133"/>
            <a:ext cx="105509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ТРІ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322667" y="1422980"/>
            <a:ext cx="143180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ДРИ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88482" y="3582184"/>
            <a:ext cx="127951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ГНУ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583985" y="3510706"/>
            <a:ext cx="127150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КБЕ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387954" y="3507697"/>
            <a:ext cx="146226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ЦВО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pic>
        <p:nvPicPr>
          <p:cNvPr id="21519" name="Picture 2" descr="E:\ДОКУМЕНТАЦИЯ\ПРЕЗЕНТАЦІЇ\шаблоны\анимация\казкові персонажі\post-71079-133079508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00900" y="-317500"/>
            <a:ext cx="2165350" cy="257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1" name="Picture 2" descr="E:\ДОКУМЕНТАЦИЯ\ПРЕЗЕНТАЦІЇ\шаблоны\анимация\рослини\листочки\j145166_1282470833th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5084763"/>
            <a:ext cx="1366837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2"/>
          <p:cNvSpPr/>
          <p:nvPr/>
        </p:nvSpPr>
        <p:spPr>
          <a:xfrm>
            <a:off x="851397" y="5526668"/>
            <a:ext cx="127656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БРА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pic>
        <p:nvPicPr>
          <p:cNvPr id="21523" name="Picture 2" descr="E:\ДОКУМЕНТАЦИЯ\ПРЕЗЕНТАЦІЇ\шаблоны\анимация\рослини\листочки\j145166_1282470833th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88125" y="4941888"/>
            <a:ext cx="1368425" cy="142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4" name="Picture 2" descr="E:\ДОКУМЕНТАЦИЯ\ПРЕЗЕНТАЦІЇ\шаблоны\анимация\рослини\листочки\j145166_1282470833th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2500" y="5013325"/>
            <a:ext cx="1368425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12"/>
          <p:cNvSpPr/>
          <p:nvPr/>
        </p:nvSpPr>
        <p:spPr>
          <a:xfrm>
            <a:off x="3581894" y="5453846"/>
            <a:ext cx="127746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БРУ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sp>
        <p:nvSpPr>
          <p:cNvPr id="5" name="Прямоугольник 14"/>
          <p:cNvSpPr/>
          <p:nvPr/>
        </p:nvSpPr>
        <p:spPr>
          <a:xfrm>
            <a:off x="6605876" y="5380947"/>
            <a:ext cx="137249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БРО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Группа 13"/>
          <p:cNvGrpSpPr>
            <a:grpSpLocks/>
          </p:cNvGrpSpPr>
          <p:nvPr/>
        </p:nvGrpSpPr>
        <p:grpSpPr bwMode="auto">
          <a:xfrm>
            <a:off x="1311275" y="528638"/>
            <a:ext cx="6861175" cy="6045200"/>
            <a:chOff x="1312013" y="527942"/>
            <a:chExt cx="6331821" cy="6045486"/>
          </a:xfrm>
        </p:grpSpPr>
        <p:sp>
          <p:nvSpPr>
            <p:cNvPr id="5" name="Овал 4"/>
            <p:cNvSpPr/>
            <p:nvPr/>
          </p:nvSpPr>
          <p:spPr>
            <a:xfrm rot="18430182">
              <a:off x="4530933" y="1621870"/>
              <a:ext cx="2438066" cy="928694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  <a:scene3d>
              <a:camera prst="orthographicFront"/>
              <a:lightRig rig="threePt" dir="t"/>
            </a:scene3d>
            <a:sp3d>
              <a:bevelT w="203200" h="1270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sz="3200" b="1" spc="50" dirty="0">
                  <a:ln w="11430"/>
                  <a:solidFill>
                    <a:srgbClr val="FFFF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золота</a:t>
              </a:r>
              <a:endParaRPr lang="ru-RU" sz="3200" b="1" spc="50" dirty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6" name="Овал 5"/>
            <p:cNvSpPr/>
            <p:nvPr/>
          </p:nvSpPr>
          <p:spPr>
            <a:xfrm rot="15973895">
              <a:off x="3189983" y="1274138"/>
              <a:ext cx="2421085" cy="928694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  <a:scene3d>
              <a:camera prst="orthographicFront"/>
              <a:lightRig rig="threePt" dir="t"/>
            </a:scene3d>
            <a:sp3d>
              <a:bevelT w="203200" h="1270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sz="32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сонячна</a:t>
              </a:r>
              <a:endPara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7" name="Овал 6"/>
            <p:cNvSpPr/>
            <p:nvPr/>
          </p:nvSpPr>
          <p:spPr>
            <a:xfrm>
              <a:off x="5214942" y="3071810"/>
              <a:ext cx="2428892" cy="92869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rgbClr val="00B050"/>
              </a:solidFill>
            </a:ln>
            <a:scene3d>
              <a:camera prst="orthographicFront"/>
              <a:lightRig rig="threePt" dir="t"/>
            </a:scene3d>
            <a:sp3d>
              <a:bevelT w="203200" h="1270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sz="3200" b="1" spc="50" dirty="0">
                  <a:ln w="11430"/>
                  <a:solidFill>
                    <a:srgbClr val="FFFF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чарівна</a:t>
              </a:r>
              <a:endParaRPr lang="ru-RU" sz="3200" b="1" spc="50" dirty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8" name="Овал 7"/>
            <p:cNvSpPr/>
            <p:nvPr/>
          </p:nvSpPr>
          <p:spPr>
            <a:xfrm rot="13019176">
              <a:off x="1726346" y="1868509"/>
              <a:ext cx="2517566" cy="928694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203200" h="1270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soft" dir="tl">
                  <a:rot lat="0" lon="0" rev="0"/>
                </a:lightRig>
              </a:scene3d>
              <a:sp3d extrusionH="57150"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sz="32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вітряна</a:t>
              </a:r>
              <a:endPara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9" name="Овал 8"/>
            <p:cNvSpPr/>
            <p:nvPr/>
          </p:nvSpPr>
          <p:spPr>
            <a:xfrm rot="8106493">
              <a:off x="1910153" y="4440695"/>
              <a:ext cx="2440815" cy="928694"/>
            </a:xfrm>
            <a:prstGeom prst="ellipse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 w="203200" h="1270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sz="32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холодна</a:t>
              </a:r>
              <a:endPara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10" name="Овал 9"/>
            <p:cNvSpPr/>
            <p:nvPr/>
          </p:nvSpPr>
          <p:spPr>
            <a:xfrm rot="2667648">
              <a:off x="4616232" y="4547507"/>
              <a:ext cx="2961418" cy="92869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rgbClr val="7030A0"/>
              </a:solidFill>
            </a:ln>
            <a:scene3d>
              <a:camera prst="orthographicFront"/>
              <a:lightRig rig="threePt" dir="t"/>
            </a:scene3d>
            <a:sp3d>
              <a:bevelT w="203200" h="1270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sz="32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прекрасна</a:t>
              </a:r>
              <a:endPara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11" name="Овал 10"/>
            <p:cNvSpPr/>
            <p:nvPr/>
          </p:nvSpPr>
          <p:spPr>
            <a:xfrm rot="10800000">
              <a:off x="1312013" y="3149625"/>
              <a:ext cx="2556705" cy="928694"/>
            </a:xfrm>
            <a:prstGeom prst="ellipse">
              <a:avLst/>
            </a:prstGeom>
            <a:solidFill>
              <a:srgbClr val="D60093"/>
            </a:solidFill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 w="203200" h="1270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sz="3200" b="1" spc="50" dirty="0">
                  <a:ln w="11430"/>
                  <a:solidFill>
                    <a:srgbClr val="FFFF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похмура</a:t>
              </a:r>
              <a:endParaRPr lang="ru-RU" sz="3200" b="1" spc="50" dirty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12" name="Овал 11"/>
            <p:cNvSpPr/>
            <p:nvPr/>
          </p:nvSpPr>
          <p:spPr>
            <a:xfrm rot="5243489">
              <a:off x="3385564" y="4903999"/>
              <a:ext cx="2410164" cy="928694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 w="203200" h="127000"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uk-UA" sz="32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дощова</a:t>
              </a:r>
              <a:endPara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sp>
        <p:nvSpPr>
          <p:cNvPr id="13" name="Блок-схема: узел 12"/>
          <p:cNvSpPr/>
          <p:nvPr/>
        </p:nvSpPr>
        <p:spPr>
          <a:xfrm>
            <a:off x="3851920" y="2928934"/>
            <a:ext cx="1872208" cy="1000132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FF0000"/>
            </a:solidFill>
          </a:ln>
          <a:scene3d>
            <a:camera prst="orthographicFront"/>
            <a:lightRig rig="soft" dir="tl">
              <a:rot lat="0" lon="0" rev="0"/>
            </a:lightRig>
          </a:scene3d>
          <a:sp3d>
            <a:bevelT w="203200" h="1270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p3d extrusionH="57150"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осінь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5310" name="Picture 2" descr="E:\ДОКУМЕНТАЦИЯ\ПРЕЗЕНТАЦІЇ\шаблоны\анимация\казкові персонажі\post-71079-133079508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6413" y="4192588"/>
            <a:ext cx="2293937" cy="272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12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00000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940000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280000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820000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60000">
                                      <p:cBhvr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640000">
                                      <p:cBhvr>
                                        <p:cTn id="3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8" name="Picture 4" descr="Слайд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1" name="Picture 3" descr="0_5350d_26308e4c_L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30163"/>
            <a:ext cx="9144000" cy="6858000"/>
          </a:xfrm>
          <a:noFill/>
          <a:ln w="76200" cmpd="tri">
            <a:solidFill>
              <a:srgbClr val="FF6600"/>
            </a:solidFill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6" name="Picture 4" descr="0_399d7_e1c07d2e_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40875" cy="6896100"/>
          </a:xfrm>
          <a:prstGeom prst="rect">
            <a:avLst/>
          </a:prstGeom>
          <a:noFill/>
          <a:ln w="76200" cmpd="tri">
            <a:solidFill>
              <a:srgbClr val="FF66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  <p:bldP spid="4403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6083" name="Picture 3" descr="250609_1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 w="76200" cmpd="tri">
            <a:solidFill>
              <a:srgbClr val="FF6600"/>
            </a:solidFill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03" name="Picture 3" descr="131903_2[1]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7292975"/>
          </a:xfrm>
          <a:noFill/>
          <a:ln w="76200" cmpd="tri">
            <a:solidFill>
              <a:srgbClr val="FF6600"/>
            </a:solidFill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5120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5540" name="Picture 4" descr="Рисунок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</p:spPr>
      </p:pic>
      <p:pic>
        <p:nvPicPr>
          <p:cNvPr id="65542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49275"/>
            <a:ext cx="3024188" cy="504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/>
          </p:cNvSpPr>
          <p:nvPr/>
        </p:nvSpPr>
        <p:spPr bwMode="auto">
          <a:xfrm>
            <a:off x="3203575" y="404813"/>
            <a:ext cx="5940425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4450">
              <a:lnSpc>
                <a:spcPct val="90000"/>
              </a:lnSpc>
              <a:spcBef>
                <a:spcPct val="20000"/>
              </a:spcBef>
            </a:pPr>
            <a:r>
              <a:rPr lang="ru-RU" sz="360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Народився Вадим Скомаровський на Київщині</a:t>
            </a:r>
            <a:r>
              <a:rPr lang="uk-UA" sz="360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ru-RU" sz="360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Його рідне село лежить на правому березі Дніпра, довкола ліси, а в лісах – озера.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2924310" y="3904130"/>
            <a:ext cx="3945712" cy="29461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6705449" y="3724449"/>
            <a:ext cx="2412024" cy="31269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/>
          </p:cNvSpPr>
          <p:nvPr>
            <p:ph type="title" idx="4294967295"/>
          </p:nvPr>
        </p:nvSpPr>
        <p:spPr/>
        <p:txBody>
          <a:bodyPr anchor="t"/>
          <a:lstStyle/>
          <a:p>
            <a:endParaRPr lang="ru-RU"/>
          </a:p>
        </p:txBody>
      </p:sp>
      <p:pic>
        <p:nvPicPr>
          <p:cNvPr id="72707" name="Picture 4"/>
          <p:cNvPicPr>
            <a:picLocks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6" name="Picture 4" descr="Рисунок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</p:spPr>
      </p:pic>
      <p:sp>
        <p:nvSpPr>
          <p:cNvPr id="3087" name="WordArt 15"/>
          <p:cNvSpPr>
            <a:spLocks noChangeArrowheads="1" noChangeShapeType="1" noTextEdit="1"/>
          </p:cNvSpPr>
          <p:nvPr/>
        </p:nvSpPr>
        <p:spPr bwMode="auto">
          <a:xfrm>
            <a:off x="1835150" y="765175"/>
            <a:ext cx="5689600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ПДЛСТ + АОИ =</a:t>
            </a:r>
          </a:p>
        </p:txBody>
      </p:sp>
      <p:sp>
        <p:nvSpPr>
          <p:cNvPr id="3088" name="WordArt 16"/>
          <p:cNvSpPr>
            <a:spLocks noChangeArrowheads="1" noChangeShapeType="1" noTextEdit="1"/>
          </p:cNvSpPr>
          <p:nvPr/>
        </p:nvSpPr>
        <p:spPr bwMode="auto">
          <a:xfrm>
            <a:off x="1763713" y="1844675"/>
            <a:ext cx="5472112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НПВЗМНК + АІИИ =</a:t>
            </a:r>
          </a:p>
        </p:txBody>
      </p:sp>
      <p:sp>
        <p:nvSpPr>
          <p:cNvPr id="3089" name="WordArt 17"/>
          <p:cNvSpPr>
            <a:spLocks noChangeArrowheads="1" noChangeShapeType="1" noTextEdit="1"/>
          </p:cNvSpPr>
          <p:nvPr/>
        </p:nvSpPr>
        <p:spPr bwMode="auto">
          <a:xfrm>
            <a:off x="1692275" y="3141663"/>
            <a:ext cx="5111750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ЛСТПДНЬ + ИОАЕ =</a:t>
            </a:r>
          </a:p>
        </p:txBody>
      </p:sp>
      <p:sp>
        <p:nvSpPr>
          <p:cNvPr id="3090" name="WordArt 18"/>
          <p:cNvSpPr>
            <a:spLocks noChangeArrowheads="1" noChangeShapeType="1" noTextEdit="1"/>
          </p:cNvSpPr>
          <p:nvPr/>
        </p:nvSpPr>
        <p:spPr bwMode="auto">
          <a:xfrm>
            <a:off x="1908175" y="5661025"/>
            <a:ext cx="5111750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ЗМБР + ИОО =</a:t>
            </a:r>
          </a:p>
        </p:txBody>
      </p:sp>
      <p:sp>
        <p:nvSpPr>
          <p:cNvPr id="3091" name="WordArt 19"/>
          <p:cNvSpPr>
            <a:spLocks noChangeArrowheads="1" noChangeShapeType="1" noTextEdit="1"/>
          </p:cNvSpPr>
          <p:nvPr/>
        </p:nvSpPr>
        <p:spPr bwMode="auto">
          <a:xfrm>
            <a:off x="1908175" y="4437063"/>
            <a:ext cx="4968875" cy="865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ГРДКТРС + УОУ =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3732" name="Picture 4" descr="Рисунок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/>
          </p:cNvSpPr>
          <p:nvPr/>
        </p:nvSpPr>
        <p:spPr bwMode="auto">
          <a:xfrm>
            <a:off x="684213" y="981075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82563"/>
            <a:r>
              <a:rPr lang="uk-UA" sz="600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Вадим Скомаровський</a:t>
            </a:r>
            <a:endParaRPr lang="ru-RU" sz="600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3735" name="WordArt 7"/>
          <p:cNvSpPr>
            <a:spLocks noChangeArrowheads="1" noChangeShapeType="1" noTextEdit="1"/>
          </p:cNvSpPr>
          <p:nvPr/>
        </p:nvSpPr>
        <p:spPr bwMode="auto">
          <a:xfrm>
            <a:off x="1258888" y="3860800"/>
            <a:ext cx="6337300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“Лісова колиска”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3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373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4757" name="Picture 5" descr="Рисунок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74761" name="Rectangle 9"/>
          <p:cNvSpPr>
            <a:spLocks noChangeArrowheads="1"/>
          </p:cNvSpPr>
          <p:nvPr/>
        </p:nvSpPr>
        <p:spPr bwMode="auto">
          <a:xfrm>
            <a:off x="0" y="2590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74762" name="Rectangle 10"/>
          <p:cNvSpPr>
            <a:spLocks noChangeArrowheads="1"/>
          </p:cNvSpPr>
          <p:nvPr/>
        </p:nvSpPr>
        <p:spPr bwMode="auto">
          <a:xfrm>
            <a:off x="3203575" y="333375"/>
            <a:ext cx="4679950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indent="457200"/>
            <a:r>
              <a:rPr lang="uk-UA" sz="10000" b="1">
                <a:solidFill>
                  <a:srgbClr val="FF6600"/>
                </a:solidFill>
                <a:cs typeface="Times New Roman" pitchFamily="18" charset="0"/>
              </a:rPr>
              <a:t>стежка</a:t>
            </a:r>
            <a:endParaRPr lang="ru-RU" sz="10000">
              <a:solidFill>
                <a:schemeClr val="folHlink"/>
              </a:solidFill>
            </a:endParaRPr>
          </a:p>
          <a:p>
            <a:pPr indent="457200" eaLnBrk="0" hangingPunct="0"/>
            <a:endParaRPr lang="ru-RU" sz="10000">
              <a:solidFill>
                <a:schemeClr val="folHlink"/>
              </a:solidFill>
            </a:endParaRPr>
          </a:p>
        </p:txBody>
      </p:sp>
      <p:sp>
        <p:nvSpPr>
          <p:cNvPr id="74763" name="Rectangle 11"/>
          <p:cNvSpPr>
            <a:spLocks noChangeArrowheads="1"/>
          </p:cNvSpPr>
          <p:nvPr/>
        </p:nvSpPr>
        <p:spPr bwMode="auto">
          <a:xfrm>
            <a:off x="3132138" y="1844675"/>
            <a:ext cx="508317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indent="457200"/>
            <a:r>
              <a:rPr lang="uk-UA" sz="10000" b="1">
                <a:solidFill>
                  <a:srgbClr val="FF6600"/>
                </a:solidFill>
                <a:cs typeface="Times New Roman" pitchFamily="18" charset="0"/>
              </a:rPr>
              <a:t>нудьгує</a:t>
            </a:r>
            <a:endParaRPr lang="ru-RU" sz="10000" b="1">
              <a:solidFill>
                <a:srgbClr val="FF6600"/>
              </a:solidFill>
            </a:endParaRPr>
          </a:p>
        </p:txBody>
      </p:sp>
      <p:sp>
        <p:nvSpPr>
          <p:cNvPr id="74764" name="Rectangle 12"/>
          <p:cNvSpPr>
            <a:spLocks noChangeArrowheads="1"/>
          </p:cNvSpPr>
          <p:nvPr/>
        </p:nvSpPr>
        <p:spPr bwMode="auto">
          <a:xfrm>
            <a:off x="3059113" y="3284538"/>
            <a:ext cx="5673725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uk-UA" sz="10000" b="1">
                <a:solidFill>
                  <a:srgbClr val="FF6600"/>
                </a:solidFill>
                <a:cs typeface="Times New Roman" pitchFamily="18" charset="0"/>
              </a:rPr>
              <a:t>задрімав</a:t>
            </a:r>
            <a:endParaRPr lang="uk-UA" sz="10000" b="1">
              <a:cs typeface="Times New Roman" pitchFamily="18" charset="0"/>
            </a:endParaRPr>
          </a:p>
          <a:p>
            <a:pPr eaLnBrk="0" hangingPunct="0"/>
            <a:r>
              <a:rPr lang="uk-UA" sz="10000" b="1">
                <a:solidFill>
                  <a:srgbClr val="FF6600"/>
                </a:solidFill>
                <a:latin typeface="Times New Roman" pitchFamily="18" charset="0"/>
              </a:rPr>
              <a:t>стіжок</a:t>
            </a:r>
            <a:r>
              <a:rPr lang="ru-RU" sz="10000" b="1">
                <a:solidFill>
                  <a:srgbClr val="FF66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74765" name="Line 13"/>
          <p:cNvSpPr>
            <a:spLocks noChangeShapeType="1"/>
          </p:cNvSpPr>
          <p:nvPr/>
        </p:nvSpPr>
        <p:spPr bwMode="auto">
          <a:xfrm flipV="1">
            <a:off x="5219700" y="476250"/>
            <a:ext cx="288925" cy="403225"/>
          </a:xfrm>
          <a:prstGeom prst="line">
            <a:avLst/>
          </a:prstGeom>
          <a:noFill/>
          <a:ln w="5080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4767" name="Line 15"/>
          <p:cNvSpPr>
            <a:spLocks noChangeShapeType="1"/>
          </p:cNvSpPr>
          <p:nvPr/>
        </p:nvSpPr>
        <p:spPr bwMode="auto">
          <a:xfrm flipV="1">
            <a:off x="7092950" y="1989138"/>
            <a:ext cx="358775" cy="403225"/>
          </a:xfrm>
          <a:prstGeom prst="line">
            <a:avLst/>
          </a:prstGeom>
          <a:noFill/>
          <a:ln w="5080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4768" name="Line 16"/>
          <p:cNvSpPr>
            <a:spLocks noChangeShapeType="1"/>
          </p:cNvSpPr>
          <p:nvPr/>
        </p:nvSpPr>
        <p:spPr bwMode="auto">
          <a:xfrm flipV="1">
            <a:off x="7596188" y="3429000"/>
            <a:ext cx="288925" cy="403225"/>
          </a:xfrm>
          <a:prstGeom prst="line">
            <a:avLst/>
          </a:prstGeom>
          <a:noFill/>
          <a:ln w="5080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4769" name="Line 17"/>
          <p:cNvSpPr>
            <a:spLocks noChangeShapeType="1"/>
          </p:cNvSpPr>
          <p:nvPr/>
        </p:nvSpPr>
        <p:spPr bwMode="auto">
          <a:xfrm flipV="1">
            <a:off x="6443663" y="4941888"/>
            <a:ext cx="288925" cy="403225"/>
          </a:xfrm>
          <a:prstGeom prst="line">
            <a:avLst/>
          </a:prstGeom>
          <a:noFill/>
          <a:ln w="5080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7475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/>
      <p:bldP spid="74755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7828" name="Picture 4" descr="ea1dc95f406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96413" cy="6986588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-.5"/>
                                          </p:val>
                                        </p:tav>
                                        <p:tav tm="50000">
                                          <p:val>
                                            <p:strVal val="#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xit" presetSubtype="0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ppt_w-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strVal val="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8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xit" presetSubtype="8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/>
      <p:bldP spid="77826" grpId="1"/>
      <p:bldP spid="77827" grpId="0" build="p"/>
      <p:bldP spid="77827" grpId="1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8852" name="Picture 4" descr="Рисунок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034928" y="348140"/>
            <a:ext cx="3147675" cy="530461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Прямоугольник 1"/>
          <p:cNvSpPr/>
          <p:nvPr/>
        </p:nvSpPr>
        <p:spPr>
          <a:xfrm>
            <a:off x="385640" y="-1452085"/>
            <a:ext cx="3147675" cy="530461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3855244" y="2201069"/>
            <a:ext cx="714375" cy="158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3856832" y="3425031"/>
            <a:ext cx="857250" cy="158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11"/>
          <p:cNvCxnSpPr/>
          <p:nvPr/>
        </p:nvCxnSpPr>
        <p:spPr>
          <a:xfrm rot="5400000">
            <a:off x="4360069" y="3425031"/>
            <a:ext cx="85725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" name="Прямая со стрелкой 3"/>
          <p:cNvCxnSpPr/>
          <p:nvPr/>
        </p:nvCxnSpPr>
        <p:spPr>
          <a:xfrm flipV="1">
            <a:off x="4211638" y="4508500"/>
            <a:ext cx="785812" cy="3571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4211638" y="5516563"/>
            <a:ext cx="857250" cy="3571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78871" name="Picture 3" descr="E:\ДОКУМЕНТАЦИЯ\ПРЕЗЕНТАЦІЇ\шаблоны\анимация\рослини\листочки\ююю1 (25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2385311">
            <a:off x="6300788" y="260350"/>
            <a:ext cx="2339975" cy="225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" grpId="0"/>
      <p:bldP spid="78851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0900" name="Picture 4" descr="Рисунок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0989" name="Rectangle 93"/>
          <p:cNvSpPr>
            <a:spLocks noChangeArrowheads="1"/>
          </p:cNvSpPr>
          <p:nvPr/>
        </p:nvSpPr>
        <p:spPr bwMode="auto">
          <a:xfrm>
            <a:off x="-1765300" y="333375"/>
            <a:ext cx="10647363" cy="618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indent="2286000" algn="ctr">
              <a:tabLst>
                <a:tab pos="4000500" algn="l"/>
              </a:tabLst>
            </a:pPr>
            <a:r>
              <a:rPr lang="uk-UA" sz="4000" b="1">
                <a:solidFill>
                  <a:srgbClr val="CC3300"/>
                </a:solidFill>
              </a:rPr>
              <a:t>  Лісова колиска</a:t>
            </a:r>
          </a:p>
          <a:p>
            <a:pPr indent="2286000" algn="ctr">
              <a:tabLst>
                <a:tab pos="4000500" algn="l"/>
              </a:tabLst>
            </a:pPr>
            <a:endParaRPr lang="ru-RU" sz="4000" b="1">
              <a:solidFill>
                <a:srgbClr val="CC3300"/>
              </a:solidFill>
            </a:endParaRPr>
          </a:p>
          <a:p>
            <a:pPr indent="2286000" algn="ctr">
              <a:tabLst>
                <a:tab pos="4000500" algn="l"/>
              </a:tabLst>
            </a:pPr>
            <a:r>
              <a:rPr lang="uk-UA" sz="4000" b="1">
                <a:solidFill>
                  <a:srgbClr val="CC3300"/>
                </a:solidFill>
              </a:rPr>
              <a:t>      Стежка,   озеро,  стіжок –	</a:t>
            </a:r>
            <a:endParaRPr lang="ru-RU" sz="4000" b="1">
              <a:solidFill>
                <a:srgbClr val="CC3300"/>
              </a:solidFill>
            </a:endParaRPr>
          </a:p>
          <a:p>
            <a:pPr indent="2286000" algn="ctr">
              <a:tabLst>
                <a:tab pos="4000500" algn="l"/>
              </a:tabLst>
            </a:pPr>
            <a:r>
              <a:rPr lang="uk-UA" sz="4000" b="1">
                <a:solidFill>
                  <a:srgbClr val="CC3300"/>
                </a:solidFill>
              </a:rPr>
              <a:t>все у падолисті.		</a:t>
            </a:r>
            <a:endParaRPr lang="ru-RU" sz="4000" b="1">
              <a:solidFill>
                <a:srgbClr val="CC3300"/>
              </a:solidFill>
            </a:endParaRPr>
          </a:p>
          <a:p>
            <a:pPr indent="2286000" algn="ctr">
              <a:tabLst>
                <a:tab pos="4000500" algn="l"/>
              </a:tabLst>
            </a:pPr>
            <a:r>
              <a:rPr lang="uk-UA" sz="4000" b="1">
                <a:solidFill>
                  <a:srgbClr val="CC3300"/>
                </a:solidFill>
              </a:rPr>
              <a:t>      Ліс нудьгує без пташок,	</a:t>
            </a:r>
            <a:endParaRPr lang="ru-RU" sz="4000" b="1">
              <a:solidFill>
                <a:srgbClr val="CC3300"/>
              </a:solidFill>
            </a:endParaRPr>
          </a:p>
          <a:p>
            <a:pPr indent="2286000" algn="ctr">
              <a:tabLst>
                <a:tab pos="4000500" algn="l"/>
              </a:tabLst>
            </a:pPr>
            <a:r>
              <a:rPr lang="uk-UA" sz="4000" b="1">
                <a:solidFill>
                  <a:srgbClr val="CC3300"/>
                </a:solidFill>
              </a:rPr>
              <a:t>    і в гніздечку для пташок</a:t>
            </a:r>
            <a:endParaRPr lang="ru-RU" sz="4000" b="1">
              <a:solidFill>
                <a:srgbClr val="CC3300"/>
              </a:solidFill>
            </a:endParaRPr>
          </a:p>
          <a:p>
            <a:pPr indent="2286000" algn="ctr">
              <a:tabLst>
                <a:tab pos="4000500" algn="l"/>
              </a:tabLst>
            </a:pPr>
            <a:r>
              <a:rPr lang="uk-UA" sz="4000" b="1">
                <a:solidFill>
                  <a:srgbClr val="CC3300"/>
                </a:solidFill>
              </a:rPr>
              <a:t>   задрімав сухий листок,	</a:t>
            </a:r>
            <a:endParaRPr lang="ru-RU" sz="4000" b="1">
              <a:solidFill>
                <a:srgbClr val="CC3300"/>
              </a:solidFill>
            </a:endParaRPr>
          </a:p>
          <a:p>
            <a:pPr indent="2286000" algn="ctr">
              <a:tabLst>
                <a:tab pos="4000500" algn="l"/>
              </a:tabLst>
            </a:pPr>
            <a:r>
              <a:rPr lang="uk-UA" sz="4000" b="1">
                <a:solidFill>
                  <a:srgbClr val="CC3300"/>
                </a:solidFill>
              </a:rPr>
              <a:t> спить,   мов  у колисці.</a:t>
            </a:r>
            <a:endParaRPr lang="ru-RU" sz="4000" b="1">
              <a:solidFill>
                <a:srgbClr val="CC3300"/>
              </a:solidFill>
            </a:endParaRPr>
          </a:p>
          <a:p>
            <a:pPr indent="2286000" algn="ctr">
              <a:tabLst>
                <a:tab pos="4000500" algn="l"/>
              </a:tabLst>
            </a:pPr>
            <a:r>
              <a:rPr lang="uk-UA" sz="4000" b="1">
                <a:solidFill>
                  <a:srgbClr val="CC3300"/>
                </a:solidFill>
              </a:rPr>
              <a:t>	</a:t>
            </a:r>
            <a:endParaRPr lang="ru-RU" sz="4000" b="1">
              <a:solidFill>
                <a:srgbClr val="CC3300"/>
              </a:solidFill>
            </a:endParaRPr>
          </a:p>
          <a:p>
            <a:pPr indent="2286000" algn="ctr">
              <a:tabLst>
                <a:tab pos="4000500" algn="l"/>
              </a:tabLst>
            </a:pPr>
            <a:r>
              <a:rPr lang="uk-UA" sz="4000" b="1">
                <a:solidFill>
                  <a:srgbClr val="CC3300"/>
                </a:solidFill>
              </a:rPr>
              <a:t>                         В. Скомаровський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3566318" y="1913732"/>
            <a:ext cx="569913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" name="Прямая соединительная линия 7"/>
          <p:cNvCxnSpPr/>
          <p:nvPr/>
        </p:nvCxnSpPr>
        <p:spPr>
          <a:xfrm rot="5400000">
            <a:off x="5582443" y="1913732"/>
            <a:ext cx="569913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" name="Прямая соединительная линия 7"/>
          <p:cNvCxnSpPr/>
          <p:nvPr/>
        </p:nvCxnSpPr>
        <p:spPr>
          <a:xfrm rot="5400000">
            <a:off x="7816057" y="1985169"/>
            <a:ext cx="56991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7"/>
          <p:cNvCxnSpPr/>
          <p:nvPr/>
        </p:nvCxnSpPr>
        <p:spPr>
          <a:xfrm rot="5400000">
            <a:off x="6231731" y="2561432"/>
            <a:ext cx="569913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7"/>
          <p:cNvCxnSpPr/>
          <p:nvPr/>
        </p:nvCxnSpPr>
        <p:spPr>
          <a:xfrm rot="5400000">
            <a:off x="6087268" y="2561432"/>
            <a:ext cx="569913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7"/>
          <p:cNvCxnSpPr/>
          <p:nvPr/>
        </p:nvCxnSpPr>
        <p:spPr>
          <a:xfrm rot="5400000">
            <a:off x="7527925" y="3065463"/>
            <a:ext cx="568325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7"/>
          <p:cNvCxnSpPr/>
          <p:nvPr/>
        </p:nvCxnSpPr>
        <p:spPr>
          <a:xfrm rot="5400000">
            <a:off x="7887493" y="3713957"/>
            <a:ext cx="569913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7"/>
          <p:cNvCxnSpPr/>
          <p:nvPr/>
        </p:nvCxnSpPr>
        <p:spPr>
          <a:xfrm rot="5400000">
            <a:off x="7455693" y="4434682"/>
            <a:ext cx="569913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7"/>
          <p:cNvCxnSpPr/>
          <p:nvPr/>
        </p:nvCxnSpPr>
        <p:spPr>
          <a:xfrm rot="5400000">
            <a:off x="3314700" y="4973638"/>
            <a:ext cx="498475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7"/>
          <p:cNvCxnSpPr/>
          <p:nvPr/>
        </p:nvCxnSpPr>
        <p:spPr>
          <a:xfrm rot="5400000">
            <a:off x="7456487" y="5081588"/>
            <a:ext cx="568325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7"/>
          <p:cNvCxnSpPr/>
          <p:nvPr/>
        </p:nvCxnSpPr>
        <p:spPr>
          <a:xfrm rot="5400000">
            <a:off x="7600950" y="5081588"/>
            <a:ext cx="568325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" name="Прямая со стрелкой 3"/>
          <p:cNvCxnSpPr/>
          <p:nvPr/>
        </p:nvCxnSpPr>
        <p:spPr>
          <a:xfrm flipV="1">
            <a:off x="2700338" y="1557338"/>
            <a:ext cx="576262" cy="2143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 стрелкой 3"/>
          <p:cNvCxnSpPr/>
          <p:nvPr/>
        </p:nvCxnSpPr>
        <p:spPr>
          <a:xfrm flipV="1">
            <a:off x="4787900" y="1557338"/>
            <a:ext cx="576263" cy="2143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 стрелкой 3"/>
          <p:cNvCxnSpPr/>
          <p:nvPr/>
        </p:nvCxnSpPr>
        <p:spPr>
          <a:xfrm flipV="1">
            <a:off x="6804025" y="1484313"/>
            <a:ext cx="576263" cy="2143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 стрелкой 3"/>
          <p:cNvCxnSpPr/>
          <p:nvPr/>
        </p:nvCxnSpPr>
        <p:spPr>
          <a:xfrm flipV="1">
            <a:off x="2627313" y="4581525"/>
            <a:ext cx="576262" cy="21431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 стрелкой 3"/>
          <p:cNvCxnSpPr/>
          <p:nvPr/>
        </p:nvCxnSpPr>
        <p:spPr>
          <a:xfrm flipV="1">
            <a:off x="6659563" y="3357563"/>
            <a:ext cx="576262" cy="2143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 стрелкой 3"/>
          <p:cNvCxnSpPr>
            <a:cxnSpLocks noChangeShapeType="1"/>
          </p:cNvCxnSpPr>
          <p:nvPr/>
        </p:nvCxnSpPr>
        <p:spPr bwMode="auto">
          <a:xfrm>
            <a:off x="4787900" y="2205038"/>
            <a:ext cx="647700" cy="217487"/>
          </a:xfrm>
          <a:prstGeom prst="straightConnector1">
            <a:avLst/>
          </a:prstGeom>
          <a:noFill/>
          <a:ln w="38100" algn="ctr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</p:cxnSp>
      <p:cxnSp>
        <p:nvCxnSpPr>
          <p:cNvPr id="19" name="Прямая со стрелкой 3"/>
          <p:cNvCxnSpPr/>
          <p:nvPr/>
        </p:nvCxnSpPr>
        <p:spPr>
          <a:xfrm flipV="1">
            <a:off x="2484438" y="2781300"/>
            <a:ext cx="576262" cy="21431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 стрелкой 3"/>
          <p:cNvCxnSpPr>
            <a:cxnSpLocks noChangeShapeType="1"/>
          </p:cNvCxnSpPr>
          <p:nvPr/>
        </p:nvCxnSpPr>
        <p:spPr bwMode="auto">
          <a:xfrm>
            <a:off x="6300788" y="4005263"/>
            <a:ext cx="647700" cy="144462"/>
          </a:xfrm>
          <a:prstGeom prst="straightConnector1">
            <a:avLst/>
          </a:prstGeom>
          <a:noFill/>
          <a:ln w="38100" algn="ctr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</p:cxnSp>
      <p:cxnSp>
        <p:nvCxnSpPr>
          <p:cNvPr id="21" name="Прямая со стрелкой 3"/>
          <p:cNvCxnSpPr>
            <a:cxnSpLocks noChangeShapeType="1"/>
          </p:cNvCxnSpPr>
          <p:nvPr/>
        </p:nvCxnSpPr>
        <p:spPr bwMode="auto">
          <a:xfrm>
            <a:off x="5867400" y="4652963"/>
            <a:ext cx="647700" cy="144462"/>
          </a:xfrm>
          <a:prstGeom prst="straightConnector1">
            <a:avLst/>
          </a:prstGeom>
          <a:noFill/>
          <a:ln w="38100" algn="ctr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</p:cxnSp>
      <p:cxnSp>
        <p:nvCxnSpPr>
          <p:cNvPr id="22" name="Прямая со стрелкой 3"/>
          <p:cNvCxnSpPr>
            <a:cxnSpLocks noChangeShapeType="1"/>
          </p:cNvCxnSpPr>
          <p:nvPr/>
        </p:nvCxnSpPr>
        <p:spPr bwMode="auto">
          <a:xfrm>
            <a:off x="6732588" y="2708275"/>
            <a:ext cx="647700" cy="217488"/>
          </a:xfrm>
          <a:prstGeom prst="straightConnector1">
            <a:avLst/>
          </a:prstGeom>
          <a:noFill/>
          <a:ln w="38100" algn="ctr">
            <a:solidFill>
              <a:schemeClr val="accent2"/>
            </a:solidFill>
            <a:round/>
            <a:headEnd/>
            <a:tailEnd type="arrow" w="med" len="med"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</p:cxnSp>
      <p:pic>
        <p:nvPicPr>
          <p:cNvPr id="81015" name="Picture 3" descr="E:\ДОКУМЕНТАЦИЯ\ПРЕЗЕНТАЦІЇ\шаблоны\анимация\рослини\листочки\1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750" y="333375"/>
            <a:ext cx="1331913" cy="119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016" name="Picture 3" descr="E:\ДОКУМЕНТАЦИЯ\ПРЕЗЕНТАЦІЇ\шаблоны\анимация\рослини\листочки\1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2612827">
            <a:off x="2268538" y="5373688"/>
            <a:ext cx="1331912" cy="119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0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810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810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/>
      <p:bldP spid="80899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4" name="Picture 4" descr="45f08be41d5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1275" y="0"/>
            <a:ext cx="5545138" cy="3910013"/>
          </a:xfrm>
          <a:prstGeom prst="rect">
            <a:avLst/>
          </a:prstGeom>
          <a:noFill/>
        </p:spPr>
      </p:pic>
      <p:pic>
        <p:nvPicPr>
          <p:cNvPr id="81925" name="Picture 5" descr="ddc0a97695c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4300" y="3852863"/>
            <a:ext cx="5472113" cy="3005137"/>
          </a:xfrm>
          <a:prstGeom prst="rect">
            <a:avLst/>
          </a:prstGeom>
          <a:noFill/>
        </p:spPr>
      </p:pic>
      <p:pic>
        <p:nvPicPr>
          <p:cNvPr id="81926" name="Picture 6" descr="1735e35a278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438943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81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4500563" y="0"/>
            <a:ext cx="4643437" cy="1844675"/>
          </a:xfrm>
          <a:prstGeom prst="rect">
            <a:avLst/>
          </a:prstGeom>
          <a:solidFill>
            <a:schemeClr val="folHlink"/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uk-UA" sz="3200" b="1" i="1">
                <a:solidFill>
                  <a:schemeClr val="tx2"/>
                </a:solidFill>
                <a:latin typeface="Century Gothic" pitchFamily="34" charset="0"/>
              </a:rPr>
              <a:t>              Майстер </a:t>
            </a:r>
            <a:br>
              <a:rPr lang="uk-UA" sz="3200" b="1" i="1">
                <a:solidFill>
                  <a:schemeClr val="tx2"/>
                </a:solidFill>
                <a:latin typeface="Century Gothic" pitchFamily="34" charset="0"/>
              </a:rPr>
            </a:br>
            <a:r>
              <a:rPr lang="uk-UA" sz="3200" b="1" i="1">
                <a:solidFill>
                  <a:schemeClr val="tx2"/>
                </a:solidFill>
                <a:latin typeface="Century Gothic" pitchFamily="34" charset="0"/>
              </a:rPr>
              <a:t>           слова      </a:t>
            </a:r>
            <a:endParaRPr lang="ru-RU" sz="3200" b="1" i="1">
              <a:solidFill>
                <a:schemeClr val="tx2"/>
              </a:solidFill>
              <a:latin typeface="Century Gothic" pitchFamily="34" charset="0"/>
            </a:endParaRPr>
          </a:p>
        </p:txBody>
      </p:sp>
      <p:pic>
        <p:nvPicPr>
          <p:cNvPr id="84999" name="Picture 16" descr="7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0"/>
            <a:ext cx="201612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" name="Rectangle 7"/>
          <p:cNvSpPr>
            <a:spLocks noChangeArrowheads="1"/>
          </p:cNvSpPr>
          <p:nvPr/>
        </p:nvSpPr>
        <p:spPr bwMode="auto">
          <a:xfrm>
            <a:off x="4500563" y="1773238"/>
            <a:ext cx="4643437" cy="5084762"/>
          </a:xfrm>
          <a:prstGeom prst="rect">
            <a:avLst/>
          </a:prstGeom>
          <a:solidFill>
            <a:schemeClr val="folHlink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lIns="0" tIns="20160" rIns="0" bIns="0"/>
          <a:lstStyle/>
          <a:p>
            <a:pPr marL="342900" indent="-342900" algn="ctr">
              <a:lnSpc>
                <a:spcPct val="135000"/>
              </a:lnSpc>
              <a:spcBef>
                <a:spcPct val="20000"/>
              </a:spcBef>
            </a:pPr>
            <a:r>
              <a:rPr lang="ru-RU" sz="3300"/>
              <a:t>   </a:t>
            </a:r>
            <a:r>
              <a:rPr lang="ru-RU" sz="5000" i="1">
                <a:solidFill>
                  <a:srgbClr val="CC0000"/>
                </a:solidFill>
                <a:latin typeface="Monotype Corsiva" pitchFamily="66" charset="0"/>
              </a:rPr>
              <a:t>Павличко </a:t>
            </a:r>
          </a:p>
          <a:p>
            <a:pPr marL="342900" indent="-342900" algn="ctr">
              <a:lnSpc>
                <a:spcPct val="135000"/>
              </a:lnSpc>
              <a:spcBef>
                <a:spcPct val="20000"/>
              </a:spcBef>
            </a:pPr>
            <a:r>
              <a:rPr lang="ru-RU" sz="5000" i="1">
                <a:solidFill>
                  <a:srgbClr val="CC0000"/>
                </a:solidFill>
                <a:latin typeface="Monotype Corsiva" pitchFamily="66" charset="0"/>
              </a:rPr>
              <a:t>Дмитро </a:t>
            </a:r>
          </a:p>
          <a:p>
            <a:pPr marL="342900" indent="-342900" algn="ctr">
              <a:lnSpc>
                <a:spcPct val="135000"/>
              </a:lnSpc>
              <a:spcBef>
                <a:spcPct val="20000"/>
              </a:spcBef>
            </a:pPr>
            <a:r>
              <a:rPr lang="uk-UA" sz="5000" i="1">
                <a:solidFill>
                  <a:srgbClr val="CC0000"/>
                </a:solidFill>
                <a:latin typeface="Monotype Corsiva" pitchFamily="66" charset="0"/>
              </a:rPr>
              <a:t>Васильович</a:t>
            </a:r>
            <a:endParaRPr lang="ru-RU" sz="5000" i="1">
              <a:solidFill>
                <a:srgbClr val="CC0000"/>
              </a:solidFill>
              <a:latin typeface="Monotype Corsiva" pitchFamily="66" charset="0"/>
            </a:endParaRPr>
          </a:p>
          <a:p>
            <a:pPr marL="342900" indent="-342900" algn="ctr">
              <a:lnSpc>
                <a:spcPct val="135000"/>
              </a:lnSpc>
              <a:spcBef>
                <a:spcPct val="20000"/>
              </a:spcBef>
            </a:pPr>
            <a:endParaRPr lang="ru-RU" sz="1500" i="1">
              <a:solidFill>
                <a:srgbClr val="0000FF"/>
              </a:solidFill>
              <a:latin typeface="Monotype Corsiva" pitchFamily="66" charset="0"/>
            </a:endParaRPr>
          </a:p>
          <a:p>
            <a:pPr marL="342900" indent="-342900" algn="ctr">
              <a:lnSpc>
                <a:spcPct val="65000"/>
              </a:lnSpc>
              <a:spcBef>
                <a:spcPct val="20000"/>
              </a:spcBef>
            </a:pPr>
            <a:endParaRPr lang="uk-UA" sz="4100" i="1">
              <a:solidFill>
                <a:srgbClr val="0000FF"/>
              </a:solidFill>
              <a:latin typeface="Monotype Corsiva" pitchFamily="66" charset="0"/>
            </a:endParaRPr>
          </a:p>
          <a:p>
            <a:pPr marL="342900" indent="-342900" algn="ctr">
              <a:lnSpc>
                <a:spcPct val="65000"/>
              </a:lnSpc>
              <a:spcBef>
                <a:spcPct val="20000"/>
              </a:spcBef>
            </a:pPr>
            <a:r>
              <a:rPr lang="uk-UA" sz="4100" i="1">
                <a:solidFill>
                  <a:srgbClr val="0000FF"/>
                </a:solidFill>
                <a:latin typeface="Monotype Corsiva" pitchFamily="66" charset="0"/>
              </a:rPr>
              <a:t>28.09.1929</a:t>
            </a:r>
            <a:endParaRPr lang="ru-RU" sz="4100" i="1">
              <a:solidFill>
                <a:srgbClr val="0000FF"/>
              </a:solidFill>
              <a:latin typeface="Monotype Corsiva" pitchFamily="66" charset="0"/>
            </a:endParaRPr>
          </a:p>
          <a:p>
            <a:pPr marL="342900" indent="-342900" algn="ctr">
              <a:lnSpc>
                <a:spcPct val="65000"/>
              </a:lnSpc>
              <a:spcBef>
                <a:spcPct val="20000"/>
              </a:spcBef>
            </a:pPr>
            <a:endParaRPr lang="ru-RU" sz="4100" i="1">
              <a:solidFill>
                <a:srgbClr val="0000FF"/>
              </a:solidFill>
              <a:latin typeface="Monotype Corsiva" pitchFamily="66" charset="0"/>
            </a:endParaRPr>
          </a:p>
        </p:txBody>
      </p:sp>
      <p:pic>
        <p:nvPicPr>
          <p:cNvPr id="85002" name="Picture 10" descr="73-5-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-252413" y="0"/>
            <a:ext cx="4870451" cy="6858000"/>
          </a:xfrm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0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5" grpId="0"/>
      <p:bldP spid="4098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7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6028" name="Rectangle 12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endParaRPr lang="ru-RU" sz="2800"/>
          </a:p>
        </p:txBody>
      </p:sp>
      <p:sp>
        <p:nvSpPr>
          <p:cNvPr id="86029" name="Rectangle 13"/>
          <p:cNvSpPr>
            <a:spLocks noGrp="1" noChangeArrowheads="1"/>
          </p:cNvSpPr>
          <p:nvPr>
            <p:ph sz="quarter" idx="2"/>
          </p:nvPr>
        </p:nvSpPr>
        <p:spPr/>
        <p:txBody>
          <a:bodyPr/>
          <a:lstStyle/>
          <a:p>
            <a:endParaRPr lang="ru-RU" sz="2400"/>
          </a:p>
        </p:txBody>
      </p:sp>
      <p:sp>
        <p:nvSpPr>
          <p:cNvPr id="86030" name="Rectangle 14"/>
          <p:cNvSpPr>
            <a:spLocks noGrp="1" noChangeArrowheads="1"/>
          </p:cNvSpPr>
          <p:nvPr>
            <p:ph sz="quarter" idx="3"/>
          </p:nvPr>
        </p:nvSpPr>
        <p:spPr/>
        <p:txBody>
          <a:bodyPr/>
          <a:lstStyle/>
          <a:p>
            <a:endParaRPr lang="ru-RU" sz="2400"/>
          </a:p>
        </p:txBody>
      </p:sp>
      <p:pic>
        <p:nvPicPr>
          <p:cNvPr id="86020" name="Picture 4" descr="Рисунок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</p:spPr>
      </p:pic>
      <p:sp>
        <p:nvSpPr>
          <p:cNvPr id="86022" name="Rectangle 6"/>
          <p:cNvSpPr>
            <a:spLocks noChangeArrowheads="1"/>
          </p:cNvSpPr>
          <p:nvPr/>
        </p:nvSpPr>
        <p:spPr bwMode="auto">
          <a:xfrm>
            <a:off x="900113" y="1238250"/>
            <a:ext cx="8243887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uk-UA" sz="10000">
                <a:solidFill>
                  <a:srgbClr val="CC3300"/>
                </a:solidFill>
              </a:rPr>
              <a:t>  глибінь</a:t>
            </a:r>
          </a:p>
          <a:p>
            <a:pPr algn="ctr"/>
            <a:r>
              <a:rPr lang="uk-UA" sz="10000">
                <a:solidFill>
                  <a:srgbClr val="CC3300"/>
                </a:solidFill>
              </a:rPr>
              <a:t>струна    явір</a:t>
            </a:r>
          </a:p>
        </p:txBody>
      </p:sp>
      <p:sp>
        <p:nvSpPr>
          <p:cNvPr id="86023" name="Line 7"/>
          <p:cNvSpPr>
            <a:spLocks noChangeShapeType="1"/>
          </p:cNvSpPr>
          <p:nvPr/>
        </p:nvSpPr>
        <p:spPr bwMode="auto">
          <a:xfrm flipV="1">
            <a:off x="6084888" y="981075"/>
            <a:ext cx="288925" cy="403225"/>
          </a:xfrm>
          <a:prstGeom prst="line">
            <a:avLst/>
          </a:prstGeom>
          <a:noFill/>
          <a:ln w="5080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6024" name="Line 8"/>
          <p:cNvSpPr>
            <a:spLocks noChangeShapeType="1"/>
          </p:cNvSpPr>
          <p:nvPr/>
        </p:nvSpPr>
        <p:spPr bwMode="auto">
          <a:xfrm flipV="1">
            <a:off x="6948488" y="2781300"/>
            <a:ext cx="288925" cy="403225"/>
          </a:xfrm>
          <a:prstGeom prst="line">
            <a:avLst/>
          </a:prstGeom>
          <a:noFill/>
          <a:ln w="5080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6025" name="Line 9"/>
          <p:cNvSpPr>
            <a:spLocks noChangeShapeType="1"/>
          </p:cNvSpPr>
          <p:nvPr/>
        </p:nvSpPr>
        <p:spPr bwMode="auto">
          <a:xfrm flipV="1">
            <a:off x="4859338" y="2852738"/>
            <a:ext cx="288925" cy="403225"/>
          </a:xfrm>
          <a:prstGeom prst="line">
            <a:avLst/>
          </a:prstGeom>
          <a:noFill/>
          <a:ln w="5080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86026" name="Picture 10" descr="x_aa5dfb6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0425" y="4146550"/>
            <a:ext cx="2843213" cy="2711450"/>
          </a:xfrm>
          <a:prstGeom prst="rect">
            <a:avLst/>
          </a:prstGeom>
          <a:noFill/>
        </p:spPr>
      </p:pic>
      <p:pic>
        <p:nvPicPr>
          <p:cNvPr id="86031" name="Picture 15" descr="i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63713" y="4687888"/>
            <a:ext cx="3457575" cy="2170112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86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" dur="500"/>
                                        <p:tgtEl>
                                          <p:spTgt spid="860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0356" name="Picture 4" descr="i (1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467850" cy="7100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04" name="Picture 4" descr="Рисунок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40875" cy="7159625"/>
          </a:xfrm>
          <a:prstGeom prst="rect">
            <a:avLst/>
          </a:prstGeom>
          <a:noFill/>
        </p:spPr>
      </p:pic>
      <p:pic>
        <p:nvPicPr>
          <p:cNvPr id="102405" name="Picture 5" descr="99226453_13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61501260">
            <a:off x="4688681" y="2375694"/>
            <a:ext cx="4821238" cy="5054600"/>
          </a:xfrm>
          <a:prstGeom prst="rect">
            <a:avLst/>
          </a:prstGeom>
          <a:noFill/>
        </p:spPr>
      </p:pic>
      <p:pic>
        <p:nvPicPr>
          <p:cNvPr id="102406" name="Picture 6" descr="99226453_13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2497023">
            <a:off x="1619250" y="260350"/>
            <a:ext cx="4821238" cy="5054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3" name="Picture 5" descr="Рисунок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</p:spPr>
      </p:pic>
      <p:sp>
        <p:nvSpPr>
          <p:cNvPr id="22535" name="WordArt 7"/>
          <p:cNvSpPr>
            <a:spLocks noChangeArrowheads="1" noChangeShapeType="1" noTextEdit="1"/>
          </p:cNvSpPr>
          <p:nvPr/>
        </p:nvSpPr>
        <p:spPr bwMode="auto">
          <a:xfrm>
            <a:off x="3059113" y="476250"/>
            <a:ext cx="3671887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падолист</a:t>
            </a:r>
          </a:p>
        </p:txBody>
      </p:sp>
      <p:sp>
        <p:nvSpPr>
          <p:cNvPr id="22537" name="WordArt 9"/>
          <p:cNvSpPr>
            <a:spLocks noChangeArrowheads="1" noChangeShapeType="1" noTextEdit="1"/>
          </p:cNvSpPr>
          <p:nvPr/>
        </p:nvSpPr>
        <p:spPr bwMode="auto">
          <a:xfrm>
            <a:off x="2700338" y="1557338"/>
            <a:ext cx="4679950" cy="9350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напівзимник</a:t>
            </a:r>
          </a:p>
        </p:txBody>
      </p:sp>
      <p:sp>
        <p:nvSpPr>
          <p:cNvPr id="22538" name="WordArt 10"/>
          <p:cNvSpPr>
            <a:spLocks noChangeArrowheads="1" noChangeShapeType="1" noTextEdit="1"/>
          </p:cNvSpPr>
          <p:nvPr/>
        </p:nvSpPr>
        <p:spPr bwMode="auto">
          <a:xfrm>
            <a:off x="2843213" y="2997200"/>
            <a:ext cx="4537075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листопадень</a:t>
            </a:r>
          </a:p>
        </p:txBody>
      </p:sp>
      <p:sp>
        <p:nvSpPr>
          <p:cNvPr id="22539" name="WordArt 11"/>
          <p:cNvSpPr>
            <a:spLocks noChangeArrowheads="1" noChangeShapeType="1" noTextEdit="1"/>
          </p:cNvSpPr>
          <p:nvPr/>
        </p:nvSpPr>
        <p:spPr bwMode="auto">
          <a:xfrm>
            <a:off x="3132138" y="4149725"/>
            <a:ext cx="3671887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зимобор</a:t>
            </a:r>
          </a:p>
        </p:txBody>
      </p:sp>
      <p:sp>
        <p:nvSpPr>
          <p:cNvPr id="22540" name="WordArt 12"/>
          <p:cNvSpPr>
            <a:spLocks noChangeArrowheads="1" noChangeShapeType="1" noTextEdit="1"/>
          </p:cNvSpPr>
          <p:nvPr/>
        </p:nvSpPr>
        <p:spPr bwMode="auto">
          <a:xfrm>
            <a:off x="2843213" y="5589588"/>
            <a:ext cx="4752975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грудко трус 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9092" name="Picture 4" descr="кле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331913" y="0"/>
            <a:ext cx="11233151" cy="7019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0115" name="Объект 3"/>
          <p:cNvPicPr>
            <a:picLocks noGrp="1" noChangeAspect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6914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43" name="Picture 3" descr="Рисунок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</p:spPr>
      </p:pic>
      <p:grpSp>
        <p:nvGrpSpPr>
          <p:cNvPr id="112644" name="Group 4"/>
          <p:cNvGrpSpPr>
            <a:grpSpLocks/>
          </p:cNvGrpSpPr>
          <p:nvPr/>
        </p:nvGrpSpPr>
        <p:grpSpPr bwMode="auto">
          <a:xfrm>
            <a:off x="2268538" y="476250"/>
            <a:ext cx="4249737" cy="5454650"/>
            <a:chOff x="4194" y="11569"/>
            <a:chExt cx="2880" cy="3548"/>
          </a:xfrm>
        </p:grpSpPr>
        <p:sp>
          <p:nvSpPr>
            <p:cNvPr id="112645" name="Oval 5"/>
            <p:cNvSpPr>
              <a:spLocks noChangeArrowheads="1"/>
            </p:cNvSpPr>
            <p:nvPr/>
          </p:nvSpPr>
          <p:spPr bwMode="auto">
            <a:xfrm>
              <a:off x="4194" y="11569"/>
              <a:ext cx="2880" cy="162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r>
                <a:rPr lang="uk-UA" sz="2000">
                  <a:latin typeface="Times New Roman" pitchFamily="18" charset="0"/>
                </a:rPr>
                <a:t>            </a:t>
              </a:r>
              <a:r>
                <a:rPr lang="uk-UA" sz="3200" b="1">
                  <a:latin typeface="Times New Roman" pitchFamily="18" charset="0"/>
                </a:rPr>
                <a:t>осінь           </a:t>
              </a:r>
            </a:p>
            <a:p>
              <a:r>
                <a:rPr lang="uk-UA" sz="3200" b="1">
                  <a:latin typeface="Times New Roman" pitchFamily="18" charset="0"/>
                </a:rPr>
                <a:t>       ланцюг</a:t>
              </a:r>
            </a:p>
            <a:p>
              <a:r>
                <a:rPr lang="uk-UA" sz="3200" b="1">
                  <a:latin typeface="Times New Roman" pitchFamily="18" charset="0"/>
                </a:rPr>
                <a:t>       рибка</a:t>
              </a:r>
            </a:p>
            <a:p>
              <a:r>
                <a:rPr lang="uk-UA" sz="3200" b="1">
                  <a:latin typeface="Times New Roman" pitchFamily="18" charset="0"/>
                </a:rPr>
                <a:t>       руки</a:t>
              </a:r>
              <a:endParaRPr lang="ru-RU" sz="3200" b="1"/>
            </a:p>
          </p:txBody>
        </p:sp>
        <p:sp>
          <p:nvSpPr>
            <p:cNvPr id="112646" name="AutoShape 6"/>
            <p:cNvSpPr>
              <a:spLocks noChangeArrowheads="1"/>
            </p:cNvSpPr>
            <p:nvPr/>
          </p:nvSpPr>
          <p:spPr bwMode="auto">
            <a:xfrm>
              <a:off x="4194" y="13414"/>
              <a:ext cx="2880" cy="720"/>
            </a:xfrm>
            <a:custGeom>
              <a:avLst/>
              <a:gdLst>
                <a:gd name="G0" fmla="+- 6480 0 0"/>
                <a:gd name="G1" fmla="+- 8640 0 0"/>
                <a:gd name="G2" fmla="+- 6171 0 0"/>
                <a:gd name="G3" fmla="+- 21600 0 6480"/>
                <a:gd name="G4" fmla="+- 21600 0 8640"/>
                <a:gd name="G5" fmla="*/ G0 21600 G3"/>
                <a:gd name="G6" fmla="*/ G1 21600 G3"/>
                <a:gd name="G7" fmla="*/ G2 G3 21600"/>
                <a:gd name="G8" fmla="*/ 10800 21600 G3"/>
                <a:gd name="G9" fmla="*/ G4 21600 G3"/>
                <a:gd name="G10" fmla="+- 21600 0 G7"/>
                <a:gd name="G11" fmla="+- G5 0 G8"/>
                <a:gd name="G12" fmla="+- G6 0 G8"/>
                <a:gd name="G13" fmla="*/ G12 G7 G11"/>
                <a:gd name="G14" fmla="+- 21600 0 G13"/>
                <a:gd name="G15" fmla="+- G0 0 10800"/>
                <a:gd name="G16" fmla="+- G1 0 10800"/>
                <a:gd name="G17" fmla="*/ G2 G16 G15"/>
                <a:gd name="T0" fmla="*/ 10800 w 21600"/>
                <a:gd name="T1" fmla="*/ 0 h 21600"/>
                <a:gd name="T2" fmla="*/ 0 w 21600"/>
                <a:gd name="T3" fmla="*/ 15429 h 21600"/>
                <a:gd name="T4" fmla="*/ 10800 w 21600"/>
                <a:gd name="T5" fmla="*/ 18514 h 21600"/>
                <a:gd name="T6" fmla="*/ 21600 w 21600"/>
                <a:gd name="T7" fmla="*/ 15429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G13 w 21600"/>
                <a:gd name="T13" fmla="*/ G6 h 21600"/>
                <a:gd name="T14" fmla="*/ G14 w 21600"/>
                <a:gd name="T15" fmla="*/ G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00" y="0"/>
                  </a:moveTo>
                  <a:lnTo>
                    <a:pt x="6480" y="6171"/>
                  </a:lnTo>
                  <a:lnTo>
                    <a:pt x="8640" y="6171"/>
                  </a:lnTo>
                  <a:lnTo>
                    <a:pt x="8640" y="12343"/>
                  </a:lnTo>
                  <a:lnTo>
                    <a:pt x="4320" y="12343"/>
                  </a:lnTo>
                  <a:lnTo>
                    <a:pt x="4320" y="9257"/>
                  </a:lnTo>
                  <a:lnTo>
                    <a:pt x="0" y="15429"/>
                  </a:lnTo>
                  <a:lnTo>
                    <a:pt x="4320" y="21600"/>
                  </a:lnTo>
                  <a:lnTo>
                    <a:pt x="4320" y="18514"/>
                  </a:lnTo>
                  <a:lnTo>
                    <a:pt x="17280" y="18514"/>
                  </a:lnTo>
                  <a:lnTo>
                    <a:pt x="17280" y="21600"/>
                  </a:lnTo>
                  <a:lnTo>
                    <a:pt x="21600" y="15429"/>
                  </a:lnTo>
                  <a:lnTo>
                    <a:pt x="17280" y="9257"/>
                  </a:lnTo>
                  <a:lnTo>
                    <a:pt x="17280" y="12343"/>
                  </a:lnTo>
                  <a:lnTo>
                    <a:pt x="12960" y="12343"/>
                  </a:lnTo>
                  <a:lnTo>
                    <a:pt x="12960" y="6171"/>
                  </a:lnTo>
                  <a:lnTo>
                    <a:pt x="15120" y="6171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47" name="AutoShape 7"/>
            <p:cNvSpPr>
              <a:spLocks noChangeArrowheads="1"/>
            </p:cNvSpPr>
            <p:nvPr/>
          </p:nvSpPr>
          <p:spPr bwMode="auto">
            <a:xfrm>
              <a:off x="4194" y="14217"/>
              <a:ext cx="2880" cy="900"/>
            </a:xfrm>
            <a:custGeom>
              <a:avLst/>
              <a:gdLst>
                <a:gd name="G0" fmla="+- 6480 0 0"/>
                <a:gd name="G1" fmla="+- 8640 0 0"/>
                <a:gd name="G2" fmla="+- 6171 0 0"/>
                <a:gd name="G3" fmla="+- 21600 0 6480"/>
                <a:gd name="G4" fmla="+- 21600 0 8640"/>
                <a:gd name="G5" fmla="*/ G0 21600 G3"/>
                <a:gd name="G6" fmla="*/ G1 21600 G3"/>
                <a:gd name="G7" fmla="*/ G2 G3 21600"/>
                <a:gd name="G8" fmla="*/ 10800 21600 G3"/>
                <a:gd name="G9" fmla="*/ G4 21600 G3"/>
                <a:gd name="G10" fmla="+- 21600 0 G7"/>
                <a:gd name="G11" fmla="+- G5 0 G8"/>
                <a:gd name="G12" fmla="+- G6 0 G8"/>
                <a:gd name="G13" fmla="*/ G12 G7 G11"/>
                <a:gd name="G14" fmla="+- 21600 0 G13"/>
                <a:gd name="G15" fmla="+- G0 0 10800"/>
                <a:gd name="G16" fmla="+- G1 0 10800"/>
                <a:gd name="G17" fmla="*/ G2 G16 G15"/>
                <a:gd name="T0" fmla="*/ 10800 w 21600"/>
                <a:gd name="T1" fmla="*/ 0 h 21600"/>
                <a:gd name="T2" fmla="*/ 0 w 21600"/>
                <a:gd name="T3" fmla="*/ 15429 h 21600"/>
                <a:gd name="T4" fmla="*/ 10800 w 21600"/>
                <a:gd name="T5" fmla="*/ 18514 h 21600"/>
                <a:gd name="T6" fmla="*/ 21600 w 21600"/>
                <a:gd name="T7" fmla="*/ 15429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G13 w 21600"/>
                <a:gd name="T13" fmla="*/ G6 h 21600"/>
                <a:gd name="T14" fmla="*/ G14 w 21600"/>
                <a:gd name="T15" fmla="*/ G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00" y="0"/>
                  </a:moveTo>
                  <a:lnTo>
                    <a:pt x="6480" y="6171"/>
                  </a:lnTo>
                  <a:lnTo>
                    <a:pt x="8640" y="6171"/>
                  </a:lnTo>
                  <a:lnTo>
                    <a:pt x="8640" y="12343"/>
                  </a:lnTo>
                  <a:lnTo>
                    <a:pt x="4320" y="12343"/>
                  </a:lnTo>
                  <a:lnTo>
                    <a:pt x="4320" y="9257"/>
                  </a:lnTo>
                  <a:lnTo>
                    <a:pt x="0" y="15429"/>
                  </a:lnTo>
                  <a:lnTo>
                    <a:pt x="4320" y="21600"/>
                  </a:lnTo>
                  <a:lnTo>
                    <a:pt x="4320" y="18514"/>
                  </a:lnTo>
                  <a:lnTo>
                    <a:pt x="17280" y="18514"/>
                  </a:lnTo>
                  <a:lnTo>
                    <a:pt x="17280" y="21600"/>
                  </a:lnTo>
                  <a:lnTo>
                    <a:pt x="21600" y="15429"/>
                  </a:lnTo>
                  <a:lnTo>
                    <a:pt x="17280" y="9257"/>
                  </a:lnTo>
                  <a:lnTo>
                    <a:pt x="17280" y="12343"/>
                  </a:lnTo>
                  <a:lnTo>
                    <a:pt x="12960" y="12343"/>
                  </a:lnTo>
                  <a:lnTo>
                    <a:pt x="12960" y="6171"/>
                  </a:lnTo>
                  <a:lnTo>
                    <a:pt x="15120" y="6171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2648" name="Rectangle 8"/>
          <p:cNvSpPr>
            <a:spLocks noChangeArrowheads="1"/>
          </p:cNvSpPr>
          <p:nvPr/>
        </p:nvSpPr>
        <p:spPr bwMode="auto">
          <a:xfrm>
            <a:off x="250825" y="3573463"/>
            <a:ext cx="9866313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4000"/>
              <a:t>золота                                 холодна</a:t>
            </a:r>
          </a:p>
          <a:p>
            <a:pPr>
              <a:spcBef>
                <a:spcPct val="50000"/>
              </a:spcBef>
            </a:pPr>
            <a:endParaRPr lang="uk-UA" sz="4000"/>
          </a:p>
          <a:p>
            <a:r>
              <a:rPr lang="uk-UA" sz="4000"/>
              <a:t>смачна                                 гарна</a:t>
            </a:r>
          </a:p>
          <a:p>
            <a:endParaRPr lang="uk-UA" sz="4000"/>
          </a:p>
          <a:p>
            <a:endParaRPr lang="uk-UA" sz="4000"/>
          </a:p>
          <a:p>
            <a:pPr>
              <a:spcBef>
                <a:spcPct val="50000"/>
              </a:spcBef>
            </a:pPr>
            <a:endParaRPr lang="uk-UA" sz="40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49" name="Picture 3" descr="E:\ДОКУМЕНТАЦИЯ\ПРЕЗЕНТАЦІЇ\шаблоны\анимация\рослини\листочки\ююю1 (25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25439846">
            <a:off x="6615906" y="43657"/>
            <a:ext cx="2339975" cy="225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-.5"/>
                                          </p:val>
                                        </p:tav>
                                        <p:tav tm="50000">
                                          <p:val>
                                            <p:strVal val="#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xit" presetSubtype="0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ppt_w-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strVal val="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8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2" grpId="0"/>
      <p:bldP spid="11264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6" name="Picture 4" descr="Рисунок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96413" cy="9137650"/>
          </a:xfrm>
          <a:prstGeom prst="rect">
            <a:avLst/>
          </a:prstGeom>
          <a:noFill/>
        </p:spPr>
      </p:pic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1079500" y="1557338"/>
            <a:ext cx="806450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uk-UA" sz="4800">
                <a:latin typeface="Times New Roman" pitchFamily="18" charset="0"/>
              </a:rPr>
              <a:t>Останній місяць осені </a:t>
            </a:r>
          </a:p>
          <a:p>
            <a:pPr algn="ctr"/>
            <a:r>
              <a:rPr lang="uk-UA" sz="4800">
                <a:latin typeface="Times New Roman" pitchFamily="18" charset="0"/>
              </a:rPr>
              <a:t>отримав назву _________.</a:t>
            </a:r>
            <a:endParaRPr lang="ru-RU" sz="4800">
              <a:latin typeface="Times New Roman" pitchFamily="18" charset="0"/>
            </a:endParaRPr>
          </a:p>
          <a:p>
            <a:pPr algn="ctr"/>
            <a:r>
              <a:rPr lang="uk-UA" sz="4800">
                <a:latin typeface="Times New Roman" pitchFamily="18" charset="0"/>
              </a:rPr>
              <a:t>Тому, що в цей час _______________ .</a:t>
            </a:r>
          </a:p>
        </p:txBody>
      </p:sp>
      <p:pic>
        <p:nvPicPr>
          <p:cNvPr id="28683" name="Picture 3" descr="E:\ДОКУМЕНТАЦИЯ\ПРЕЗЕНТАЦІЇ\шаблоны\анимация\рослини\листочки\1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2163" y="0"/>
            <a:ext cx="2001837" cy="179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4" name="Picture 2" descr="E:\ДОКУМЕНТАЦИЯ\ПРЕЗЕНТАЦІЇ\шаблоны\анимация\рослини\листочки\autumn 3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5012543">
            <a:off x="1258888" y="3141663"/>
            <a:ext cx="1547812" cy="154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5" name="Picture 2" descr="E:\ДОКУМЕНТАЦИЯ\ПРЕЗЕНТАЦІЇ\шаблоны\анимация\рослини\листочки\acf6fffa752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51725" y="3500438"/>
            <a:ext cx="2195513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6" name="Picture 2" descr="E:\ДОКУМЕНТАЦИЯ\ПРЕЗЕНТАЦІЇ\шаблоны\анимация\рослини\листочки\autumn 23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9475" y="3500438"/>
            <a:ext cx="2735263" cy="273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7" name="Picture 6" descr="E:\ДОКУМЕНТАЦИЯ\ПРЕЗЕНТАЦІЇ\шаблоны\анимация\рослини\листочки\яяя1 (19)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462461">
            <a:off x="3635375" y="-242888"/>
            <a:ext cx="2232025" cy="1806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-.5"/>
                                          </p:val>
                                        </p:tav>
                                        <p:tav tm="50000">
                                          <p:val>
                                            <p:strVal val="#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xit" presetSubtype="0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ppt_w-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strVal val="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8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xit" presetSubtype="8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4" grpId="1"/>
      <p:bldP spid="28675" grpId="0" build="p"/>
      <p:bldP spid="28675" grpId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/>
            </a:r>
            <a:br>
              <a:rPr lang="uk-UA"/>
            </a:br>
            <a:endParaRPr lang="ru-RU" b="1">
              <a:solidFill>
                <a:srgbClr val="008000"/>
              </a:solidFill>
              <a:latin typeface="Times New Roman" pitchFamily="18" charset="0"/>
            </a:endParaRPr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916113"/>
            <a:ext cx="8280400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604" name="WordArt 4"/>
          <p:cNvSpPr>
            <a:spLocks noChangeArrowheads="1" noChangeShapeType="1" noTextEdit="1"/>
          </p:cNvSpPr>
          <p:nvPr/>
        </p:nvSpPr>
        <p:spPr bwMode="auto">
          <a:xfrm>
            <a:off x="1258888" y="476250"/>
            <a:ext cx="6265862" cy="1081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«Прощальний листопад»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2560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700" name="Picture 4" descr="Рисунок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</p:spPr>
      </p:pic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1547813" y="333375"/>
            <a:ext cx="6800850" cy="270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uk-UA" sz="4400" b="1">
                <a:solidFill>
                  <a:srgbClr val="008000"/>
                </a:solidFill>
              </a:rPr>
              <a:t>ЧАРІВНА СКАРБНИЧКА ЛІТЕРАТУРНИХ ПЕРЛИН</a:t>
            </a:r>
            <a:r>
              <a:rPr lang="uk-UA" sz="7200" b="1">
                <a:solidFill>
                  <a:srgbClr val="008000"/>
                </a:solidFill>
              </a:rPr>
              <a:t> </a:t>
            </a:r>
            <a:endParaRPr lang="ru-RU" sz="7200" b="1">
              <a:solidFill>
                <a:srgbClr val="008000"/>
              </a:solidFill>
            </a:endParaRPr>
          </a:p>
        </p:txBody>
      </p:sp>
      <p:pic>
        <p:nvPicPr>
          <p:cNvPr id="29702" name="Picture 6" descr="052613_202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43213" y="2781300"/>
            <a:ext cx="3679825" cy="5156200"/>
          </a:xfrm>
          <a:prstGeom prst="rect">
            <a:avLst/>
          </a:prstGeom>
          <a:noFill/>
        </p:spPr>
      </p:pic>
      <p:pic>
        <p:nvPicPr>
          <p:cNvPr id="29703" name="Picture 4" descr="E:\ДОКУМЕНТАЦИЯ\ПРЕЗЕНТАЦІЇ\шаблоны\анимация\рослини\листочки\autumn 1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7450476">
            <a:off x="2124075" y="4437063"/>
            <a:ext cx="3348037" cy="334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4" name="Picture 4" descr="E:\ДОКУМЕНТАЦИЯ\ПРЕЗЕНТАЦІЇ\шаблоны\анимация\рослини\листочки\autumn 1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828675" y="4149725"/>
            <a:ext cx="3348038" cy="334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5" name="Picture 4" descr="E:\ДОКУМЕНТАЦИЯ\ПРЕЗЕНТАЦІЇ\шаблоны\анимация\рослини\листочки\autumn 1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6576349">
            <a:off x="5795963" y="4076700"/>
            <a:ext cx="3348038" cy="334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6" name="Picture 4" descr="E:\ДОКУМЕНТАЦИЯ\ПРЕЗЕНТАЦІЇ\шаблоны\анимация\рослини\листочки\autumn 1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9479301">
            <a:off x="6659563" y="3141663"/>
            <a:ext cx="3348037" cy="334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7" name="Picture 4" descr="E:\ДОКУМЕНТАЦИЯ\ПРЕЗЕНТАЦІЇ\шаблоны\анимация\рослини\листочки\autumn 1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7029459">
            <a:off x="5292725" y="1844675"/>
            <a:ext cx="3348038" cy="334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8" name="Picture 4" descr="E:\ДОКУМЕНТАЦИЯ\ПРЕЗЕНТАЦІЇ\шаблоны\анимация\рослини\листочки\autumn 1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9160040">
            <a:off x="6300788" y="1125538"/>
            <a:ext cx="3348037" cy="334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9" name="Picture 2" descr="E:\ДОКУМЕНТАЦИЯ\ПРЕЗЕНТАЦІЇ\шаблоны\анимация\рослини\листочки\9337c82fec59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6041299">
            <a:off x="5160169" y="5333207"/>
            <a:ext cx="1728787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0" name="Picture 2" descr="E:\ДОКУМЕНТАЦИЯ\ПРЕЗЕНТАЦІЇ\шаблоны\анимация\рослини\листочки\9337c82fec59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895960">
            <a:off x="6011863" y="4005263"/>
            <a:ext cx="1728787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1" name="Picture 2" descr="E:\ДОКУМЕНТАЦИЯ\ПРЕЗЕНТАЦІЇ\шаблоны\анимация\рослини\листочки\9337c82fec59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3342941">
            <a:off x="7619206" y="5649119"/>
            <a:ext cx="1728788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2" name="Picture 2" descr="E:\ДОКУМЕНТАЦИЯ\ПРЕЗЕНТАЦІЇ\шаблоны\анимация\рослини\листочки\9337c82fec59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209962">
            <a:off x="1619250" y="5300663"/>
            <a:ext cx="1728788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3" name="Picture 4" descr="E:\ДОКУМЕНТАЦИЯ\ПРЕЗЕНТАЦІЇ\шаблоны\анимация\рослини\листочки\autumn 15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27088" y="2852738"/>
            <a:ext cx="3348037" cy="334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4" name="Picture 4" descr="E:\ДОКУМЕНТАЦИЯ\ПРЕЗЕНТАЦІЇ\шаблоны\анимация\рослини\листочки\autumn 1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7364163">
            <a:off x="-396875" y="1989138"/>
            <a:ext cx="3348037" cy="334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8" name="Picture 2" descr="E:\ДОКУМЕНТАЦИЯ\ПРЕЗЕНТАЦІЇ\шаблоны\анимация\рослини\листочки\9337c82fec59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6041299">
            <a:off x="4296569" y="5577682"/>
            <a:ext cx="1728787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9" name="Picture 2" descr="E:\ДОКУМЕНТАЦИЯ\ПРЕЗЕНТАЦІЇ\шаблоны\анимация\рослини\листочки\9337c82fec59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478719">
            <a:off x="468313" y="4437063"/>
            <a:ext cx="1728787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2969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251520" y="260648"/>
            <a:ext cx="8568952" cy="64087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/>
            <a:ext uri="{AF507438-7753-43E0-B8FC-AC1667EBCBE1}"/>
          </a:extLst>
        </p:spPr>
      </p:pic>
      <p:pic>
        <p:nvPicPr>
          <p:cNvPr id="8195" name="Picture 2" descr="E:\ДОКУМЕНТАЦИЯ\ПРЕЗЕНТАЦІЇ\шаблоны\анимация\рослини\листочки\j145166_1282470833th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908050"/>
            <a:ext cx="1368425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2" descr="E:\ДОКУМЕНТАЦИЯ\ПРЕЗЕНТАЦІЇ\шаблоны\анимация\рослини\листочки\j145166_1282470833th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3141663"/>
            <a:ext cx="1366837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2" descr="E:\ДОКУМЕНТАЦИЯ\ПРЕЗЕНТАЦІЇ\шаблоны\анимация\рослини\листочки\j145166_1282470833th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981075"/>
            <a:ext cx="136842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2" descr="E:\ДОКУМЕНТАЦИЯ\ПРЕЗЕНТАЦІЇ\шаблоны\анимация\рослини\листочки\j145166_1282470833th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7763" y="981075"/>
            <a:ext cx="1368425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2" descr="E:\ДОКУМЕНТАЦИЯ\ПРЕЗЕНТАЦІЇ\шаблоны\анимация\рослини\листочки\j145166_1282470833th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43663" y="3141663"/>
            <a:ext cx="1368425" cy="142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2" descr="E:\ДОКУМЕНТАЦИЯ\ПРЕЗЕНТАЦІЇ\шаблоны\анимация\рослини\листочки\j145166_1282470833th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2500" y="3068638"/>
            <a:ext cx="1368425" cy="142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771623" y="1422980"/>
            <a:ext cx="138531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КЛА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869093" y="1493133"/>
            <a:ext cx="105509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ТРІ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322667" y="1422980"/>
            <a:ext cx="143180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ДРИ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88482" y="3582184"/>
            <a:ext cx="127951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ГНУ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583985" y="3510706"/>
            <a:ext cx="127150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КБЕ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387954" y="3507697"/>
            <a:ext cx="146226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ЦВО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pic>
        <p:nvPicPr>
          <p:cNvPr id="8207" name="Picture 2" descr="E:\ДОКУМЕНТАЦИЯ\ПРЕЗЕНТАЦІЇ\шаблоны\анимация\казкові персонажі\post-71079-133079508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00900" y="-317500"/>
            <a:ext cx="2165350" cy="257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0" name="Picture 2" descr="E:\ДОКУМЕНТАЦИЯ\ПРЕЗЕНТАЦІЇ\шаблоны\анимация\рослини\листочки\j145166_1282470833th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5084763"/>
            <a:ext cx="1366837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2"/>
          <p:cNvSpPr/>
          <p:nvPr/>
        </p:nvSpPr>
        <p:spPr>
          <a:xfrm>
            <a:off x="851397" y="5526668"/>
            <a:ext cx="127656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БРА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pic>
        <p:nvPicPr>
          <p:cNvPr id="8214" name="Picture 2" descr="E:\ДОКУМЕНТАЦИЯ\ПРЕЗЕНТАЦІЇ\шаблоны\анимация\рослини\листочки\j145166_1282470833th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88125" y="4941888"/>
            <a:ext cx="1368425" cy="142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5" name="Picture 2" descr="E:\ДОКУМЕНТАЦИЯ\ПРЕЗЕНТАЦІЇ\шаблоны\анимация\рослини\листочки\j145166_1282470833th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2500" y="5013325"/>
            <a:ext cx="1368425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12"/>
          <p:cNvSpPr/>
          <p:nvPr/>
        </p:nvSpPr>
        <p:spPr>
          <a:xfrm>
            <a:off x="3581894" y="5453846"/>
            <a:ext cx="127746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БРУ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sp>
        <p:nvSpPr>
          <p:cNvPr id="5" name="Прямоугольник 14"/>
          <p:cNvSpPr/>
          <p:nvPr/>
        </p:nvSpPr>
        <p:spPr>
          <a:xfrm>
            <a:off x="6605876" y="5380947"/>
            <a:ext cx="137249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БРО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251520" y="260648"/>
            <a:ext cx="8568952" cy="64087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/>
            <a:ext uri="{AF507438-7753-43E0-B8FC-AC1667EBCBE1}"/>
          </a:extLst>
        </p:spPr>
      </p:pic>
      <p:pic>
        <p:nvPicPr>
          <p:cNvPr id="15363" name="Picture 2" descr="E:\ДОКУМЕНТАЦИЯ\ПРЕЗЕНТАЦІЇ\шаблоны\анимация\рослини\листочки\j145166_1282470833th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908050"/>
            <a:ext cx="1368425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2" descr="E:\ДОКУМЕНТАЦИЯ\ПРЕЗЕНТАЦІЇ\шаблоны\анимация\рослини\листочки\j145166_1282470833th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3141663"/>
            <a:ext cx="1366837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2" descr="E:\ДОКУМЕНТАЦИЯ\ПРЕЗЕНТАЦІЇ\шаблоны\анимация\рослини\листочки\j145166_1282470833th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981075"/>
            <a:ext cx="136842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2" descr="E:\ДОКУМЕНТАЦИЯ\ПРЕЗЕНТАЦІЇ\шаблоны\анимация\рослини\листочки\j145166_1282470833th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7763" y="981075"/>
            <a:ext cx="1368425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2" descr="E:\ДОКУМЕНТАЦИЯ\ПРЕЗЕНТАЦІЇ\шаблоны\анимация\рослини\листочки\j145166_1282470833th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43663" y="3141663"/>
            <a:ext cx="1368425" cy="142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2" descr="E:\ДОКУМЕНТАЦИЯ\ПРЕЗЕНТАЦІЇ\шаблоны\анимация\рослини\листочки\j145166_1282470833th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2500" y="3068638"/>
            <a:ext cx="1368425" cy="142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771623" y="1422980"/>
            <a:ext cx="138531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КЛА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869093" y="1493133"/>
            <a:ext cx="105509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ТРІ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322667" y="1422980"/>
            <a:ext cx="143180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ДРИ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88482" y="3582184"/>
            <a:ext cx="127951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ГНУ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583985" y="3510706"/>
            <a:ext cx="127150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КБЕ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387954" y="3507697"/>
            <a:ext cx="146226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ЦВО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pic>
        <p:nvPicPr>
          <p:cNvPr id="15375" name="Picture 2" descr="E:\ДОКУМЕНТАЦИЯ\ПРЕЗЕНТАЦІЇ\шаблоны\анимация\казкові персонажі\post-71079-133079508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00900" y="-317500"/>
            <a:ext cx="2165350" cy="257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7" name="Picture 2" descr="E:\ДОКУМЕНТАЦИЯ\ПРЕЗЕНТАЦІЇ\шаблоны\анимация\рослини\листочки\j145166_1282470833th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5084763"/>
            <a:ext cx="1366837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2"/>
          <p:cNvSpPr/>
          <p:nvPr/>
        </p:nvSpPr>
        <p:spPr>
          <a:xfrm>
            <a:off x="851397" y="5526668"/>
            <a:ext cx="127656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БРА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pic>
        <p:nvPicPr>
          <p:cNvPr id="15379" name="Picture 2" descr="E:\ДОКУМЕНТАЦИЯ\ПРЕЗЕНТАЦІЇ\шаблоны\анимация\рослини\листочки\j145166_1282470833th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88125" y="4941888"/>
            <a:ext cx="1368425" cy="142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0" name="Picture 2" descr="E:\ДОКУМЕНТАЦИЯ\ПРЕЗЕНТАЦІЇ\шаблоны\анимация\рослини\листочки\j145166_1282470833th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2500" y="5013325"/>
            <a:ext cx="1368425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12"/>
          <p:cNvSpPr/>
          <p:nvPr/>
        </p:nvSpPr>
        <p:spPr>
          <a:xfrm>
            <a:off x="3581894" y="5453846"/>
            <a:ext cx="127746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БРУ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sp>
        <p:nvSpPr>
          <p:cNvPr id="5" name="Прямоугольник 14"/>
          <p:cNvSpPr/>
          <p:nvPr/>
        </p:nvSpPr>
        <p:spPr>
          <a:xfrm>
            <a:off x="6605876" y="5380947"/>
            <a:ext cx="137249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БРО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251520" y="260648"/>
            <a:ext cx="8568952" cy="64087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/>
            <a:ext uri="{AF507438-7753-43E0-B8FC-AC1667EBCBE1}"/>
          </a:extLst>
        </p:spPr>
      </p:pic>
      <p:pic>
        <p:nvPicPr>
          <p:cNvPr id="19459" name="Picture 2" descr="E:\ДОКУМЕНТАЦИЯ\ПРЕЗЕНТАЦІЇ\шаблоны\анимация\рослини\листочки\j145166_1282470833th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908050"/>
            <a:ext cx="1368425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2" descr="E:\ДОКУМЕНТАЦИЯ\ПРЕЗЕНТАЦІЇ\шаблоны\анимация\рослини\листочки\j145166_1282470833th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3141663"/>
            <a:ext cx="1366837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2" descr="E:\ДОКУМЕНТАЦИЯ\ПРЕЗЕНТАЦІЇ\шаблоны\анимация\рослини\листочки\j145166_1282470833th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981075"/>
            <a:ext cx="136842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2" descr="E:\ДОКУМЕНТАЦИЯ\ПРЕЗЕНТАЦІЇ\шаблоны\анимация\рослини\листочки\j145166_1282470833th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7763" y="981075"/>
            <a:ext cx="1368425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2" descr="E:\ДОКУМЕНТАЦИЯ\ПРЕЗЕНТАЦІЇ\шаблоны\анимация\рослини\листочки\j145166_1282470833th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43663" y="3141663"/>
            <a:ext cx="1368425" cy="142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2" descr="E:\ДОКУМЕНТАЦИЯ\ПРЕЗЕНТАЦІЇ\шаблоны\анимация\рослини\листочки\j145166_1282470833th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2500" y="3068638"/>
            <a:ext cx="1368425" cy="142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771623" y="1422980"/>
            <a:ext cx="138531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КЛА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869093" y="1493133"/>
            <a:ext cx="105509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ТРІ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322667" y="1422980"/>
            <a:ext cx="143180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ДРИ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88482" y="3582184"/>
            <a:ext cx="127951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ГНУ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583985" y="3510706"/>
            <a:ext cx="127150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КБЕ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387954" y="3507697"/>
            <a:ext cx="146226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ЦВО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pic>
        <p:nvPicPr>
          <p:cNvPr id="19471" name="Picture 2" descr="E:\ДОКУМЕНТАЦИЯ\ПРЕЗЕНТАЦІЇ\шаблоны\анимация\казкові персонажі\post-71079-133079508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00900" y="-317500"/>
            <a:ext cx="2165350" cy="257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3" name="Picture 2" descr="E:\ДОКУМЕНТАЦИЯ\ПРЕЗЕНТАЦІЇ\шаблоны\анимация\рослини\листочки\j145166_1282470833th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5084763"/>
            <a:ext cx="1366837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2"/>
          <p:cNvSpPr/>
          <p:nvPr/>
        </p:nvSpPr>
        <p:spPr>
          <a:xfrm>
            <a:off x="851397" y="5526668"/>
            <a:ext cx="127656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БРА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pic>
        <p:nvPicPr>
          <p:cNvPr id="19475" name="Picture 2" descr="E:\ДОКУМЕНТАЦИЯ\ПРЕЗЕНТАЦІЇ\шаблоны\анимация\рослини\листочки\j145166_1282470833th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88125" y="4941888"/>
            <a:ext cx="1368425" cy="142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6" name="Picture 2" descr="E:\ДОКУМЕНТАЦИЯ\ПРЕЗЕНТАЦІЇ\шаблоны\анимация\рослини\листочки\j145166_1282470833th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2500" y="5013325"/>
            <a:ext cx="1368425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12"/>
          <p:cNvSpPr/>
          <p:nvPr/>
        </p:nvSpPr>
        <p:spPr>
          <a:xfrm>
            <a:off x="3581894" y="5453846"/>
            <a:ext cx="127746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БРУ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sp>
        <p:nvSpPr>
          <p:cNvPr id="5" name="Прямоугольник 14"/>
          <p:cNvSpPr/>
          <p:nvPr/>
        </p:nvSpPr>
        <p:spPr>
          <a:xfrm>
            <a:off x="6605876" y="5380947"/>
            <a:ext cx="137249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БРО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1051</TotalTime>
  <Words>182</Words>
  <Application>Microsoft Office PowerPoint</Application>
  <PresentationFormat>Экран (4:3)</PresentationFormat>
  <Paragraphs>105</Paragraphs>
  <Slides>32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7" baseType="lpstr">
      <vt:lpstr>Arial</vt:lpstr>
      <vt:lpstr>Times New Roman</vt:lpstr>
      <vt:lpstr>Century Gothic</vt:lpstr>
      <vt:lpstr>Monotype Corsiva</vt:lpstr>
      <vt:lpstr>Оформление по умолчанию</vt:lpstr>
      <vt:lpstr>Слайд 1</vt:lpstr>
      <vt:lpstr>Слайд 2</vt:lpstr>
      <vt:lpstr>Слайд 3</vt:lpstr>
      <vt:lpstr>Слайд 4</vt:lpstr>
      <vt:lpstr> 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Company>Организация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FuckYouBill</dc:creator>
  <cp:lastModifiedBy>User</cp:lastModifiedBy>
  <cp:revision>12</cp:revision>
  <dcterms:created xsi:type="dcterms:W3CDTF">2014-10-15T16:29:47Z</dcterms:created>
  <dcterms:modified xsi:type="dcterms:W3CDTF">2015-01-10T19:30:45Z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1903695</vt:lpwstr>
  </property>
  <property fmtid="{D5CDD505-2E9C-101B-9397-08002B2CF9AE}" name="NXPowerLiteVersion" pid="3">
    <vt:lpwstr>D4.1.4</vt:lpwstr>
  </property>
</Properties>
</file>