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presentationml.tags+xml" PartName="/ppt/tags/tag1.xml"/>
  <Default ContentType="application/vnd.openxmlformats-officedocument.wordprocessingml.document" Extension="docx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6" r:id="rId4"/>
    <p:sldId id="259" r:id="rId5"/>
    <p:sldId id="257" r:id="rId6"/>
    <p:sldId id="260" r:id="rId7"/>
    <p:sldId id="261" r:id="rId8"/>
    <p:sldId id="262" r:id="rId9"/>
    <p:sldId id="269" r:id="rId10"/>
    <p:sldId id="270" r:id="rId11"/>
    <p:sldId id="263" r:id="rId12"/>
    <p:sldId id="271" r:id="rId13"/>
    <p:sldId id="272" r:id="rId14"/>
    <p:sldId id="264" r:id="rId15"/>
    <p:sldId id="265" r:id="rId16"/>
    <p:sldId id="267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19C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0D039-1D66-4275-87D7-AB6CBD697B3A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6F59-94FB-4BFC-94C5-C85704B93E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9102195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0D039-1D66-4275-87D7-AB6CBD697B3A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6F59-94FB-4BFC-94C5-C85704B93E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2622603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0D039-1D66-4275-87D7-AB6CBD697B3A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6F59-94FB-4BFC-94C5-C85704B93E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4363406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0D039-1D66-4275-87D7-AB6CBD697B3A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6F59-94FB-4BFC-94C5-C85704B93E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9853329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0D039-1D66-4275-87D7-AB6CBD697B3A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6F59-94FB-4BFC-94C5-C85704B93E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0483089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0D039-1D66-4275-87D7-AB6CBD697B3A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6F59-94FB-4BFC-94C5-C85704B93E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4412568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0D039-1D66-4275-87D7-AB6CBD697B3A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6F59-94FB-4BFC-94C5-C85704B93E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917732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0D039-1D66-4275-87D7-AB6CBD697B3A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6F59-94FB-4BFC-94C5-C85704B93E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0556301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0D039-1D66-4275-87D7-AB6CBD697B3A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6F59-94FB-4BFC-94C5-C85704B93E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7693330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0D039-1D66-4275-87D7-AB6CBD697B3A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6F59-94FB-4BFC-94C5-C85704B93E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3426598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0D039-1D66-4275-87D7-AB6CBD697B3A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6F59-94FB-4BFC-94C5-C85704B93E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7422215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0D039-1D66-4275-87D7-AB6CBD697B3A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06F59-94FB-4BFC-94C5-C85704B93E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3878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30.gif"/><Relationship Id="rId7" Type="http://schemas.openxmlformats.org/officeDocument/2006/relationships/image" Target="../media/image25.png"/><Relationship Id="rId12" Type="http://schemas.openxmlformats.org/officeDocument/2006/relationships/image" Target="../media/image2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0" Type="http://schemas.openxmlformats.org/officeDocument/2006/relationships/image" Target="../media/image26.png"/><Relationship Id="rId4" Type="http://schemas.openxmlformats.org/officeDocument/2006/relationships/image" Target="../media/image31.gif"/><Relationship Id="rId9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gif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gif"/><Relationship Id="rId5" Type="http://schemas.openxmlformats.org/officeDocument/2006/relationships/image" Target="../media/image42.gif"/><Relationship Id="rId4" Type="http://schemas.openxmlformats.org/officeDocument/2006/relationships/image" Target="../media/image4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_________Microsoft_Office_Word1.docx"/><Relationship Id="rId4" Type="http://schemas.openxmlformats.org/officeDocument/2006/relationships/image" Target="../media/image4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zoopicture.ru/ryba-molot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564904"/>
            <a:ext cx="7772400" cy="237626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3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Риби</a:t>
            </a:r>
            <a:endParaRPr lang="ru-RU" sz="1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VOVA\Desktop\fish14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4941168"/>
            <a:ext cx="1512168" cy="1082040"/>
          </a:xfrm>
          <a:prstGeom prst="rect">
            <a:avLst/>
          </a:prstGeom>
          <a:noFill/>
        </p:spPr>
      </p:pic>
      <p:pic>
        <p:nvPicPr>
          <p:cNvPr id="10243" name="Picture 3" descr="C:\Users\VOVA\Desktop\fish1.jp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068960"/>
            <a:ext cx="1609725" cy="1057275"/>
          </a:xfrm>
          <a:prstGeom prst="rect">
            <a:avLst/>
          </a:prstGeom>
          <a:noFill/>
        </p:spPr>
      </p:pic>
      <p:pic>
        <p:nvPicPr>
          <p:cNvPr id="10244" name="Picture 4" descr="C:\Users\VOVA\Desktop\16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5085184"/>
            <a:ext cx="952500" cy="952500"/>
          </a:xfrm>
          <a:prstGeom prst="rect">
            <a:avLst/>
          </a:prstGeom>
          <a:noFill/>
        </p:spPr>
      </p:pic>
      <p:pic>
        <p:nvPicPr>
          <p:cNvPr id="10245" name="Picture 5" descr="C:\Users\VOVA\Desktop\16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4293096"/>
            <a:ext cx="952500" cy="952500"/>
          </a:xfrm>
          <a:prstGeom prst="rect">
            <a:avLst/>
          </a:prstGeom>
          <a:noFill/>
        </p:spPr>
      </p:pic>
      <p:pic>
        <p:nvPicPr>
          <p:cNvPr id="10246" name="Picture 6" descr="C:\Users\VOVA\Desktop\16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296" y="5229200"/>
            <a:ext cx="952500" cy="952500"/>
          </a:xfrm>
          <a:prstGeom prst="rect">
            <a:avLst/>
          </a:prstGeom>
          <a:noFill/>
        </p:spPr>
      </p:pic>
      <p:pic>
        <p:nvPicPr>
          <p:cNvPr id="16385" name="Picture 1" descr="C:\Users\VOVA\Desktop\delf0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9277" y="260648"/>
            <a:ext cx="2984723" cy="438263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331640" y="4869160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 err="1" smtClean="0">
                <a:solidFill>
                  <a:srgbClr val="FF0000"/>
                </a:solidFill>
              </a:rPr>
              <a:t>Презентція</a:t>
            </a:r>
            <a:r>
              <a:rPr lang="ru-RU" sz="1400" dirty="0" smtClean="0">
                <a:solidFill>
                  <a:srgbClr val="FF0000"/>
                </a:solidFill>
              </a:rPr>
              <a:t> до уроку за темою: 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</a:p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“</a:t>
            </a:r>
            <a:r>
              <a:rPr lang="uk-UA" b="1" smtClean="0">
                <a:solidFill>
                  <a:srgbClr val="FF0000"/>
                </a:solidFill>
              </a:rPr>
              <a:t>Риби"</a:t>
            </a:r>
            <a:endParaRPr lang="uk-UA" b="1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uk-UA" b="1" dirty="0" smtClean="0">
                <a:solidFill>
                  <a:srgbClr val="FF0000"/>
                </a:solidFill>
              </a:rPr>
              <a:t>Підготувала учитель початкових класів Монастирищенського НВК </a:t>
            </a:r>
            <a:r>
              <a:rPr lang="uk-UA" b="1" dirty="0" err="1" smtClean="0">
                <a:solidFill>
                  <a:srgbClr val="FF0000"/>
                </a:solidFill>
              </a:rPr>
              <a:t>“Ліцей-ЗОШ</a:t>
            </a:r>
            <a:r>
              <a:rPr lang="uk-UA" b="1" dirty="0" smtClean="0">
                <a:solidFill>
                  <a:srgbClr val="FF0000"/>
                </a:solidFill>
              </a:rPr>
              <a:t> І-ІІІ ст. </a:t>
            </a:r>
            <a:r>
              <a:rPr lang="uk-UA" b="1" dirty="0" err="1" smtClean="0">
                <a:solidFill>
                  <a:srgbClr val="FF0000"/>
                </a:solidFill>
              </a:rPr>
              <a:t>“Ерудит”</a:t>
            </a:r>
            <a:r>
              <a:rPr lang="uk-UA" b="1" dirty="0" smtClean="0">
                <a:solidFill>
                  <a:srgbClr val="FF0000"/>
                </a:solidFill>
              </a:rPr>
              <a:t>  </a:t>
            </a:r>
            <a:r>
              <a:rPr lang="uk-UA" b="1" dirty="0" err="1" smtClean="0">
                <a:solidFill>
                  <a:srgbClr val="FF0000"/>
                </a:solidFill>
              </a:rPr>
              <a:t>Цехмейструк</a:t>
            </a:r>
            <a:r>
              <a:rPr lang="uk-UA" b="1" dirty="0" smtClean="0">
                <a:solidFill>
                  <a:srgbClr val="FF0000"/>
                </a:solidFill>
              </a:rPr>
              <a:t> Л.Л.</a:t>
            </a:r>
            <a:endParaRPr lang="uk-UA" dirty="0" smtClean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23563355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print"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51720" y="0"/>
            <a:ext cx="474707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b="1" dirty="0" lang="ru-RU" smtClean="0" sz="4800">
                <a:ln/>
                <a:solidFill>
                  <a:schemeClr val="accent3"/>
                </a:solidFill>
                <a:latin charset="0" pitchFamily="18" typeface="Times New Roman"/>
                <a:cs charset="0" pitchFamily="18" typeface="Times New Roman"/>
              </a:rPr>
              <a:t>Де </a:t>
            </a:r>
            <a:r>
              <a:rPr b="1" dirty="0" err="1" lang="ru-RU" smtClean="0" sz="4800">
                <a:ln/>
                <a:solidFill>
                  <a:schemeClr val="accent3"/>
                </a:solidFill>
                <a:latin charset="0" pitchFamily="18" typeface="Times New Roman"/>
                <a:cs charset="0" pitchFamily="18" typeface="Times New Roman"/>
              </a:rPr>
              <a:t>живе</a:t>
            </a:r>
            <a:r>
              <a:rPr b="1" dirty="0" lang="ru-RU" smtClean="0" sz="4800">
                <a:ln/>
                <a:solidFill>
                  <a:schemeClr val="accent3"/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err="1" lang="ru-RU" smtClean="0" sz="5400">
                <a:ln/>
                <a:solidFill>
                  <a:schemeClr val="accent3"/>
                </a:solidFill>
                <a:latin charset="0" pitchFamily="18" typeface="Times New Roman"/>
                <a:cs charset="0" pitchFamily="18" typeface="Times New Roman"/>
              </a:rPr>
              <a:t>рибка</a:t>
            </a:r>
            <a:r>
              <a:rPr b="1" dirty="0" lang="ru-RU" smtClean="0" sz="4800">
                <a:ln/>
                <a:solidFill>
                  <a:schemeClr val="accent3"/>
                </a:solidFill>
                <a:latin charset="0" pitchFamily="18" typeface="Times New Roman"/>
                <a:cs charset="0" pitchFamily="18" typeface="Times New Roman"/>
              </a:rPr>
              <a:t>?</a:t>
            </a:r>
            <a:endParaRPr b="1" dirty="0" lang="ru-RU" sz="4800">
              <a:ln/>
              <a:solidFill>
                <a:schemeClr val="accent3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VOVA\Desktop\sea00.gif" id="6147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1772816"/>
            <a:ext cx="3347863" cy="508518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15616" y="1052736"/>
            <a:ext cx="1056764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b="1" dirty="0" lang="uk-UA" smtClean="0" sz="2800">
                <a:ln/>
                <a:solidFill>
                  <a:srgbClr val="0070C0"/>
                </a:solidFill>
                <a:latin charset="0" pitchFamily="18" typeface="Times New Roman"/>
                <a:cs charset="0" pitchFamily="18" typeface="Times New Roman"/>
              </a:rPr>
              <a:t>Море</a:t>
            </a:r>
            <a:endParaRPr dirty="0" lang="ru-RU" sz="280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48264" y="1052736"/>
            <a:ext cx="1086516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b="1" dirty="0" lang="uk-UA" smtClean="0" sz="2800">
                <a:ln/>
                <a:solidFill>
                  <a:srgbClr val="0070C0"/>
                </a:solidFill>
                <a:latin charset="0" pitchFamily="18" typeface="Times New Roman"/>
                <a:cs charset="0" pitchFamily="18" typeface="Times New Roman"/>
              </a:rPr>
              <a:t>Річка</a:t>
            </a:r>
            <a:endParaRPr dirty="0" lang="ru-RU" sz="2800">
              <a:solidFill>
                <a:srgbClr val="0070C0"/>
              </a:solidFill>
            </a:endParaRPr>
          </a:p>
        </p:txBody>
      </p:sp>
      <p:pic>
        <p:nvPicPr>
          <p:cNvPr descr="C:\Users\VOVA\Desktop\water_run.gif" id="6149" name="Picture 5"/>
          <p:cNvPicPr>
            <a:picLocks noChangeArrowheads="1" noChangeAspect="1" noCrop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940152" y="1772816"/>
            <a:ext cx="3203848" cy="5085184"/>
          </a:xfrm>
          <a:prstGeom prst="rect">
            <a:avLst/>
          </a:prstGeom>
          <a:noFill/>
        </p:spPr>
      </p:pic>
      <p:pic>
        <p:nvPicPr>
          <p:cNvPr descr="C:\Users\VOVA\Desktop\щука.png" id="9" name="Picture 2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3419872" y="692696"/>
            <a:ext cx="2232248" cy="154519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067944" y="2348880"/>
            <a:ext cx="141763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cap="none" dirty="0" lang="ru-RU" smtClean="0" spc="0" sz="36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Щука</a:t>
            </a:r>
            <a:endParaRPr b="1" cap="none" dirty="0" lang="ru-RU" spc="0" sz="36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descr="C:\Users\VOVA\Desktop\акула.png" id="11" name="Picture 4"/>
          <p:cNvPicPr>
            <a:picLocks noChangeArrowheads="1" noChangeAspect="1"/>
          </p:cNvPicPr>
          <p:nvPr/>
        </p:nvPicPr>
        <p:blipFill>
          <a:blip cstate="print" r:embed="rId6"/>
          <a:srcRect r="4"/>
          <a:stretch>
            <a:fillRect/>
          </a:stretch>
        </p:blipFill>
        <p:spPr bwMode="auto">
          <a:xfrm>
            <a:off x="3563888" y="1052736"/>
            <a:ext cx="2652788" cy="1368152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sp>
        <p:nvSpPr>
          <p:cNvPr id="13" name="Прямоугольник 12"/>
          <p:cNvSpPr/>
          <p:nvPr/>
        </p:nvSpPr>
        <p:spPr>
          <a:xfrm>
            <a:off x="4067944" y="2564904"/>
            <a:ext cx="1487523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600">
                <a:ln w="11430"/>
                <a:solidFill>
                  <a:srgbClr val="00B0F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А</a:t>
            </a:r>
            <a:r>
              <a:rPr b="1" cap="none" dirty="0" lang="ru-RU" smtClean="0" spc="0" sz="3600">
                <a:ln w="11430"/>
                <a:solidFill>
                  <a:srgbClr val="00B0F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кула</a:t>
            </a:r>
            <a:endParaRPr b="1" cap="none" dirty="0" lang="ru-RU" spc="0" sz="3600">
              <a:ln w="11430"/>
              <a:solidFill>
                <a:srgbClr val="00B0F0"/>
              </a:soli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VOVA\Desktop\Сом.png" id="14" name="Picture 8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3131840" y="1556792"/>
            <a:ext cx="3168352" cy="158417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283968" y="2924944"/>
            <a:ext cx="1054327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</a:bodyPr>
          <a:lstStyle/>
          <a:p>
            <a:pPr algn="ctr"/>
            <a:r>
              <a:rPr b="1" dirty="0" lang="en-US" smtClean="0" sz="3600">
                <a:ln w="1905"/>
                <a:solidFill>
                  <a:srgbClr val="FFFF00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C</a:t>
            </a:r>
            <a:r>
              <a:rPr b="1" cap="none" dirty="0" err="1" lang="ru-RU" smtClean="0" spc="0" sz="3600">
                <a:ln w="1905"/>
                <a:solidFill>
                  <a:srgbClr val="FFFF00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ом</a:t>
            </a:r>
            <a:endParaRPr b="1" cap="none" dirty="0" lang="ru-RU" spc="0" sz="3600">
              <a:ln w="1905"/>
              <a:solidFill>
                <a:srgbClr val="FFFF00"/>
              </a:soli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VOVA\Desktop\250px-Cyprinus_carpio_2008_G1.jpg" id="16" name="Picture 5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3707904" y="2420888"/>
            <a:ext cx="2286000" cy="1042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3995936" y="3356992"/>
            <a:ext cx="157709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  <a:scene3d>
              <a:camera prst="orthographicFront"/>
              <a:lightRig dir="t" rig="soft">
                <a:rot lat="0" lon="0" rev="10800000"/>
              </a:lightRig>
            </a:scene3d>
            <a:sp3d>
              <a:bevelT h="12700" w="27940"/>
              <a:contourClr>
                <a:srgbClr val="DDDDDD"/>
              </a:contourClr>
            </a:sp3d>
          </a:bodyPr>
          <a:lstStyle/>
          <a:p>
            <a:pPr algn="ctr"/>
            <a:r>
              <a:rPr b="1" cap="none" dirty="0" lang="ru-RU" smtClean="0" spc="150" sz="360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algn="tl" blurRad="25400" rotWithShape="0">
                    <a:srgbClr val="000000">
                      <a:alpha val="43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Короп</a:t>
            </a:r>
            <a:endParaRPr b="1" cap="none" dirty="0" lang="ru-RU" spc="150" sz="3600">
              <a:ln w="11430"/>
              <a:solidFill>
                <a:schemeClr val="accent1">
                  <a:lumMod val="60000"/>
                  <a:lumOff val="40000"/>
                </a:schemeClr>
              </a:solidFill>
              <a:effectLst>
                <a:outerShdw algn="tl" blurRad="25400" rotWithShape="0">
                  <a:srgbClr val="000000">
                    <a:alpha val="43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VOVA\Desktop\Атлантическая-скумбрия-Scomber-scombrus.jpg" id="18" name="Picture 6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3419872" y="2636912"/>
            <a:ext cx="2376264" cy="15678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3563888" y="4293096"/>
            <a:ext cx="2182200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err="1" lang="en-US" smtClean="0" sz="3600">
                <a:ln w="11430"/>
                <a:solidFill>
                  <a:srgbClr val="7030A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C</a:t>
            </a:r>
            <a:r>
              <a:rPr b="1" cap="none" dirty="0" err="1" lang="ru-RU" smtClean="0" spc="0" sz="3600">
                <a:ln w="11430"/>
                <a:solidFill>
                  <a:srgbClr val="7030A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кумбр</a:t>
            </a:r>
            <a:r>
              <a:rPr b="1" cap="none" dirty="0" lang="uk-UA" smtClean="0" spc="0" sz="3600">
                <a:ln w="11430"/>
                <a:solidFill>
                  <a:srgbClr val="7030A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і</a:t>
            </a:r>
            <a:r>
              <a:rPr b="1" cap="none" dirty="0" lang="ru-RU" smtClean="0" spc="0" sz="3600">
                <a:ln w="11430"/>
                <a:solidFill>
                  <a:srgbClr val="7030A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я</a:t>
            </a:r>
            <a:endParaRPr b="1" cap="none" dirty="0" lang="ru-RU" spc="0" sz="3600">
              <a:ln w="11430"/>
              <a:solidFill>
                <a:srgbClr val="7030A0"/>
              </a:soli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779912" y="5013176"/>
            <a:ext cx="1681068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bIns="45720" lIns="91440" rIns="91440" tIns="45720" wrap="square">
            <a:spAutoFit/>
            <a:scene3d>
              <a:camera prst="orthographicFront"/>
              <a:lightRig dir="tl" rig="glow">
                <a:rot lat="0" lon="0" rev="5400000"/>
              </a:lightRig>
            </a:scene3d>
            <a:sp3d contourW="12700">
              <a:bevelT h="25400" w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b="1" dirty="0" lang="uk-UA" smtClean="0" sz="360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К</a:t>
            </a:r>
            <a:r>
              <a:rPr b="1" cap="none" dirty="0" err="1" lang="ru-RU" smtClean="0" spc="0" sz="360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арась</a:t>
            </a:r>
            <a:endParaRPr b="1" cap="none" dirty="0" lang="ru-RU" spc="0" sz="360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algn="tl" blurRad="80000" dir="5040000" dist="40000">
                  <a:srgbClr val="000000">
                    <a:alpha val="30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VOVA\Desktop\e4509318f6ae.png" id="20" name="Picture 9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3491880" y="3429000"/>
            <a:ext cx="2167310" cy="1297668"/>
          </a:xfrm>
          <a:prstGeom prst="rect">
            <a:avLst/>
          </a:prstGeom>
          <a:noFill/>
        </p:spPr>
      </p:pic>
      <p:pic>
        <p:nvPicPr>
          <p:cNvPr descr="C:\Users\VOVA\Desktop\843372.png" id="23" name="Picture 7"/>
          <p:cNvPicPr>
            <a:picLocks noChangeArrowheads="1" noChangeAspect="1"/>
          </p:cNvPicPr>
          <p:nvPr/>
        </p:nvPicPr>
        <p:blipFill>
          <a:blip cstate="print" r:embed="rId11"/>
          <a:srcRect/>
          <a:stretch>
            <a:fillRect/>
          </a:stretch>
        </p:blipFill>
        <p:spPr bwMode="auto">
          <a:xfrm>
            <a:off x="3419872" y="1556792"/>
            <a:ext cx="2955001" cy="2199461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3635896" y="4005064"/>
            <a:ext cx="2077556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  <a:scene3d>
              <a:camera prst="orthographicFront"/>
              <a:lightRig dir="t" rig="flat">
                <a:rot lat="0" lon="0" rev="18900000"/>
              </a:lightRig>
            </a:scene3d>
            <a:sp3d contourW="6350" extrusionH="31750" prstMaterial="powder">
              <a:bevelT h="19050" prst="angle" w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b="1" dirty="0" err="1" lang="ru-RU" smtClean="0" sz="3600">
                <a:ln/>
                <a:solidFill>
                  <a:srgbClr val="E719CE"/>
                </a:solidFill>
                <a:latin charset="0" pitchFamily="18" typeface="Times New Roman"/>
                <a:cs charset="0" pitchFamily="18" typeface="Times New Roman"/>
              </a:rPr>
              <a:t>Р</a:t>
            </a:r>
            <a:r>
              <a:rPr b="1" cap="none" dirty="0" err="1" lang="ru-RU" smtClean="0" spc="0" sz="3600">
                <a:ln/>
                <a:solidFill>
                  <a:srgbClr val="E719CE"/>
                </a:solidFill>
                <a:effectLst/>
                <a:latin charset="0" pitchFamily="18" typeface="Times New Roman"/>
                <a:cs charset="0" pitchFamily="18" typeface="Times New Roman"/>
              </a:rPr>
              <a:t>иба</a:t>
            </a:r>
            <a:r>
              <a:rPr b="1" cap="none" dirty="0" lang="ru-RU" smtClean="0" spc="0" sz="3600">
                <a:ln/>
                <a:solidFill>
                  <a:srgbClr val="E719CE"/>
                </a:solidFill>
                <a:effectLst/>
                <a:latin charset="0" pitchFamily="18" typeface="Times New Roman"/>
                <a:cs charset="0" pitchFamily="18" typeface="Times New Roman"/>
              </a:rPr>
              <a:t> меч</a:t>
            </a:r>
            <a:endParaRPr b="1" cap="none" dirty="0" lang="ru-RU" spc="0" sz="3600">
              <a:ln/>
              <a:solidFill>
                <a:srgbClr val="E719CE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VOVA\Desktop\l_557.gif" id="25" name="Picture 11"/>
          <p:cNvPicPr>
            <a:picLocks noChangeArrowheads="1" noChangeAspect="1"/>
          </p:cNvPicPr>
          <p:nvPr/>
        </p:nvPicPr>
        <p:blipFill>
          <a:blip cstate="print" r:embed="rId12"/>
          <a:srcRect/>
          <a:stretch>
            <a:fillRect/>
          </a:stretch>
        </p:blipFill>
        <p:spPr bwMode="auto">
          <a:xfrm>
            <a:off x="3347864" y="3573016"/>
            <a:ext cx="2952328" cy="2952328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3923928" y="5733256"/>
            <a:ext cx="154882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err="1" lang="ru-RU" smtClean="0" sz="360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Б</a:t>
            </a:r>
            <a:r>
              <a:rPr b="1" cap="none" dirty="0" err="1" lang="ru-RU" smtClean="0" spc="0" sz="360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ілуга</a:t>
            </a:r>
            <a:endParaRPr b="1" cap="none" dirty="0" lang="ru-RU" spc="0" sz="3600">
              <a:ln w="11430"/>
              <a:solidFill>
                <a:schemeClr val="accent6">
                  <a:lumMod val="50000"/>
                </a:schemeClr>
              </a:soli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595477"/>
      </p:ext>
    </p:extLst>
  </p:cSld>
  <p:clrMapOvr>
    <a:masterClrMapping/>
  </p:clrMapOvr>
  <p:transition>
    <p:circl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7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1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11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12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2000"/>
                            </p:stCondLst>
                            <p:childTnLst>
                              <p:par>
                                <p:cTn fill="hold" id="14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6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7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19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2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21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2">
                      <p:stCondLst>
                        <p:cond delay="indefinite"/>
                      </p:stCondLst>
                      <p:childTnLst>
                        <p:par>
                          <p:cTn fill="hold" id="23">
                            <p:stCondLst>
                              <p:cond delay="0"/>
                            </p:stCondLst>
                            <p:childTnLst>
                              <p:par>
                                <p:cTn fill="hold" id="24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26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7" nodeType="with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2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0">
                      <p:stCondLst>
                        <p:cond delay="indefinite"/>
                      </p:stCondLst>
                      <p:childTnLst>
                        <p:par>
                          <p:cTn fill="hold" id="31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32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-7.40741E-7 C -0.01198 0.00532 -0.02969 0.00416 -0.04132 0.00486 C -0.05226 0.00324 -0.06025 0.00023 -0.06945 -0.0081 C -0.07119 -0.00972 -0.07292 -0.01134 -0.07431 -0.0132 C -0.07535 -0.01459 -0.0757 -0.0169 -0.07674 -0.01806 C -0.07813 -0.01968 -0.08021 -0.01991 -0.0816 -0.0213 C -0.08299 -0.02269 -0.08403 -0.02454 -0.08525 -0.02616 C -0.08716 -0.03357 -0.08924 -0.04074 -0.09254 -0.04722 C -0.09393 -0.06042 -0.09549 -0.07107 -0.09636 -0.08472 C -0.09601 -0.10093 -0.09584 -0.11713 -0.09514 -0.13334 C -0.09462 -0.14259 -0.08994 -0.15625 -0.08646 -0.16435 C -0.08455 -0.16875 -0.0816 -0.17246 -0.08039 -0.17732 C -0.07882 -0.1838 -0.07796 -0.18658 -0.0731 -0.18866 C -0.06546 -0.19884 -0.05817 -0.20695 -0.04757 -0.20972 C -0.02639 -0.22153 -0.0007 -0.21389 0.02083 -0.2132 C 0.03003 -0.20787 0.03923 -0.20671 0.04878 -0.20324 C 0.06249 -0.19815 0.07673 -0.19259 0.09027 -0.18704 C 0.10225 -0.18195 0.11458 -0.17523 0.1269 -0.17246 C 0.13211 -0.16898 0.13836 -0.16366 0.14392 -0.16111 C 0.14895 -0.1544 0.15433 -0.14954 0.16111 -0.14653 C 0.16493 -0.14121 0.16822 -0.14121 0.17204 -0.13658 C 0.18454 -0.12176 0.17465 -0.13102 0.18298 -0.12361 C 0.18506 -0.11551 0.18888 -0.1088 0.19149 -0.10093 C 0.19496 -0.08982 0.19843 -0.07639 0.20121 -0.06505 C 0.2026 -0.05926 0.20243 -0.05301 0.20364 -0.04722 C 0.21006 -0.01829 0.21527 0.01296 0.2269 0.03889 C 0.22725 0.04259 0.22725 0.04653 0.22812 0.05023 C 0.22847 0.05208 0.23003 0.05324 0.23055 0.05509 C 0.2342 0.06875 0.23593 0.08241 0.24027 0.09583 C 0.24236 0.11481 0.24774 0.13241 0.25121 0.15116 C 0.25364 0.16412 0.25451 0.17893 0.25989 0.19028 C 0.26128 0.20949 0.26545 0.22708 0.26961 0.24537 C 0.27135 0.25278 0.27118 0.25694 0.27447 0.26342 C 0.27552 0.27291 0.27569 0.27708 0.27933 0.28449 C 0.28055 0.29259 0.28072 0.30023 0.2842 0.30717 C 0.28576 0.31805 0.28993 0.32778 0.2927 0.33819 C 0.29583 0.34954 0.29739 0.36389 0.30243 0.37384 C 0.30468 0.38889 0.30937 0.40301 0.31232 0.41782 C 0.31354 0.42384 0.31493 0.42963 0.31597 0.43565 C 0.31649 0.43889 0.31718 0.44537 0.31718 0.44537 " pathEditMode="relative" ptsTypes="fffffffffffffffffffffffffffffffffffffffA">
                                      <p:cBhvr>
                                        <p:cTn dur="2000" fill="hold" id="33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4">
                            <p:stCondLst>
                              <p:cond delay="2000"/>
                            </p:stCondLst>
                            <p:childTnLst>
                              <p:par>
                                <p:cTn fill="hold" id="35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36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decel="100000" fill="hold" grpId="1" id="38" nodeType="withEffect" presetClass="exit" presetID="54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500" id="39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id="4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id="4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id="4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500" id="43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5">
                      <p:stCondLst>
                        <p:cond delay="indefinite"/>
                      </p:stCondLst>
                      <p:childTnLst>
                        <p:par>
                          <p:cTn fill="hold" id="46">
                            <p:stCondLst>
                              <p:cond delay="0"/>
                            </p:stCondLst>
                            <p:childTnLst>
                              <p:par>
                                <p:cTn fill="hold" id="47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4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50" nodeType="withEffect" presetClass="entr" presetID="8" presetSubtype="16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52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3">
                      <p:stCondLst>
                        <p:cond delay="indefinite"/>
                      </p:stCondLst>
                      <p:childTnLst>
                        <p:par>
                          <p:cTn fill="hold" id="5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55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22 0.31759 C 0.03611 0.32199 0.04236 0.32153 0.05417 0.32245 C 0.0592 0.32153 0.06493 0.32315 0.06893 0.31921 C 0.07222 0.31597 0.07466 0.31157 0.07743 0.30787 C 0.07865 0.30625 0.08108 0.30301 0.08108 0.30324 C 0.08264 0.2963 0.08629 0.29329 0.08837 0.28657 C 0.08924 0.28333 0.0908 0.27685 0.0908 0.27708 C 0.09341 0.2463 0.09288 0.25857 0.0908 0.20695 C 0.09045 0.19699 0.08334 0.18982 0.08108 0.18102 C 0.07587 0.16019 0.05764 0.1463 0.04323 0.13866 C 0.03993 0.13426 0.03559 0.13102 0.03108 0.12894 C 0.02795 0.12732 0.02136 0.1257 0.02136 0.12593 C 0.01059 0.11713 0.00799 0.11597 -0.00555 0.11435 C -0.02534 0.10556 -0.04826 0.10556 -0.06892 0.10301 C -0.14861 0.1044 -0.13906 0.09977 -0.18107 0.10787 C -0.18628 0.11134 -0.18993 0.11273 -0.19583 0.11435 C -0.2026 0.11806 -0.20798 0.11945 -0.21528 0.12083 C -0.22031 0.12755 -0.23646 0.13681 -0.24323 0.13866 C -0.2493 0.14329 -0.25486 0.14607 -0.26163 0.14838 C -0.27239 0.16273 -0.28628 0.17477 -0.29948 0.18426 C -0.30382 0.1875 -0.30764 0.19167 -0.31163 0.1956 C -0.31493 0.19884 -0.32135 0.20532 -0.32135 0.20556 C -0.3243 0.2169 -0.32014 0.20301 -0.32621 0.21505 C -0.32691 0.21644 -0.32673 0.21852 -0.32743 0.21991 C -0.32951 0.225 -0.33229 0.22963 -0.33472 0.23472 C -0.33732 0.24028 -0.34166 0.24514 -0.34444 0.25093 C -0.34861 0.2706 -0.34236 0.2463 -0.34948 0.26065 C -0.35156 0.26482 -0.35208 0.27222 -0.35434 0.27685 C -0.35677 0.28171 -0.36094 0.28727 -0.36406 0.29144 C -0.36719 0.3037 -0.37291 0.31806 -0.37986 0.32732 C -0.38142 0.33542 -0.38333 0.33727 -0.38715 0.34352 C -0.39288 0.35278 -0.3868 0.34398 -0.3908 0.35324 C -0.39219 0.35671 -0.39444 0.35949 -0.39583 0.36296 C -0.39618 0.36412 -0.3967 0.36505 -0.39705 0.3662 " pathEditMode="relative" ptsTypes="fffffffffffffffffffffffffffffffffA" rAng="0">
                                      <p:cBhvr>
                                        <p:cTn dur="2000" fill="hold" id="56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" y="-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7">
                            <p:stCondLst>
                              <p:cond delay="2000"/>
                            </p:stCondLst>
                            <p:childTnLst>
                              <p:par>
                                <p:cTn fill="hold" id="58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5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2" id="61" nodeType="withEffect" presetClass="exit" presetID="10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dur="2000" id="62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4">
                      <p:stCondLst>
                        <p:cond delay="indefinite"/>
                      </p:stCondLst>
                      <p:childTnLst>
                        <p:par>
                          <p:cTn fill="hold" id="65">
                            <p:stCondLst>
                              <p:cond delay="0"/>
                            </p:stCondLst>
                            <p:childTnLst>
                              <p:par>
                                <p:cTn fill="hold" id="66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68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69" nodeType="withEffect" presetClass="entr" presetID="8" presetSubtype="16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7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2">
                      <p:stCondLst>
                        <p:cond delay="indefinite"/>
                      </p:stCondLst>
                      <p:childTnLst>
                        <p:par>
                          <p:cTn fill="hold" id="73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74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82 0.07593 C -0.07795 0.06736 -0.07847 0.05741 -0.07622 0.05 C -0.0724 0.03843 -0.05712 0.02639 -0.05104 0.02385 C -0.04167 0.01065 -0.05417 0.02685 -0.0408 0.01597 C -0.03472 0.01111 -0.02986 0.0007 -0.02309 -0.00278 C -0.01163 -0.00856 -0.00035 -0.01504 0.01094 -0.02106 C 0.01875 -0.03171 0.01007 -0.02129 0.02239 -0.0287 C 0.04531 -0.04259 0.06649 -0.04745 0.0908 -0.04977 C 0.15625 -0.09467 0.16354 -0.04884 0.20608 -0.03148 C 0.21302 -0.02176 0.20625 -0.02986 0.21614 -0.02361 C 0.22309 -0.01898 0.22917 -0.01157 0.23646 -0.00787 C 0.24496 0.00371 0.26128 0.01783 0.26805 0.03172 C 0.27205 0.04028 0.27743 0.04769 0.28055 0.05764 C 0.28489 0.07107 0.28923 0.0831 0.29462 0.09422 C 0.29618 0.10556 0.29878 0.11297 0.30104 0.12338 C 0.30451 0.14051 0.30573 0.1588 0.30972 0.1757 C 0.31094 0.20139 0.3125 0.22593 0.31354 0.25162 C 0.31389 0.28681 0.31493 0.35648 0.31493 0.35695 " pathEditMode="relative" ptsTypes="fffffffffffffffffA" rAng="0">
                                      <p:cBhvr>
                                        <p:cTn dur="2000" fill="hold" id="75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6">
                            <p:stCondLst>
                              <p:cond delay="2000"/>
                            </p:stCondLst>
                            <p:childTnLst>
                              <p:par>
                                <p:cTn fill="hold" id="77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78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9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2" id="80" nodeType="withEffect" presetClass="exit" presetID="10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dur="2000" id="8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82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3">
                      <p:stCondLst>
                        <p:cond delay="indefinite"/>
                      </p:stCondLst>
                      <p:childTnLst>
                        <p:par>
                          <p:cTn fill="hold" id="84">
                            <p:stCondLst>
                              <p:cond delay="0"/>
                            </p:stCondLst>
                            <p:childTnLst>
                              <p:par>
                                <p:cTn fill="hold" id="85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87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88" nodeType="withEffect" presetClass="entr" presetID="8" presetSubtype="16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8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9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1">
                      <p:stCondLst>
                        <p:cond delay="indefinite"/>
                      </p:stCondLst>
                      <p:childTnLst>
                        <p:par>
                          <p:cTn fill="hold" id="92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93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2.59259E-6 C 0.00261 -0.00348 0.00469 -0.00787 0.0073 -0.01135 C 0.01563 -0.02246 0.02657 -0.03056 0.03785 -0.03426 C 0.0481 -0.04236 0.06025 -0.04561 0.07206 -0.04723 C 0.10209 -0.0463 0.12101 -0.04561 0.14758 -0.04236 C 0.15626 -0.03843 0.16407 -0.03727 0.17327 -0.03588 C 0.1889 -0.03125 0.20469 -0.02408 0.21963 -0.01621 C 0.22258 -0.01459 0.22535 -0.01297 0.22813 -0.01135 C 0.22969 -0.01042 0.23126 -0.00903 0.23299 -0.00811 C 0.23542 -0.00695 0.24028 -0.00486 0.24028 -0.00486 C 0.2474 0.00208 0.25278 0.00509 0.25973 0.01134 C 0.26251 0.01689 0.26494 0.01666 0.26841 0.02106 C 0.27206 0.03333 0.28022 0.04213 0.28542 0.0537 C 0.29167 0.06736 0.28282 0.05717 0.29272 0.07476 C 0.29688 0.08217 0.29706 0.08217 0.30122 0.09097 C 0.30244 0.09351 0.30383 0.09629 0.30487 0.09907 C 0.30591 0.10231 0.30608 0.10601 0.3073 0.10902 C 0.30817 0.11111 0.3099 0.11203 0.31094 0.11389 C 0.31199 0.11574 0.31251 0.11828 0.31338 0.12037 C 0.31494 0.12361 0.31841 0.13009 0.31841 0.13009 C 0.31945 0.13912 0.31963 0.14537 0.32327 0.15277 C 0.32223 0.17106 0.32518 0.17291 0.31459 0.17731 C 0.29897 0.1912 0.27674 0.19143 0.25851 0.19351 C 0.25348 0.19791 0.24636 0.20162 0.24028 0.20162 " pathEditMode="relative" ptsTypes="fffffffffffffffffffffffA">
                                      <p:cBhvr>
                                        <p:cTn dur="2000" fill="hold" id="94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5">
                            <p:stCondLst>
                              <p:cond delay="2000"/>
                            </p:stCondLst>
                            <p:childTnLst>
                              <p:par>
                                <p:cTn fill="hold" id="96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97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98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2" id="99" nodeType="withEffect" presetClass="exit" presetID="10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dur="2000" id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0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2">
                            <p:stCondLst>
                              <p:cond delay="4000"/>
                            </p:stCondLst>
                            <p:childTnLst>
                              <p:par>
                                <p:cTn fill="hold" id="103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1000" id="105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106" nodeType="withEffect" presetClass="entr" presetID="8" presetSubtype="16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1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08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9">
                      <p:stCondLst>
                        <p:cond delay="indefinite"/>
                      </p:stCondLst>
                      <p:childTnLst>
                        <p:par>
                          <p:cTn fill="hold" id="110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111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38778E-17 C 0.00868 -0.00116 0.0118 -0.0007 0.0184 -0.00649 C 0.0243 -0.01829 0.02396 -0.04051 0.01233 -0.04561 C 0.00278 -0.06181 -0.01823 -0.06482 -0.03281 -0.06667 C -0.07014 -0.08056 -0.11788 -0.07037 -0.15122 -0.06991 C -0.15833 -0.06806 -0.16493 -0.06482 -0.17188 -0.06181 C -0.17604 -0.05996 -0.17917 -0.05371 -0.18281 -0.05047 C -0.18524 -0.04561 -0.18906 -0.04237 -0.19149 -0.0375 C -0.19427 -0.03195 -0.19514 -0.02778 -0.19879 -0.02292 C -0.20261 -0.00741 -0.21024 0.00439 -0.21702 0.01782 C -0.21875 0.02152 -0.22517 0.02361 -0.22795 0.02592 C -0.22969 0.03287 -0.23594 0.03449 -0.24149 0.03564 C -0.26771 0.04143 -0.25608 0.03958 -0.27674 0.04213 C -0.2908 0.04676 -0.30642 0.05208 -0.32066 0.05208 " pathEditMode="relative" ptsTypes="fffffffffffffA">
                                      <p:cBhvr>
                                        <p:cTn dur="2000" fill="hold" id="112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3">
                      <p:stCondLst>
                        <p:cond delay="indefinite"/>
                      </p:stCondLst>
                      <p:childTnLst>
                        <p:par>
                          <p:cTn fill="hold" id="114">
                            <p:stCondLst>
                              <p:cond delay="0"/>
                            </p:stCondLst>
                            <p:childTnLst>
                              <p:par>
                                <p:cTn fill="hold" id="115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116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17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2" id="118" nodeType="withEffect" presetClass="exit" presetID="10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dur="2000" id="119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20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1">
                      <p:stCondLst>
                        <p:cond delay="indefinite"/>
                      </p:stCondLst>
                      <p:childTnLst>
                        <p:par>
                          <p:cTn fill="hold" id="122">
                            <p:stCondLst>
                              <p:cond delay="0"/>
                            </p:stCondLst>
                            <p:childTnLst>
                              <p:par>
                                <p:cTn fill="hold" id="123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1000" id="125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26" nodeType="with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28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9">
                      <p:stCondLst>
                        <p:cond delay="indefinite"/>
                      </p:stCondLst>
                      <p:childTnLst>
                        <p:par>
                          <p:cTn fill="hold" id="130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131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03704E-6 C 0.00191 0.00093 0.00729 0.00348 0.0085 0.0051 C 0.00937 0.00626 0.00885 0.0088 0.00972 0.00996 C 0.01406 0.01575 0.02187 0.0213 0.02673 0.02616 C 0.03316 0.03265 0.03646 0.04283 0.04149 0.05047 C 0.04757 0.05996 0.05729 0.06552 0.06458 0.07339 C 0.07777 0.08751 0.07187 0.08427 0.08038 0.08797 C 0.08489 0.09399 0.09705 0.10834 0.10243 0.11228 C 0.11024 0.11806 0.1184 0.12269 0.12552 0.1301 C 0.13316 0.13774 0.14045 0.14515 0.14878 0.1514 C 0.14982 0.15232 0.15121 0.15232 0.15243 0.15302 C 0.15451 0.15394 0.15659 0.15487 0.1585 0.15626 C 0.17309 0.16806 0.15625 0.15788 0.17066 0.1676 C 0.18333 0.17593 0.20034 0.18542 0.21336 0.19191 C 0.21857 0.19445 0.225 0.19468 0.23038 0.19677 C 0.23993 0.2007 0.24982 0.20649 0.25972 0.20834 C 0.29913 0.21575 0.33802 0.21644 0.37795 0.21644 " pathEditMode="relative" ptsTypes="ffffffffffffffffA">
                                      <p:cBhvr>
                                        <p:cTn dur="2000" fill="hold" id="132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3">
                            <p:stCondLst>
                              <p:cond delay="2000"/>
                            </p:stCondLst>
                            <p:childTnLst>
                              <p:par>
                                <p:cTn fill="hold" id="134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135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36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137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138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39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0">
                      <p:stCondLst>
                        <p:cond delay="indefinite"/>
                      </p:stCondLst>
                      <p:childTnLst>
                        <p:par>
                          <p:cTn fill="hold" id="141">
                            <p:stCondLst>
                              <p:cond delay="0"/>
                            </p:stCondLst>
                            <p:childTnLst>
                              <p:par>
                                <p:cTn fill="hold" id="142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1000" id="144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45" nodeType="with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47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8">
                      <p:stCondLst>
                        <p:cond delay="indefinite"/>
                      </p:stCondLst>
                      <p:childTnLst>
                        <p:par>
                          <p:cTn fill="hold" id="149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150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07 -0.01273 C 0.09254 -0.00764 0.09983 -0.00486 0.10833 -0.00301 C 0.11858 0.00162 0.11476 0.00046 0.1349 -0.00301 C 0.13976 -0.00394 0.14722 -0.01273 0.14722 -0.0125 C 0.14948 -0.02153 0.15417 -0.0294 0.1559 -0.03866 C 0.15799 -0.05046 0.15816 -0.05533 0.15938 -0.06644 C 0.15868 -0.07662 0.1592 -0.08681 0.15313 -0.09398 C 0.14861 -0.11181 0.13021 -0.11597 0.11806 -0.11829 C 0.0974 -0.11783 0.07639 -0.11759 0.0559 -0.11667 C 0.04618 -0.11621 0.03594 -0.10926 0.02656 -0.10695 C 0.01597 -0.1044 0.00556 -0.10324 -0.00521 -0.10208 C -0.01719 -0.09815 -0.02986 -0.09838 -0.04167 -0.09398 C -0.05399 -0.08958 -0.06545 -0.08472 -0.0783 -0.08264 C -0.08663 -0.07894 -0.09792 -0.0794 -0.10521 -0.07292 C -0.1125 -0.06644 -0.12187 -0.06551 -0.12951 -0.05972 C -0.13958 -0.05232 -0.12917 -0.05671 -0.13924 -0.05324 C -0.14531 -0.04699 -0.15069 -0.04769 -0.15764 -0.04352 C -0.16788 -0.0375 -0.15295 -0.04259 -0.16736 -0.03866 C -0.17274 -0.03403 -0.17882 -0.03264 -0.18455 -0.02894 C -0.19167 -0.02408 -0.19878 -0.01783 -0.20642 -0.01435 C -0.20799 -0.01273 -0.20955 -0.01088 -0.21128 -0.00949 C -0.21319 -0.0081 -0.21562 -0.00787 -0.21736 -0.00625 C -0.21858 -0.00509 -0.21875 -0.00255 -0.21979 -0.00139 C -0.22118 0.00023 -0.22309 0.00069 -0.22465 0.00208 C -0.22986 0.00717 -0.23264 0.01481 -0.23802 0.01991 C -0.24496 0.02662 -0.24983 0.02824 -0.25764 0.03611 C -0.27014 0.04861 -0.28246 0.06713 -0.29792 0.07361 C -0.30243 0.07963 -0.30746 0.08634 -0.3125 0.09143 C -0.31389 0.09282 -0.31597 0.09305 -0.31736 0.09467 C -0.32604 0.1044 -0.33229 0.11875 -0.34167 0.12708 C -0.3434 0.13588 -0.34844 0.14167 -0.35156 0.15 C -0.3559 0.16134 -0.35799 0.17407 -0.36128 0.18565 C -0.3625 0.19028 -0.36476 0.19421 -0.36615 0.19861 C -0.36753 0.2162 -0.36771 0.23773 -0.37587 0.25231 C -0.37708 0.27685 -0.38108 0.29977 -0.38437 0.32384 C -0.38542 0.33194 -0.38698 0.34004 -0.38802 0.34838 C -0.38837 0.35162 -0.38993 0.35509 -0.38924 0.3581 C -0.38871 0.36042 -0.38681 0.35393 -0.38681 0.35162 " pathEditMode="relative" ptsTypes="fffffffffffffffffffffffffffffffffffffA" rAng="0">
                                      <p:cBhvr>
                                        <p:cTn dur="2000" fill="hold" id="15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2">
                            <p:stCondLst>
                              <p:cond delay="2000"/>
                            </p:stCondLst>
                            <p:childTnLst>
                              <p:par>
                                <p:cTn fill="hold" id="153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154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55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156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157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58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9">
                      <p:stCondLst>
                        <p:cond delay="indefinite"/>
                      </p:stCondLst>
                      <p:childTnLst>
                        <p:par>
                          <p:cTn fill="hold" id="160">
                            <p:stCondLst>
                              <p:cond delay="0"/>
                            </p:stCondLst>
                            <p:childTnLst>
                              <p:par>
                                <p:cTn fill="hold" id="161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1000" id="163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64" nodeType="with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66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7">
                      <p:stCondLst>
                        <p:cond delay="indefinite"/>
                      </p:stCondLst>
                      <p:childTnLst>
                        <p:par>
                          <p:cTn fill="hold" id="168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169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C -0.00729 -0.00834 -0.01285 -0.02246 -0.02118 -0.02709 C -0.0342 -0.03449 -0.04688 -0.04375 -0.0599 -0.05116 C -0.06771 -0.05533 -0.07622 -0.0551 -0.08455 -0.05718 C -0.14063 -0.05579 -0.19549 -0.08403 -0.24462 -0.04213 C -0.2474 -0.02848 -0.24479 -0.03357 -0.25521 -0.02709 C -0.25868 -0.025 -0.26597 -0.02107 -0.26597 -0.02061 C -0.27049 -0.01343 -0.27466 -0.00301 -0.2816 -0.00301 " pathEditMode="relative" ptsTypes="fffffffA" rAng="0">
                                      <p:cBhvr>
                                        <p:cTn dur="2000" fill="hold" id="17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" y="-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1">
                            <p:stCondLst>
                              <p:cond delay="2000"/>
                            </p:stCondLst>
                            <p:childTnLst>
                              <p:par>
                                <p:cTn fill="hold" id="172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173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74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175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176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77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6"/>
      <p:bldP animBg="1" grpId="0" spid="7"/>
      <p:bldP animBg="1" grpId="0" spid="10"/>
      <p:bldP animBg="1" grpId="1" spid="10"/>
      <p:bldP animBg="1" grpId="1" spid="13"/>
      <p:bldP animBg="1" grpId="2" spid="13"/>
      <p:bldP animBg="1" grpId="1" spid="15"/>
      <p:bldP animBg="1" grpId="2" spid="15"/>
      <p:bldP animBg="1" grpId="1" spid="17"/>
      <p:bldP animBg="1" grpId="2" spid="17"/>
      <p:bldP animBg="1" grpId="1" spid="19"/>
      <p:bldP animBg="1" grpId="2" spid="19"/>
      <p:bldP animBg="1" grpId="0" spid="22"/>
      <p:bldP animBg="1" grpId="1" spid="22"/>
      <p:bldP animBg="1" grpId="0" spid="24"/>
      <p:bldP animBg="1" grpId="1" spid="24"/>
      <p:bldP animBg="1" grpId="0" spid="28"/>
      <p:bldP animBg="1" grpId="1" spid="28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8032" y="116632"/>
            <a:ext cx="7772400" cy="1470025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6000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</a:t>
            </a:r>
            <a:r>
              <a:rPr lang="ru-RU" sz="6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 </a:t>
            </a:r>
            <a:r>
              <a:rPr lang="ru-RU" sz="6000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Зайва</a:t>
            </a:r>
            <a:r>
              <a:rPr lang="ru-RU" sz="6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риба</a:t>
            </a:r>
            <a:r>
              <a:rPr lang="ru-RU" sz="6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6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ятиугольник 2"/>
          <p:cNvSpPr/>
          <p:nvPr/>
        </p:nvSpPr>
        <p:spPr>
          <a:xfrm>
            <a:off x="69440" y="2060848"/>
            <a:ext cx="9081319" cy="1800200"/>
          </a:xfrm>
          <a:prstGeom prst="homePlate">
            <a:avLst>
              <a:gd name="adj" fmla="val 371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Карась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риба-молот,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окунь,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йорж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ятиугольник 3"/>
          <p:cNvSpPr/>
          <p:nvPr/>
        </p:nvSpPr>
        <p:spPr>
          <a:xfrm flipH="1">
            <a:off x="0" y="4653136"/>
            <a:ext cx="9150760" cy="1763531"/>
          </a:xfrm>
          <a:prstGeom prst="homePlate">
            <a:avLst>
              <a:gd name="adj" fmla="val 327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Риба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– зебра, камбала,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короп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риба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пилка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3327375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Риба </a:t>
            </a:r>
            <a:r>
              <a:rPr lang="uk-UA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молот  - </a:t>
            </a:r>
            <a:r>
              <a:rPr lang="uk-UA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зайвий, він </a:t>
            </a:r>
            <a:r>
              <a:rPr lang="uk-UA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живе у </a:t>
            </a:r>
            <a:r>
              <a:rPr lang="uk-UA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морі.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4502" y="5805264"/>
            <a:ext cx="7999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ороп </a:t>
            </a: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зайвий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бо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риба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прісних</a:t>
            </a: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водойм</a:t>
            </a: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00751148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4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8" presetClass="exit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8" presetClass="exit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66372" y="116632"/>
            <a:ext cx="6255367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/>
                <a:solidFill>
                  <a:srgbClr val="E719CE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5400" b="1" dirty="0" smtClean="0">
                <a:ln/>
                <a:solidFill>
                  <a:srgbClr val="E719C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n/>
                <a:solidFill>
                  <a:srgbClr val="E719CE"/>
                </a:solidFill>
                <a:latin typeface="Times New Roman" pitchFamily="18" charset="0"/>
                <a:cs typeface="Times New Roman" pitchFamily="18" charset="0"/>
              </a:rPr>
              <a:t>зайвий</a:t>
            </a:r>
            <a:r>
              <a:rPr lang="ru-RU" sz="5400" b="1" dirty="0" smtClean="0">
                <a:ln/>
                <a:solidFill>
                  <a:srgbClr val="E719CE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5400" b="1" dirty="0" err="1" smtClean="0">
                <a:ln/>
                <a:solidFill>
                  <a:srgbClr val="E719CE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5400" b="1" dirty="0" smtClean="0">
                <a:ln/>
                <a:solidFill>
                  <a:srgbClr val="E719CE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b="1" dirty="0">
              <a:ln/>
              <a:solidFill>
                <a:srgbClr val="E719C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C:\Users\VOVA\Desktop\Сом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5648" y="1196752"/>
            <a:ext cx="3168352" cy="158417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092280" y="2542272"/>
            <a:ext cx="1365920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600" b="1" cap="none" spc="0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ом</a:t>
            </a:r>
            <a:endParaRPr lang="ru-RU" sz="36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9" descr="C:\Users\VOVA\Desktop\e4509318f6a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1484784"/>
            <a:ext cx="2167310" cy="129766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779912" y="2852936"/>
            <a:ext cx="1681068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арась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VOVA\Desktop\щука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124744"/>
            <a:ext cx="2232248" cy="154519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99592" y="2780928"/>
            <a:ext cx="141763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Щука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 descr="http://yoursmileys.ru/gsmile/dolphin/g5501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3591346"/>
            <a:ext cx="3291738" cy="24658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55592" y="5445224"/>
            <a:ext cx="1929567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solidFill>
                  <a:srgbClr val="E719C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Дельфін</a:t>
            </a:r>
            <a:endParaRPr lang="ru-RU" sz="3600" b="1" cap="none" spc="0" dirty="0">
              <a:ln w="11430"/>
              <a:solidFill>
                <a:srgbClr val="E719C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5" name="Picture 5" descr="http://img-fotki.yandex.ru/get/6442/981986.35/0_8503c_27d711a6_ori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3717032"/>
            <a:ext cx="2304256" cy="1670281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652120" y="5373216"/>
            <a:ext cx="2014847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Камбала</a:t>
            </a:r>
            <a:endParaRPr lang="ru-RU" sz="3600" b="1" cap="none" spc="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5517232"/>
            <a:ext cx="7416824" cy="113877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Дельфі́н 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риба</a:t>
            </a:r>
            <a:r>
              <a:rPr lang="en-US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vi-VN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рід морських ссавців з родини дельфінови</a:t>
            </a:r>
            <a:r>
              <a:rPr lang="uk-UA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х.</a:t>
            </a:r>
            <a:r>
              <a:rPr lang="vi-VN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595477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00"/>
                            </p:stCondLst>
                            <p:childTnLst>
                              <p:par>
                                <p:cTn id="3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00"/>
                            </p:stCondLst>
                            <p:childTnLst>
                              <p:par>
                                <p:cTn id="4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00"/>
                            </p:stCondLst>
                            <p:childTnLst>
                              <p:par>
                                <p:cTn id="4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66 -0.0625 C 0.01754 -0.09467 0.01476 -0.12685 0.00955 -0.15856 C 0.0073 -0.18889 0.00105 -0.22592 0.01441 -0.25278 C 0.01476 -0.25648 0.01476 -0.26041 0.01563 -0.26412 C 0.01598 -0.26574 0.01771 -0.26597 0.01823 -0.26759 C 0.0191 -0.2706 0.01858 -0.2743 0.01945 -0.27731 C 0.02049 -0.28102 0.02275 -0.28379 0.02431 -0.28703 C 0.02518 -0.28866 0.02674 -0.2919 0.02674 -0.29166 C 0.02935 -0.30578 0.0257 -0.29236 0.0316 -0.30162 C 0.03316 -0.30393 0.03369 -0.30741 0.03525 -0.30972 C 0.03612 -0.31111 0.03785 -0.3118 0.03889 -0.31296 C 0.0441 -0.31898 0.04601 -0.325 0.05226 -0.32916 C 0.06007 -0.33981 0.06441 -0.34328 0.07553 -0.34722 C 0.07882 -0.34838 0.08525 -0.35046 0.08525 -0.35023 C 0.10921 -0.35 0.13316 -0.34977 0.15712 -0.34884 C 0.16355 -0.34861 0.17605 -0.33889 0.18282 -0.33588 C 0.19132 -0.32801 0.18768 -0.33125 0.19375 -0.32592 C 0.19619 -0.32384 0.20105 -0.31944 0.20105 -0.31921 C 0.20191 -0.31782 0.20244 -0.31597 0.20348 -0.31458 C 0.20452 -0.31319 0.20625 -0.31296 0.20712 -0.31134 C 0.20834 -0.30903 0.20816 -0.30555 0.20955 -0.30324 C 0.21077 -0.30116 0.21303 -0.30023 0.21441 -0.29838 C 0.21546 -0.29699 0.21598 -0.29491 0.21685 -0.29352 C 0.21754 -0.29236 0.21858 -0.29143 0.21945 -0.29028 C 0.22153 -0.28472 0.22344 -0.2794 0.22553 -0.27407 C 0.22813 -0.2669 0.22796 -0.27176 0.22796 -0.26759 " pathEditMode="relative" rAng="0" ptsTypes="fffffffffffffffffffffffffA">
                                      <p:cBhvr>
                                        <p:cTn id="8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-144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1719 -0.10092 C 0.01875 -0.10694 0.02083 -0.11088 0.02205 -0.11713 C 0.02274 -0.12569 0.02396 -0.1544 0.02813 -0.16273 C 0.02969 -0.16597 0.0309 -0.16967 0.03299 -0.17245 C 0.0342 -0.17407 0.03559 -0.17546 0.03663 -0.17731 C 0.0434 -0.18912 0.0382 -0.18565 0.04514 -0.18866 C 0.04896 -0.19375 0.0559 -0.19977 0.06111 -0.20162 C 0.07448 -0.21342 0.09323 -0.2162 0.10868 -0.22129 C 0.11632 -0.22801 0.11007 -0.22361 0.1257 -0.22616 C 0.13125 -0.22708 0.13611 -0.22963 0.14149 -0.23102 C 0.15035 -0.2331 0.15938 -0.23426 0.1684 -0.23588 C 0.20625 -0.23495 0.23264 -0.23287 0.26719 -0.2294 C 0.26875 -0.22893 0.27031 -0.22801 0.27205 -0.22778 C 0.27604 -0.22708 0.28021 -0.22708 0.2842 -0.22616 C 0.29479 -0.22361 0.30938 -0.2162 0.31962 -0.21134 C 0.325 -0.20879 0.32865 -0.20347 0.3342 -0.20162 C 0.33629 -0.20092 0.33837 -0.20069 0.34028 -0.2 C 0.34271 -0.19907 0.34757 -0.19676 0.34757 -0.19653 C 0.34861 -0.17731 0.34879 -0.175 0.35261 -0.15949 C 0.35313 -0.15741 0.35868 -0.13912 0.35868 -0.13819 " pathEditMode="relative" rAng="0" ptsTypes="fffffffffffffffffffA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" y="-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9" grpId="0" animBg="1"/>
      <p:bldP spid="9" grpId="1" animBg="1"/>
      <p:bldP spid="11" grpId="0" animBg="1"/>
      <p:bldP spid="11" grpId="1" animBg="1"/>
      <p:bldP spid="14" grpId="0" animBg="1"/>
      <p:bldP spid="14" grpId="1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2483768" y="260648"/>
            <a:ext cx="4219425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solidFill>
                  <a:srgbClr val="E719C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</a:t>
            </a:r>
            <a:r>
              <a:rPr lang="ru-RU" sz="5400" b="1" dirty="0" err="1" smtClean="0">
                <a:ln w="11430"/>
                <a:solidFill>
                  <a:srgbClr val="E719C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-най-най</a:t>
            </a:r>
            <a:endParaRPr lang="ru-RU" sz="5400" b="1" cap="none" spc="0" dirty="0">
              <a:ln w="11430"/>
              <a:solidFill>
                <a:srgbClr val="E719C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3528" y="1412776"/>
            <a:ext cx="36615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Найменша риба 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1520" y="2132856"/>
            <a:ext cx="37385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Найбільша риба 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2852936"/>
            <a:ext cx="4248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Найшвидша риба 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9512" y="3501008"/>
            <a:ext cx="38620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Найнебезпечніша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076056" y="3475749"/>
            <a:ext cx="25202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сінарапан</a:t>
            </a:r>
            <a:endParaRPr kumimoji="0" lang="uk-UA" sz="44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148064" y="2708920"/>
            <a:ext cx="30139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риби-</a:t>
            </a:r>
            <a:r>
              <a:rPr lang="uk-UA" sz="3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велетні</a:t>
            </a:r>
            <a:endParaRPr lang="ru-RU" sz="36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220072" y="1484784"/>
            <a:ext cx="32902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риба-парусник</a:t>
            </a:r>
            <a:endParaRPr lang="ru-RU" sz="36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48064" y="2060848"/>
            <a:ext cx="17684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піранія</a:t>
            </a:r>
            <a:endParaRPr lang="ru-RU" dirty="0"/>
          </a:p>
        </p:txBody>
      </p:sp>
      <p:pic>
        <p:nvPicPr>
          <p:cNvPr id="28674" name="Picture 2" descr="C:\Users\VOVA\Desktop\3022.png"/>
          <p:cNvPicPr>
            <a:picLocks noChangeAspect="1" noChangeArrowheads="1"/>
          </p:cNvPicPr>
          <p:nvPr/>
        </p:nvPicPr>
        <p:blipFill>
          <a:blip r:embed="rId3" cstate="print"/>
          <a:srcRect l="18829" r="16931"/>
          <a:stretch>
            <a:fillRect/>
          </a:stretch>
        </p:blipFill>
        <p:spPr bwMode="auto">
          <a:xfrm>
            <a:off x="2123728" y="5319514"/>
            <a:ext cx="3038676" cy="15384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8675" name="Picture 3" descr="C:\Users\VOVA\Desktop\piranha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4005064"/>
            <a:ext cx="2381469" cy="15502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8676" name="Picture 4" descr="C:\Users\VOVA\Desktop\pandaka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5494348"/>
            <a:ext cx="2160240" cy="1363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8677" name="Picture 5" descr="C:\Users\VOVA\Desktop\217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149079"/>
            <a:ext cx="2411760" cy="17146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cxnSp>
        <p:nvCxnSpPr>
          <p:cNvPr id="32" name="Прямая со стрелкой 31"/>
          <p:cNvCxnSpPr/>
          <p:nvPr/>
        </p:nvCxnSpPr>
        <p:spPr>
          <a:xfrm>
            <a:off x="3779912" y="1844824"/>
            <a:ext cx="1296144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3923928" y="2564904"/>
            <a:ext cx="1152128" cy="576064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endCxn id="23" idx="1"/>
          </p:cNvCxnSpPr>
          <p:nvPr/>
        </p:nvCxnSpPr>
        <p:spPr>
          <a:xfrm flipV="1">
            <a:off x="4067944" y="1807950"/>
            <a:ext cx="1152128" cy="14770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3995936" y="2564904"/>
            <a:ext cx="1224136" cy="1368152"/>
          </a:xfrm>
          <a:prstGeom prst="straightConnector1">
            <a:avLst/>
          </a:prstGeom>
          <a:ln>
            <a:solidFill>
              <a:srgbClr val="E719CE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4595477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45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3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4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  <p:bldP spid="21" grpId="0"/>
      <p:bldP spid="28673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Vitalik\Desktop\Новая папка (3)\giphy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529" cy="6743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prstTxWarp prst="textWave1">
              <a:avLst/>
            </a:prstTxWarp>
            <a:normAutofit/>
          </a:bodyPr>
          <a:lstStyle/>
          <a:p>
            <a:r>
              <a:rPr lang="uk-UA" sz="4800" b="1" cap="all" dirty="0" smtClean="0">
                <a:ln w="9000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 речення</a:t>
            </a:r>
            <a:endParaRPr lang="ru-RU" sz="4800" b="1" cap="all" dirty="0">
              <a:ln w="9000" cmpd="sng">
                <a:solidFill>
                  <a:schemeClr val="tx2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72816"/>
            <a:ext cx="8229600" cy="1252736"/>
          </a:xfrm>
          <a:scene3d>
            <a:camera prst="isometricOffAxis1Right"/>
            <a:lightRig rig="threePt" dir="t"/>
          </a:scene3d>
        </p:spPr>
        <p:txBody>
          <a:bodyPr>
            <a:noAutofit/>
            <a:scene3d>
              <a:camera prst="perspectiveContrastingRightFacing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уроці я </a:t>
            </a:r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дізнався, що…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3429000"/>
            <a:ext cx="5328592" cy="1015663"/>
          </a:xfrm>
          <a:prstGeom prst="rect">
            <a:avLst/>
          </a:prstGeom>
        </p:spPr>
        <p:txBody>
          <a:bodyPr wrap="square">
            <a:spAutoFit/>
            <a:scene3d>
              <a:camera prst="perspectiveContrastingRightFacing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</a:t>
            </a:r>
            <a:r>
              <a:rPr lang="ru-RU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навчився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725144"/>
            <a:ext cx="11363880" cy="923330"/>
          </a:xfrm>
          <a:prstGeom prst="rect">
            <a:avLst/>
          </a:prstGeom>
        </p:spPr>
        <p:txBody>
          <a:bodyPr wrap="none">
            <a:prstTxWarp prst="textChevronInverted">
              <a:avLst/>
            </a:prstTxWarp>
            <a:spAutoFit/>
            <a:scene3d>
              <a:camera prst="perspectiveContrastingRightFacing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Рибу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можна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впізнати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ознаками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:…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418680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3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3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564904"/>
            <a:ext cx="7787208" cy="2692896"/>
          </a:xfrm>
        </p:spPr>
        <p:txBody>
          <a:bodyPr>
            <a:normAutofit lnSpcReduction="1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4000" b="1" cap="all" dirty="0" err="1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Працювали</a:t>
            </a:r>
            <a:r>
              <a:rPr lang="ru-RU" sz="40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000" b="1" cap="all" dirty="0" err="1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старанно</a:t>
            </a:r>
            <a:r>
              <a:rPr lang="ru-RU" sz="40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en-US" sz="4000" b="1" cap="all" dirty="0" smtClean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000" b="1" cap="all" dirty="0" err="1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Відповідали</a:t>
            </a:r>
            <a:r>
              <a:rPr lang="ru-RU" sz="40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000" b="1" cap="all" dirty="0" err="1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чітко</a:t>
            </a:r>
            <a:r>
              <a:rPr lang="ru-RU" sz="40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 правильно!</a:t>
            </a:r>
          </a:p>
          <a:p>
            <a:pPr marL="0" indent="0" algn="ctr">
              <a:buNone/>
            </a:pPr>
            <a:r>
              <a:rPr lang="ru-RU" sz="4000" b="1" cap="all" dirty="0" err="1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Отримали</a:t>
            </a:r>
            <a:r>
              <a:rPr lang="ru-RU" sz="40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000" b="1" cap="all" dirty="0" err="1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відмінно</a:t>
            </a:r>
            <a:r>
              <a:rPr lang="ru-RU" sz="40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40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Vitalik\Desktop\Новая папка (3)\0_5abe1_4c9cc2fa_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0"/>
            <a:ext cx="2276872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Vitalik\Desktop\Новая папка (3)\0_5abe3_3078d883_L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9463" y="62756"/>
            <a:ext cx="2070100" cy="221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Vitalik\Desktop\Новая папка (3)\0_1953f_bac27802_S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797152"/>
            <a:ext cx="1917501" cy="2060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Vitalik\Desktop\Новая папка (3)\0_1955b_5f47b2b2_S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5365" y="95548"/>
            <a:ext cx="2789312" cy="222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170932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3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3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3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3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93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93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193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193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93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93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193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193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Vitalik\Desktop\Новая папка (3)\0_1953f_bac27802_S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797152"/>
            <a:ext cx="1917501" cy="2060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547664" y="1124744"/>
          <a:ext cx="6624736" cy="3528392"/>
        </p:xfrm>
        <a:graphic>
          <a:graphicData uri="http://schemas.openxmlformats.org/presentationml/2006/ole">
            <p:oleObj spid="_x0000_s1026" name="Документ" showAsIcon="1" r:id="rId5" imgW="914400" imgH="77148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0170932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Vitalik\Desktop\Новая папка (3)\0_1953f_bac27802_S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97134"/>
            <a:ext cx="1917501" cy="2060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16632"/>
            <a:ext cx="871296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36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Використана література:</a:t>
            </a:r>
            <a:endParaRPr lang="ru-RU" sz="2800" b="1" dirty="0" smtClean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uk-UA" sz="16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про тварин від А до Я. Енциклопедія для дітей. Київ </a:t>
            </a:r>
            <a:r>
              <a:rPr lang="uk-UA" sz="2800" b="1" dirty="0" err="1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“Махаон-Україна”</a:t>
            </a:r>
            <a:r>
              <a:rPr lang="uk-UA" sz="28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2007.-с. 120,146.</a:t>
            </a:r>
            <a:endParaRPr lang="en-US" sz="28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uk-UA" sz="28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Закувала зозуленька. Антологія української народної творчості.-Київ </a:t>
            </a:r>
            <a:r>
              <a:rPr lang="uk-UA" sz="2800" b="1" dirty="0" err="1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“Веселка”</a:t>
            </a:r>
            <a:r>
              <a:rPr lang="uk-UA" sz="28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1989.- с.528.</a:t>
            </a:r>
          </a:p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en-US" sz="28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6000 </a:t>
            </a:r>
            <a:r>
              <a:rPr lang="uk-UA" sz="28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фактів про все. Велика ілюстрована </a:t>
            </a:r>
            <a:r>
              <a:rPr lang="uk-UA" sz="2800" b="1" dirty="0" err="1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енциклопедія.-Харків</a:t>
            </a:r>
            <a:r>
              <a:rPr lang="uk-UA" sz="28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“Ранок”</a:t>
            </a:r>
            <a:r>
              <a:rPr lang="uk-UA" sz="28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2008</a:t>
            </a:r>
            <a:r>
              <a:rPr lang="uk-UA" sz="2800" b="1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.-с.162</a:t>
            </a:r>
            <a:r>
              <a:rPr lang="uk-UA" sz="28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uk-UA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None/>
            </a:pPr>
            <a:r>
              <a:rPr lang="uk-UA" sz="2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uk-UA" sz="36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Інтернет ресурси:</a:t>
            </a:r>
            <a:endParaRPr lang="uk-UA" sz="2400" b="1" dirty="0" smtClean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5373216"/>
            <a:ext cx="47525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en-US" sz="2000" dirty="0" smtClean="0">
                <a:solidFill>
                  <a:srgbClr val="FFC000"/>
                </a:solidFill>
                <a:hlinkClick r:id="rId4"/>
              </a:rPr>
              <a:t>http://www.zoopicture.ru/ryba-molot/</a:t>
            </a:r>
            <a:endParaRPr lang="uk-UA" sz="2000" dirty="0" smtClean="0">
              <a:solidFill>
                <a:srgbClr val="FFC000"/>
              </a:solidFill>
            </a:endParaRPr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5877272"/>
            <a:ext cx="44893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en-US" sz="2000" dirty="0" smtClean="0">
                <a:solidFill>
                  <a:schemeClr val="accent6"/>
                </a:solidFill>
              </a:rPr>
              <a:t>http://uarybka.com/morska-holka.html</a:t>
            </a:r>
            <a:endParaRPr lang="ru-RU" sz="2000" dirty="0">
              <a:solidFill>
                <a:schemeClr val="accent6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005064"/>
            <a:ext cx="64807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en-US" sz="2000" dirty="0" smtClean="0">
                <a:solidFill>
                  <a:schemeClr val="accent6"/>
                </a:solidFill>
              </a:rPr>
              <a:t>http://brightwallpapers.com.ua/Wallpapers/etails/16975</a:t>
            </a:r>
            <a:endParaRPr lang="ru-RU" sz="2000" dirty="0">
              <a:solidFill>
                <a:schemeClr val="accent6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4437112"/>
            <a:ext cx="4752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accent6"/>
                </a:solidFill>
              </a:rPr>
              <a:t>http://</a:t>
            </a:r>
            <a:r>
              <a:rPr lang="en-US" sz="2000" dirty="0" smtClean="0">
                <a:solidFill>
                  <a:schemeClr val="accent6"/>
                </a:solidFill>
              </a:rPr>
              <a:t>litmaster.net/index.php?s=1003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4797152"/>
            <a:ext cx="6336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accent6"/>
                </a:solidFill>
              </a:rPr>
              <a:t>http://</a:t>
            </a:r>
            <a:r>
              <a:rPr lang="en-US" sz="2000" dirty="0" smtClean="0">
                <a:solidFill>
                  <a:schemeClr val="accent6"/>
                </a:solidFill>
              </a:rPr>
              <a:t>www.aura-soma.kiev.ua/ukr/products/avstralijskij-morskoj-konek-552.aspx</a:t>
            </a:r>
            <a:endParaRPr lang="ru-RU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170932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ьная выноска 8"/>
          <p:cNvSpPr/>
          <p:nvPr/>
        </p:nvSpPr>
        <p:spPr>
          <a:xfrm>
            <a:off x="4644008" y="908720"/>
            <a:ext cx="4499992" cy="2880320"/>
          </a:xfrm>
          <a:prstGeom prst="wedgeEllipseCallout">
            <a:avLst>
              <a:gd name="adj1" fmla="val -55315"/>
              <a:gd name="adj2" fmla="val 5341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Users\VOVA\Desktop\0_7aa58_584a5a6a_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88840"/>
            <a:ext cx="4562475" cy="40005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572000" y="126876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Доброго дня,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діточки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                                  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гості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я до вас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припливла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Цікавинок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вам принесла,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Слухайте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уважно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Працюйте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наполегливо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старанно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63347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759"/>
            <a:ext cx="7772400" cy="1470025"/>
          </a:xfrm>
        </p:spPr>
        <p:txBody>
          <a:bodyPr>
            <a:normAutofit/>
          </a:bodyPr>
          <a:lstStyle/>
          <a:p>
            <a:r>
              <a:rPr lang="ru-RU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Відгадайте</a:t>
            </a:r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загадку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628800"/>
            <a:ext cx="61926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Шість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ніг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без копит,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Ходить, а не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стукотить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Літає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а не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птиця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догори ногами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вчепиться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96136" y="4152568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Комаха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3" descr="C:\Users\VOVA\Desktop\mozzi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0768"/>
            <a:ext cx="1800200" cy="15180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363347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C -0.00035 0.00162 -0.0007 0.00324 -0.00122 0.00486 C -0.00191 0.00718 -0.0033 0.00903 -0.00382 0.01134 C -0.00851 0.0294 -0.00816 0.04305 -0.01598 0.06018 C -0.01754 0.06875 -0.02084 0.0787 -0.02448 0.08611 C -0.02744 0.10555 -0.03247 0.12546 -0.0415 0.14143 C -0.04358 0.15231 -0.04497 0.16319 -0.04757 0.17384 C -0.05087 0.22685 -0.06528 0.31065 -0.0415 0.35278 C -0.03976 0.36435 -0.03612 0.37106 -0.03056 0.38032 C -0.02119 0.4125 -0.00035 0.44468 0.0243 0.45694 C 0.03142 0.46042 0.0401 0.46273 0.04739 0.46505 C 0.05364 0.47037 0.06128 0.47014 0.06822 0.47315 C 0.08263 0.47963 0.09531 0.48796 0.10607 0.50231 C 0.10989 0.51782 0.10329 0.49305 0.11093 0.51366 C 0.11319 0.51944 0.11302 0.5243 0.11579 0.53009 C 0.11545 0.53611 0.11649 0.54259 0.11458 0.54792 C 0.11336 0.55139 0.10729 0.5544 0.10729 0.5544 C 0.09305 0.55393 0.07864 0.55532 0.06458 0.55278 C 0.06006 0.55208 0.05572 0.54884 0.05243 0.54468 C 0.05034 0.5419 0.04618 0.53657 0.04618 0.53657 C 0.04583 0.53495 0.04409 0.5331 0.04496 0.53171 C 0.046 0.52963 0.04843 0.53032 0.05 0.52847 C 0.05121 0.52685 0.05156 0.52407 0.05243 0.52199 C 0.05694 0.5118 0.05937 0.50116 0.06579 0.49259 C 0.06753 0.48588 0.07031 0.48079 0.07309 0.47477 C 0.07621 0.45764 0.07152 0.47847 0.07795 0.46343 C 0.07881 0.46157 0.07847 0.45903 0.07916 0.45694 C 0.07968 0.45509 0.08072 0.4537 0.08159 0.45208 C 0.0835 0.4412 0.08732 0.43194 0.08888 0.42106 C 0.09027 0.41042 0.08836 0.41366 0.09131 0.40972 " pathEditMode="relative" ptsTypes="fffffffffffffffffffffffffffffA">
                                      <p:cBhvr>
                                        <p:cTn id="35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2276872"/>
            <a:ext cx="7772400" cy="1470025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Наведіть</a:t>
            </a:r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приклади</a:t>
            </a:r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комах.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365104"/>
            <a:ext cx="8123506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Метелик, джміль, комар, коник стрибунець...</a:t>
            </a:r>
            <a:endParaRPr lang="ru-RU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132856"/>
            <a:ext cx="83750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</a:t>
            </a:r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4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якими</a:t>
            </a:r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ознаками</a:t>
            </a:r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впізнати</a:t>
            </a:r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комаху</a:t>
            </a:r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4077072"/>
            <a:ext cx="4995022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Кожна</a:t>
            </a:r>
            <a:r>
              <a:rPr lang="ru-RU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комаха</a:t>
            </a:r>
            <a:r>
              <a:rPr lang="ru-RU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ru-RU" sz="32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ніжок</a:t>
            </a:r>
            <a:r>
              <a:rPr lang="ru-RU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501008"/>
            <a:ext cx="694023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</a:t>
            </a:r>
            <a:r>
              <a:rPr lang="ru-RU" sz="4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є у </a:t>
            </a:r>
            <a:r>
              <a:rPr lang="ru-RU" sz="4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кожної</a:t>
            </a:r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комахи</a:t>
            </a:r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4941168"/>
            <a:ext cx="4029501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Голова, груди, черево</a:t>
            </a:r>
            <a:r>
              <a:rPr lang="en-US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9" name="Picture 1" descr="C:\Users\VOVA\Desktop\микроф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738883" cy="17388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483768" y="332656"/>
            <a:ext cx="4031616" cy="70788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Гра «Мікрофон»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830190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1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 animBg="1"/>
      <p:bldP spid="2" grpId="1" animBg="1"/>
      <p:bldP spid="4" grpId="0"/>
      <p:bldP spid="4" grpId="1"/>
      <p:bldP spid="5" grpId="0" animBg="1"/>
      <p:bldP spid="5" grpId="1" animBg="1"/>
      <p:bldP spid="6" grpId="0"/>
      <p:bldP spid="6" grpId="1"/>
      <p:bldP spid="7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2204864"/>
            <a:ext cx="8311952" cy="432048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3600" b="1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36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уроку: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*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Ознайомитися</a:t>
            </a: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 </a:t>
            </a:r>
            <a:r>
              <a:rPr lang="ru-RU" sz="3600" b="1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рибами</a:t>
            </a: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ru-RU" sz="3600" b="1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їх</a:t>
            </a: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b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3600" b="1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характерними</a:t>
            </a: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ознаками</a:t>
            </a: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*</a:t>
            </a:r>
            <a:r>
              <a:rPr lang="ru-RU" sz="3600" b="1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Навчитися</a:t>
            </a: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розпізнавати</a:t>
            </a: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риб</a:t>
            </a: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</a:t>
            </a:r>
            <a:b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3600" b="1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характерними</a:t>
            </a: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ознаками</a:t>
            </a: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*</a:t>
            </a:r>
            <a:r>
              <a:rPr lang="ru-RU" sz="3600" b="1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Розвивати</a:t>
            </a: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бажання</a:t>
            </a: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більше</a:t>
            </a: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3600" b="1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дізнаватися</a:t>
            </a:r>
            <a:r>
              <a:rPr lang="ru-RU" sz="36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про природу.</a:t>
            </a:r>
            <a:endParaRPr lang="ru-RU" sz="3600" b="1" spc="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C:\Users\Vitalik\Desktop\Новая папка\imag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2520280" cy="265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8957530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VOVA\Desktop\znak-zodiaka-8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977680"/>
            <a:ext cx="5832648" cy="288032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1052736"/>
            <a:ext cx="7772400" cy="4034879"/>
          </a:xfrm>
        </p:spPr>
        <p:txBody>
          <a:bodyPr>
            <a:normAutofit/>
          </a:bodyPr>
          <a:lstStyle/>
          <a:p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Живе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вона у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воді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 ходить по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Плаває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мостиком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виляє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хвостик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404664"/>
            <a:ext cx="5567924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Відгадайте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загадку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92280" y="4797152"/>
            <a:ext cx="1305165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Риба</a:t>
            </a:r>
            <a:endParaRPr lang="ru-RU" sz="7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089962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2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xit" presetSubtype="16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1" animBg="1"/>
      <p:bldP spid="6" grpId="2" animBg="1"/>
      <p:bldP spid="7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-459432"/>
            <a:ext cx="7772400" cy="1470025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6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Цікаво</a:t>
            </a:r>
            <a:r>
              <a:rPr lang="ru-RU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знати</a:t>
            </a:r>
            <a:endParaRPr lang="ru-RU" sz="6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908720"/>
            <a:ext cx="8892480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Найбільша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риба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китова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акула,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довжина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– 20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метрів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ru-RU" dirty="0"/>
          </a:p>
          <a:p>
            <a:endParaRPr lang="ru-RU" dirty="0" smtClean="0"/>
          </a:p>
          <a:p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Найменша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риба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наших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водойм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бичок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Берга,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довжина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– 3 см,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живе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 Чорному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Азовському</a:t>
            </a:r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морях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/>
          </a:p>
          <a:p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Найбільша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риба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річок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– сом.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Довжина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сягає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до 5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метрів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важить</a:t>
            </a:r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300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кілограмів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050" name="Picture 2" descr="C:\Users\Vitalik\Desktop\Новая папка (3)\kitovaya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340768"/>
            <a:ext cx="3709975" cy="170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Vitalik\Desktop\Новая папка (3)\Neogobius_melanostomus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73016"/>
            <a:ext cx="2448272" cy="129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Vitalik\Desktop\Новая папка (3)\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5292080" y="5373216"/>
            <a:ext cx="3112746" cy="122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597844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150670" y="4005064"/>
            <a:ext cx="3418238" cy="2745015"/>
            <a:chOff x="150670" y="4005064"/>
            <a:chExt cx="3418238" cy="2745015"/>
          </a:xfrm>
        </p:grpSpPr>
        <p:pic>
          <p:nvPicPr>
            <p:cNvPr id="3077" name="Picture 5" descr="C:\Users\Vitalik\Desktop\Новая папка (3)\94.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670" y="4005064"/>
              <a:ext cx="3418238" cy="2545783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Прямоугольник 14"/>
            <p:cNvSpPr/>
            <p:nvPr/>
          </p:nvSpPr>
          <p:spPr>
            <a:xfrm>
              <a:off x="580576" y="6165304"/>
              <a:ext cx="2464136" cy="584775"/>
            </a:xfrm>
            <a:prstGeom prst="rect">
              <a:avLst/>
            </a:prstGeom>
            <a:scene3d>
              <a:camera prst="isometricOffAxis1Right"/>
              <a:lightRig rig="threePt" dir="t"/>
            </a:scene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sz="3200" b="1" dirty="0" err="1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Риба</a:t>
              </a:r>
              <a:r>
                <a:rPr lang="ru-RU" sz="32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3200" b="1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– </a:t>
              </a:r>
              <a:r>
                <a:rPr lang="ru-RU" sz="32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зебра</a:t>
              </a:r>
              <a:endPara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-57249"/>
            <a:ext cx="7772400" cy="1470025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Поясніть назву риб</a:t>
            </a:r>
            <a:endParaRPr lang="ru-RU" sz="6600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-36512" y="1140929"/>
            <a:ext cx="3744416" cy="3006410"/>
            <a:chOff x="-36512" y="1140929"/>
            <a:chExt cx="3744416" cy="3006410"/>
          </a:xfrm>
        </p:grpSpPr>
        <p:pic>
          <p:nvPicPr>
            <p:cNvPr id="3074" name="Picture 2" descr="C:\Users\Vitalik\Desktop\Новая папка (3)\молот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1140929"/>
              <a:ext cx="3744416" cy="2793335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0" y="3501008"/>
              <a:ext cx="3240360" cy="646331"/>
            </a:xfrm>
            <a:prstGeom prst="rect">
              <a:avLst/>
            </a:prstGeom>
            <a:scene3d>
              <a:camera prst="isometricOffAxis1Right"/>
              <a:lightRig rig="threePt" dir="t"/>
            </a:scene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pPr algn="ctr"/>
              <a:r>
                <a:rPr lang="ru-RU" sz="3600" b="1" dirty="0" err="1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Риба</a:t>
              </a:r>
              <a:r>
                <a:rPr lang="ru-RU" sz="36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-Молот</a:t>
              </a:r>
              <a:endPara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5409263" y="4248869"/>
            <a:ext cx="3753592" cy="2418344"/>
            <a:chOff x="5409263" y="4248869"/>
            <a:chExt cx="3753592" cy="2418344"/>
          </a:xfrm>
        </p:grpSpPr>
        <p:pic>
          <p:nvPicPr>
            <p:cNvPr id="3078" name="Picture 6" descr="C:\Users\Vitalik\Desktop\Новая папка (3)\15358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7678" y="4248869"/>
              <a:ext cx="3524250" cy="227647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36195" dist="12700" dir="11400000" algn="tl" rotWithShape="0">
                <a:srgbClr val="000000">
                  <a:alpha val="33000"/>
                </a:srgbClr>
              </a:outerShdw>
            </a:effectLst>
            <a:scene3d>
              <a:camera prst="perspectiveContrastingLeftFacing">
                <a:rot lat="540000" lon="2100000" rev="0"/>
              </a:camera>
              <a:lightRig rig="soft" dir="t"/>
            </a:scene3d>
            <a:sp3d contourW="12700" prstMaterial="matte">
              <a:bevelT w="63500" h="50800"/>
              <a:contourClr>
                <a:srgbClr val="C0C0C0"/>
              </a:contourClr>
            </a:sp3d>
            <a:extLst/>
          </p:spPr>
        </p:pic>
        <p:sp>
          <p:nvSpPr>
            <p:cNvPr id="18" name="Прямоугольник 17"/>
            <p:cNvSpPr/>
            <p:nvPr/>
          </p:nvSpPr>
          <p:spPr>
            <a:xfrm rot="21177314">
              <a:off x="5409263" y="6020882"/>
              <a:ext cx="3753592" cy="646331"/>
            </a:xfrm>
            <a:prstGeom prst="rect">
              <a:avLst/>
            </a:prstGeom>
            <a:scene3d>
              <a:camera prst="perspectiveContrastingLeftFacing"/>
              <a:lightRig rig="threePt" dir="t"/>
            </a:scene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uk-UA" sz="36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Морський коник</a:t>
              </a:r>
              <a:endPara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3347864" y="1170272"/>
            <a:ext cx="2952328" cy="2953305"/>
            <a:chOff x="3347864" y="1170272"/>
            <a:chExt cx="2952328" cy="2953305"/>
          </a:xfrm>
        </p:grpSpPr>
        <p:pic>
          <p:nvPicPr>
            <p:cNvPr id="3076" name="Picture 4" descr="C:\Users\Vitalik\Desktop\Новая папка (3)\риба-пила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864" y="1170272"/>
              <a:ext cx="2952328" cy="269809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3568908" y="3538802"/>
              <a:ext cx="2634247" cy="584775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sz="3200" b="1" dirty="0" err="1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Риба</a:t>
              </a:r>
              <a:r>
                <a:rPr lang="ru-RU" sz="32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3200" b="1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– пилка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203847" y="4123577"/>
            <a:ext cx="2875299" cy="2512857"/>
            <a:chOff x="3203847" y="4123577"/>
            <a:chExt cx="2875299" cy="2512857"/>
          </a:xfrm>
        </p:grpSpPr>
        <p:pic>
          <p:nvPicPr>
            <p:cNvPr id="3080" name="Picture 8" descr="C:\Users\Vitalik\Desktop\Новая папка (3)\42939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3847" y="4123577"/>
              <a:ext cx="2875299" cy="232975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Прямоугольник 19"/>
            <p:cNvSpPr/>
            <p:nvPr/>
          </p:nvSpPr>
          <p:spPr>
            <a:xfrm>
              <a:off x="3503087" y="6051659"/>
              <a:ext cx="2347117" cy="584775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sz="3200" b="1" dirty="0" err="1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Риба</a:t>
              </a:r>
              <a:r>
                <a:rPr lang="ru-RU" sz="32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3200" b="1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– </a:t>
              </a:r>
              <a:r>
                <a:rPr lang="ru-RU" sz="3200" b="1" dirty="0" err="1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їжак</a:t>
              </a:r>
              <a:endPara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965366" y="1201783"/>
            <a:ext cx="3106243" cy="2989747"/>
            <a:chOff x="5965366" y="1201783"/>
            <a:chExt cx="3106243" cy="2989747"/>
          </a:xfrm>
        </p:grpSpPr>
        <p:pic>
          <p:nvPicPr>
            <p:cNvPr id="3075" name="Picture 3" descr="C:\Users\Vitalik\Desktop\Новая папка (3)\7853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5265" y="1201783"/>
              <a:ext cx="3096344" cy="273127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36195" dist="12700" dir="11400000" algn="tl" rotWithShape="0">
                <a:srgbClr val="000000">
                  <a:alpha val="33000"/>
                </a:srgbClr>
              </a:outerShdw>
            </a:effectLst>
            <a:scene3d>
              <a:camera prst="perspectiveContrastingLeftFacing">
                <a:rot lat="540000" lon="2100000" rev="0"/>
              </a:camera>
              <a:lightRig rig="soft" dir="t"/>
            </a:scene3d>
            <a:sp3d contourW="12700" prstMaterial="matte">
              <a:bevelT w="63500" h="50800"/>
              <a:contourClr>
                <a:srgbClr val="C0C0C0"/>
              </a:contourClr>
            </a:sp3d>
            <a:extLst/>
          </p:spPr>
        </p:pic>
        <p:sp>
          <p:nvSpPr>
            <p:cNvPr id="6" name="Прямоугольник 5"/>
            <p:cNvSpPr/>
            <p:nvPr/>
          </p:nvSpPr>
          <p:spPr>
            <a:xfrm>
              <a:off x="5965366" y="3545199"/>
              <a:ext cx="2867580" cy="646331"/>
            </a:xfrm>
            <a:prstGeom prst="rect">
              <a:avLst/>
            </a:prstGeom>
            <a:scene3d>
              <a:camera prst="perspectiveContrastingLeftFacing"/>
              <a:lightRig rig="threePt" dir="t"/>
            </a:scene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sz="3600" b="1" dirty="0" err="1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Риба</a:t>
              </a:r>
              <a:r>
                <a:rPr lang="ru-RU" sz="36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3600" b="1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sz="3600" b="1" dirty="0" err="1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голка</a:t>
              </a:r>
              <a:r>
                <a:rPr lang="ru-RU" sz="36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459547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print"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1835696" y="116632"/>
            <a:ext cx="5116721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" rig="flat">
                <a:rot lat="0" lon="0" rev="18900000"/>
              </a:lightRig>
            </a:scene3d>
            <a:sp3d contourW="6350" extrusionH="31750" prstMaterial="powder">
              <a:bevelT h="19050" prst="angle" w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b="1" dirty="0" lang="ru-RU" smtClean="0" sz="5400">
                <a:ln/>
                <a:solidFill>
                  <a:schemeClr val="accent3"/>
                </a:solidFill>
                <a:latin charset="0" pitchFamily="18" typeface="Times New Roman"/>
                <a:cs charset="0" pitchFamily="18" typeface="Times New Roman"/>
              </a:rPr>
              <a:t>Де </a:t>
            </a:r>
            <a:r>
              <a:rPr b="1" dirty="0" err="1" lang="ru-RU" smtClean="0" sz="5400">
                <a:ln/>
                <a:solidFill>
                  <a:schemeClr val="accent3"/>
                </a:solidFill>
                <a:latin charset="0" pitchFamily="18" typeface="Times New Roman"/>
                <a:cs charset="0" pitchFamily="18" typeface="Times New Roman"/>
              </a:rPr>
              <a:t>живе</a:t>
            </a:r>
            <a:r>
              <a:rPr b="1" dirty="0" lang="ru-RU" smtClean="0" sz="5400">
                <a:ln/>
                <a:solidFill>
                  <a:schemeClr val="accent3"/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err="1" lang="ru-RU" smtClean="0" sz="5400">
                <a:ln/>
                <a:solidFill>
                  <a:schemeClr val="accent3"/>
                </a:solidFill>
                <a:latin charset="0" pitchFamily="18" typeface="Times New Roman"/>
                <a:cs charset="0" pitchFamily="18" typeface="Times New Roman"/>
              </a:rPr>
              <a:t>рибка</a:t>
            </a:r>
            <a:r>
              <a:rPr b="1" dirty="0" lang="ru-RU" smtClean="0" sz="5400">
                <a:ln/>
                <a:solidFill>
                  <a:schemeClr val="accent3"/>
                </a:solidFill>
                <a:latin charset="0" pitchFamily="18" typeface="Times New Roman"/>
                <a:cs charset="0" pitchFamily="18" typeface="Times New Roman"/>
              </a:rPr>
              <a:t>?</a:t>
            </a:r>
            <a:endParaRPr b="1" dirty="0" lang="ru-RU" sz="5400">
              <a:ln/>
              <a:solidFill>
                <a:schemeClr val="accent3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93274" y="2564904"/>
            <a:ext cx="141763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cap="none" dirty="0" lang="ru-RU" smtClean="0" spc="0" sz="36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Щука</a:t>
            </a:r>
            <a:endParaRPr b="1" cap="none" dirty="0" lang="ru-RU" spc="0" sz="36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168903" y="2132856"/>
            <a:ext cx="1487523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3600">
                <a:ln w="11430"/>
                <a:solidFill>
                  <a:srgbClr val="00B0F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А</a:t>
            </a:r>
            <a:r>
              <a:rPr b="1" cap="none" dirty="0" lang="ru-RU" smtClean="0" spc="0" sz="3600">
                <a:ln w="11430"/>
                <a:solidFill>
                  <a:srgbClr val="00B0F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кула</a:t>
            </a:r>
            <a:endParaRPr b="1" cap="none" dirty="0" lang="ru-RU" spc="0" sz="3600">
              <a:ln w="11430"/>
              <a:solidFill>
                <a:srgbClr val="00B0F0"/>
              </a:soli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VOVA\Desktop\акула.png" id="25604" name="Picture 4"/>
          <p:cNvPicPr>
            <a:picLocks noChangeArrowheads="1" noChangeAspect="1"/>
          </p:cNvPicPr>
          <p:nvPr/>
        </p:nvPicPr>
        <p:blipFill>
          <a:blip cstate="print" r:embed="rId3"/>
          <a:srcRect r="4"/>
          <a:stretch>
            <a:fillRect/>
          </a:stretch>
        </p:blipFill>
        <p:spPr bwMode="auto">
          <a:xfrm>
            <a:off x="3347864" y="1052736"/>
            <a:ext cx="2652788" cy="1368152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C:\Users\VOVA\Desktop\щука.png" id="25602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67544" y="1124744"/>
            <a:ext cx="2232248" cy="1545194"/>
          </a:xfrm>
          <a:prstGeom prst="rect">
            <a:avLst/>
          </a:prstGeom>
          <a:noFill/>
        </p:spPr>
      </p:pic>
      <p:pic>
        <p:nvPicPr>
          <p:cNvPr descr="C:\Users\VOVA\Desktop\Атлантическая-скумбрия-Scomber-scombrus.jpg" id="25606" name="Picture 6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3995936" y="2564904"/>
            <a:ext cx="2376264" cy="15678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VOVA\Desktop\Сом.png" id="25608" name="Picture 8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5975648" y="1196752"/>
            <a:ext cx="3168352" cy="1584176"/>
          </a:xfrm>
          <a:prstGeom prst="rect">
            <a:avLst/>
          </a:prstGeom>
          <a:noFill/>
        </p:spPr>
      </p:pic>
      <p:pic>
        <p:nvPicPr>
          <p:cNvPr descr="C:\Users\VOVA\Desktop\e4509318f6ae.png" id="25609" name="Picture 9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6732240" y="3140968"/>
            <a:ext cx="2167310" cy="1297668"/>
          </a:xfrm>
          <a:prstGeom prst="rect">
            <a:avLst/>
          </a:prstGeom>
          <a:noFill/>
        </p:spPr>
      </p:pic>
      <p:pic>
        <p:nvPicPr>
          <p:cNvPr descr="C:\Users\VOVA\Desktop\l_557.gif" id="25611" name="Picture 11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4139952" y="3905672"/>
            <a:ext cx="2952328" cy="2952328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7309678" y="2348880"/>
            <a:ext cx="1054327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</a:bodyPr>
          <a:lstStyle/>
          <a:p>
            <a:pPr algn="ctr"/>
            <a:r>
              <a:rPr b="1" dirty="0" lang="en-US" smtClean="0" sz="3600">
                <a:ln w="1905"/>
                <a:solidFill>
                  <a:srgbClr val="FFFF00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C</a:t>
            </a:r>
            <a:r>
              <a:rPr b="1" cap="none" dirty="0" err="1" lang="ru-RU" smtClean="0" spc="0" sz="3600">
                <a:ln w="1905"/>
                <a:solidFill>
                  <a:srgbClr val="FFFF00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ом</a:t>
            </a:r>
            <a:endParaRPr b="1" cap="none" dirty="0" lang="ru-RU" spc="0" sz="3600">
              <a:ln w="1905"/>
              <a:solidFill>
                <a:srgbClr val="FFFF00"/>
              </a:soli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11560" y="4365104"/>
            <a:ext cx="157709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  <a:scene3d>
              <a:camera prst="orthographicFront"/>
              <a:lightRig dir="t" rig="soft">
                <a:rot lat="0" lon="0" rev="10800000"/>
              </a:lightRig>
            </a:scene3d>
            <a:sp3d>
              <a:bevelT h="12700" w="27940"/>
              <a:contourClr>
                <a:srgbClr val="DDDDDD"/>
              </a:contourClr>
            </a:sp3d>
          </a:bodyPr>
          <a:lstStyle/>
          <a:p>
            <a:pPr algn="ctr"/>
            <a:r>
              <a:rPr b="1" cap="none" dirty="0" lang="ru-RU" smtClean="0" spc="150" sz="360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algn="tl" blurRad="25400" rotWithShape="0">
                    <a:srgbClr val="000000">
                      <a:alpha val="43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Короп</a:t>
            </a:r>
            <a:endParaRPr b="1" cap="none" dirty="0" lang="ru-RU" spc="150" sz="3600">
              <a:ln w="11430"/>
              <a:solidFill>
                <a:schemeClr val="accent1">
                  <a:lumMod val="60000"/>
                  <a:lumOff val="40000"/>
                </a:schemeClr>
              </a:solidFill>
              <a:effectLst>
                <a:outerShdw algn="tl" blurRad="25400" rotWithShape="0">
                  <a:srgbClr val="000000">
                    <a:alpha val="43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46432" y="3933056"/>
            <a:ext cx="2182200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err="1" lang="en-US" smtClean="0" sz="3600">
                <a:ln w="11430"/>
                <a:solidFill>
                  <a:srgbClr val="7030A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C</a:t>
            </a:r>
            <a:r>
              <a:rPr b="1" cap="none" dirty="0" err="1" lang="ru-RU" smtClean="0" spc="0" sz="3600">
                <a:ln w="11430"/>
                <a:solidFill>
                  <a:srgbClr val="7030A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кумбр</a:t>
            </a:r>
            <a:r>
              <a:rPr b="1" cap="none" dirty="0" lang="uk-UA" smtClean="0" spc="0" sz="3600">
                <a:ln w="11430"/>
                <a:solidFill>
                  <a:srgbClr val="7030A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і</a:t>
            </a:r>
            <a:r>
              <a:rPr b="1" cap="none" dirty="0" lang="ru-RU" smtClean="0" spc="0" sz="3600">
                <a:ln w="11430"/>
                <a:solidFill>
                  <a:srgbClr val="7030A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я</a:t>
            </a:r>
            <a:endParaRPr b="1" cap="none" dirty="0" lang="ru-RU" spc="0" sz="3600">
              <a:ln w="11430"/>
              <a:solidFill>
                <a:srgbClr val="7030A0"/>
              </a:soli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092280" y="4437112"/>
            <a:ext cx="1681068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bIns="45720" lIns="91440" rIns="91440" tIns="45720" wrap="square">
            <a:spAutoFit/>
            <a:scene3d>
              <a:camera prst="orthographicFront"/>
              <a:lightRig dir="tl" rig="glow">
                <a:rot lat="0" lon="0" rev="5400000"/>
              </a:lightRig>
            </a:scene3d>
            <a:sp3d contourW="12700">
              <a:bevelT h="25400" w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b="1" dirty="0" lang="uk-UA" smtClean="0" sz="360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К</a:t>
            </a:r>
            <a:r>
              <a:rPr b="1" cap="none" dirty="0" err="1" lang="ru-RU" smtClean="0" spc="0" sz="360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арась</a:t>
            </a:r>
            <a:endParaRPr b="1" cap="none" dirty="0" lang="ru-RU" spc="0" sz="360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algn="tl" blurRad="80000" dir="5040000" dist="40000">
                  <a:srgbClr val="000000">
                    <a:alpha val="30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619672" y="6021288"/>
            <a:ext cx="2077556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  <a:scene3d>
              <a:camera prst="orthographicFront"/>
              <a:lightRig dir="t" rig="flat">
                <a:rot lat="0" lon="0" rev="18900000"/>
              </a:lightRig>
            </a:scene3d>
            <a:sp3d contourW="6350" extrusionH="31750" prstMaterial="powder">
              <a:bevelT h="19050" prst="angle" w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b="1" dirty="0" err="1" lang="ru-RU" smtClean="0" sz="3600">
                <a:ln/>
                <a:solidFill>
                  <a:srgbClr val="E719CE"/>
                </a:solidFill>
                <a:latin charset="0" pitchFamily="18" typeface="Times New Roman"/>
                <a:cs charset="0" pitchFamily="18" typeface="Times New Roman"/>
              </a:rPr>
              <a:t>Р</a:t>
            </a:r>
            <a:r>
              <a:rPr b="1" cap="none" dirty="0" err="1" lang="ru-RU" smtClean="0" spc="0" sz="3600">
                <a:ln/>
                <a:solidFill>
                  <a:srgbClr val="E719CE"/>
                </a:solidFill>
                <a:effectLst/>
                <a:latin charset="0" pitchFamily="18" typeface="Times New Roman"/>
                <a:cs charset="0" pitchFamily="18" typeface="Times New Roman"/>
              </a:rPr>
              <a:t>иба</a:t>
            </a:r>
            <a:r>
              <a:rPr b="1" cap="none" dirty="0" lang="ru-RU" smtClean="0" spc="0" sz="3600">
                <a:ln/>
                <a:solidFill>
                  <a:srgbClr val="E719CE"/>
                </a:solidFill>
                <a:effectLst/>
                <a:latin charset="0" pitchFamily="18" typeface="Times New Roman"/>
                <a:cs charset="0" pitchFamily="18" typeface="Times New Roman"/>
              </a:rPr>
              <a:t> меч</a:t>
            </a:r>
            <a:endParaRPr b="1" cap="none" dirty="0" lang="ru-RU" spc="0" sz="3600">
              <a:ln/>
              <a:solidFill>
                <a:srgbClr val="E719CE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VOVA\Desktop\843372.png" id="25607" name="Picture 7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827584" y="4365104"/>
            <a:ext cx="2955001" cy="2199461"/>
          </a:xfrm>
          <a:prstGeom prst="rect">
            <a:avLst/>
          </a:prstGeom>
          <a:noFill/>
        </p:spPr>
      </p:pic>
      <p:pic>
        <p:nvPicPr>
          <p:cNvPr descr="C:\Users\VOVA\Desktop\250px-Cyprinus_carpio_2008_G1.jpg" id="25605" name="Picture 5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539552" y="3429000"/>
            <a:ext cx="2286000" cy="1042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" name="Прямоугольник 29"/>
          <p:cNvSpPr/>
          <p:nvPr/>
        </p:nvSpPr>
        <p:spPr>
          <a:xfrm>
            <a:off x="6093461" y="5661248"/>
            <a:ext cx="154882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err="1" lang="ru-RU" smtClean="0" sz="360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Б</a:t>
            </a:r>
            <a:r>
              <a:rPr b="1" cap="none" dirty="0" err="1" lang="ru-RU" smtClean="0" spc="0" sz="360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ілуга</a:t>
            </a:r>
            <a:endParaRPr b="1" cap="none" dirty="0" lang="ru-RU" spc="0" sz="3600">
              <a:ln w="11430"/>
              <a:solidFill>
                <a:schemeClr val="accent6">
                  <a:lumMod val="50000"/>
                </a:schemeClr>
              </a:soli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084168" y="5661248"/>
            <a:ext cx="154882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err="1" lang="ru-RU" smtClean="0" sz="360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Б</a:t>
            </a:r>
            <a:r>
              <a:rPr b="1" cap="none" dirty="0" err="1" lang="ru-RU" smtClean="0" spc="0" sz="360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ілуга</a:t>
            </a:r>
            <a:endParaRPr b="1" cap="none" dirty="0" lang="ru-RU" spc="0" sz="3600">
              <a:ln w="11430"/>
              <a:solidFill>
                <a:schemeClr val="accent6">
                  <a:lumMod val="50000"/>
                </a:schemeClr>
              </a:soli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595477"/>
      </p:ext>
    </p:extLst>
  </p:cSld>
  <p:clrMapOvr>
    <a:masterClrMapping/>
  </p:clrMapOvr>
  <p:transition>
    <p:circl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0"/>
                                        <p:tgtEl>
                                          <p:spTgt spid="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1" tmFilter="0,0; .5, 1; 1, 1"/>
                                        <p:tgtEl>
                                          <p:spTgt spid="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050"/>
                            </p:stCondLst>
                            <p:childTnLst>
                              <p:par>
                                <p:cTn fill="hold" id="13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1000" id="15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6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18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19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2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1">
                            <p:stCondLst>
                              <p:cond delay="2050"/>
                            </p:stCondLst>
                            <p:childTnLst>
                              <p:par>
                                <p:cTn fill="hold" id="22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1000" id="24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5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27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28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29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0">
                            <p:stCondLst>
                              <p:cond delay="3050"/>
                            </p:stCondLst>
                            <p:childTnLst>
                              <p:par>
                                <p:cTn fill="hold" id="31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1000" id="33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4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36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37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38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9">
                            <p:stCondLst>
                              <p:cond delay="4050"/>
                            </p:stCondLst>
                            <p:childTnLst>
                              <p:par>
                                <p:cTn fill="hold" id="40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1000" id="42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43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45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46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47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8">
                            <p:stCondLst>
                              <p:cond delay="5050"/>
                            </p:stCondLst>
                            <p:childTnLst>
                              <p:par>
                                <p:cTn fill="hold" id="49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1000" id="51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52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54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55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56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7">
                            <p:stCondLst>
                              <p:cond delay="6050"/>
                            </p:stCondLst>
                            <p:childTnLst>
                              <p:par>
                                <p:cTn fill="hold" id="58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1000" id="6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61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63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64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65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6">
                            <p:stCondLst>
                              <p:cond delay="7050"/>
                            </p:stCondLst>
                            <p:childTnLst>
                              <p:par>
                                <p:cTn fill="hold" id="67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1000" id="69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70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72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73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74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5">
                            <p:stCondLst>
                              <p:cond delay="8050"/>
                            </p:stCondLst>
                            <p:childTnLst>
                              <p:par>
                                <p:cTn fill="hold" id="76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1000" id="78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79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8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82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83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84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86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87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88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5"/>
      <p:bldP animBg="1" grpId="0" spid="27"/>
      <p:bldP animBg="1" grpId="0" spid="20"/>
      <p:bldP animBg="1" grpId="0" spid="23"/>
      <p:bldP animBg="1" grpId="0" spid="24"/>
      <p:bldP animBg="1" grpId="0" spid="26"/>
      <p:bldP animBg="1" grpId="0" spid="28"/>
      <p:bldP animBg="1" grpId="0" spid="30"/>
      <p:bldP animBg="1" grpId="0" spid="32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theme1.xml><?xml version="1.0" encoding="utf-8"?>
<a:theme xmlns:a="http://schemas.openxmlformats.org/drawingml/2006/main" name="Тема Office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427</Words>
  <Application>Microsoft Office PowerPoint</Application>
  <PresentationFormat>Экран (4:3)</PresentationFormat>
  <Paragraphs>106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Документ</vt:lpstr>
      <vt:lpstr>Риби</vt:lpstr>
      <vt:lpstr>Слайд 2</vt:lpstr>
      <vt:lpstr>Відгадайте загадку</vt:lpstr>
      <vt:lpstr>- Наведіть приклади комах. </vt:lpstr>
      <vt:lpstr>Завдання уроку: * Ознайомитися з рибами, їх     характерними ознаками. *Навчитися розпізнавати риб за    характерними ознаками. *Розвивати бажання більше    дізнаватися про природу.</vt:lpstr>
      <vt:lpstr>Живе вона у воді, Не ходить по землі, Плаває під мостиком І виляє хвостиком.</vt:lpstr>
      <vt:lpstr>Цікаво знати</vt:lpstr>
      <vt:lpstr>Поясніть назву риб</vt:lpstr>
      <vt:lpstr>Слайд 9</vt:lpstr>
      <vt:lpstr>Слайд 10</vt:lpstr>
      <vt:lpstr>Гра « Зайва риба»</vt:lpstr>
      <vt:lpstr>Cом</vt:lpstr>
      <vt:lpstr>Слайд 13</vt:lpstr>
      <vt:lpstr>продовж речення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Риби</dc:title>
  <dc:creator>Vitalik</dc:creator>
  <cp:lastModifiedBy>user</cp:lastModifiedBy>
  <cp:revision>98</cp:revision>
  <dcterms:created xsi:type="dcterms:W3CDTF">2014-11-10T16:22:17Z</dcterms:created>
  <dcterms:modified xsi:type="dcterms:W3CDTF">2014-12-23T13:31:58Z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4712218</vt:lpwstr>
  </property>
  <property fmtid="{D5CDD505-2E9C-101B-9397-08002B2CF9AE}" name="NXPowerLiteVersion" pid="3">
    <vt:lpwstr>D4.1.4</vt:lpwstr>
  </property>
</Properties>
</file>