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2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handoutMaster+xml" PartName="/ppt/handoutMasters/handoutMaster1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handoutMasterIdLst>
    <p:handoutMasterId r:id="rId18"/>
  </p:handoutMasterIdLst>
  <p:sldIdLst>
    <p:sldId id="311" r:id="rId3"/>
    <p:sldId id="312" r:id="rId4"/>
    <p:sldId id="291" r:id="rId5"/>
    <p:sldId id="298" r:id="rId6"/>
    <p:sldId id="292" r:id="rId7"/>
    <p:sldId id="315" r:id="rId8"/>
    <p:sldId id="303" r:id="rId9"/>
    <p:sldId id="293" r:id="rId10"/>
    <p:sldId id="304" r:id="rId11"/>
    <p:sldId id="283" r:id="rId12"/>
    <p:sldId id="306" r:id="rId13"/>
    <p:sldId id="295" r:id="rId14"/>
    <p:sldId id="313" r:id="rId15"/>
    <p:sldId id="314" r:id="rId16"/>
    <p:sldId id="297" r:id="rId1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800000"/>
    <a:srgbClr val="990000"/>
    <a:srgbClr val="000066"/>
    <a:srgbClr val="0000FF"/>
    <a:srgbClr val="003300"/>
    <a:srgbClr val="CC3399"/>
    <a:srgbClr val="FF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369" autoAdjust="0"/>
  </p:normalViewPr>
  <p:slideViewPr>
    <p:cSldViewPr>
      <p:cViewPr>
        <p:scale>
          <a:sx n="70" d="100"/>
          <a:sy n="70" d="100"/>
        </p:scale>
        <p:origin x="-135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DE924E-AB11-4B75-A25B-3C8DFFFA1B39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DEB17F-5C4C-47BB-91A7-98FC77A1B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AA76-6C2F-4C7E-84B8-37BFB32EB2DB}" type="datetimeFigureOut">
              <a:rPr lang="uk-UA" smtClean="0"/>
              <a:pPr/>
              <a:t>18.11.2014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0F633-2816-468F-A530-B4E29A13FEF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2007417863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AA76-6C2F-4C7E-84B8-37BFB32EB2DB}" type="datetimeFigureOut">
              <a:rPr lang="uk-UA" smtClean="0"/>
              <a:pPr/>
              <a:t>18.11.2014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0F633-2816-468F-A530-B4E29A13FEF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2368687175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AA76-6C2F-4C7E-84B8-37BFB32EB2DB}" type="datetimeFigureOut">
              <a:rPr lang="uk-UA" smtClean="0"/>
              <a:pPr/>
              <a:t>18.11.2014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0F633-2816-468F-A530-B4E29A13FEF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453001064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D4EB7-9D27-4EEB-B7B3-783C0F56AF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B7DE-E8D0-4ABD-B547-43A9D784F4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002138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D4EB7-9D27-4EEB-B7B3-783C0F56AF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B7DE-E8D0-4ABD-B547-43A9D784F4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6808946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D4EB7-9D27-4EEB-B7B3-783C0F56AF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B7DE-E8D0-4ABD-B547-43A9D784F4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2587133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D4EB7-9D27-4EEB-B7B3-783C0F56AF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B7DE-E8D0-4ABD-B547-43A9D784F4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2011024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D4EB7-9D27-4EEB-B7B3-783C0F56AF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B7DE-E8D0-4ABD-B547-43A9D784F4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2720056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D4EB7-9D27-4EEB-B7B3-783C0F56AF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B7DE-E8D0-4ABD-B547-43A9D784F4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0069832"/>
      </p:ext>
    </p:extLst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D4EB7-9D27-4EEB-B7B3-783C0F56AF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B7DE-E8D0-4ABD-B547-43A9D784F4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9307523"/>
      </p:ext>
    </p:extLst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D4EB7-9D27-4EEB-B7B3-783C0F56AF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B7DE-E8D0-4ABD-B547-43A9D784F4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4145284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AA76-6C2F-4C7E-84B8-37BFB32EB2DB}" type="datetimeFigureOut">
              <a:rPr lang="uk-UA" smtClean="0"/>
              <a:pPr/>
              <a:t>18.11.2014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0F633-2816-468F-A530-B4E29A13FEF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1026746626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D4EB7-9D27-4EEB-B7B3-783C0F56AF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B7DE-E8D0-4ABD-B547-43A9D784F4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791145"/>
      </p:ext>
    </p:extLst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D4EB7-9D27-4EEB-B7B3-783C0F56AF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B7DE-E8D0-4ABD-B547-43A9D784F4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0153620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D4EB7-9D27-4EEB-B7B3-783C0F56AF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B7DE-E8D0-4ABD-B547-43A9D784F4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4579857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AA76-6C2F-4C7E-84B8-37BFB32EB2DB}" type="datetimeFigureOut">
              <a:rPr lang="uk-UA" smtClean="0"/>
              <a:pPr/>
              <a:t>18.11.2014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0F633-2816-468F-A530-B4E29A13FEF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202183633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AA76-6C2F-4C7E-84B8-37BFB32EB2DB}" type="datetimeFigureOut">
              <a:rPr lang="uk-UA" smtClean="0"/>
              <a:pPr/>
              <a:t>18.11.2014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0F633-2816-468F-A530-B4E29A13FEF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137354695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AA76-6C2F-4C7E-84B8-37BFB32EB2DB}" type="datetimeFigureOut">
              <a:rPr lang="uk-UA" smtClean="0"/>
              <a:pPr/>
              <a:t>18.11.2014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0F633-2816-468F-A530-B4E29A13FEF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1536849514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AA76-6C2F-4C7E-84B8-37BFB32EB2DB}" type="datetimeFigureOut">
              <a:rPr lang="uk-UA" smtClean="0"/>
              <a:pPr/>
              <a:t>18.11.2014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0F633-2816-468F-A530-B4E29A13FEF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999354468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AA76-6C2F-4C7E-84B8-37BFB32EB2DB}" type="datetimeFigureOut">
              <a:rPr lang="uk-UA" smtClean="0"/>
              <a:pPr/>
              <a:t>18.11.2014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0F633-2816-468F-A530-B4E29A13FEF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41198815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AA76-6C2F-4C7E-84B8-37BFB32EB2DB}" type="datetimeFigureOut">
              <a:rPr lang="uk-UA" smtClean="0"/>
              <a:pPr/>
              <a:t>18.11.2014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0F633-2816-468F-A530-B4E29A13FEF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090496216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AA76-6C2F-4C7E-84B8-37BFB32EB2DB}" type="datetimeFigureOut">
              <a:rPr lang="uk-UA" smtClean="0"/>
              <a:pPr/>
              <a:t>18.11.2014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0F633-2816-468F-A530-B4E29A13FEF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859339674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FAA76-6C2F-4C7E-84B8-37BFB32EB2DB}" type="datetimeFigureOut">
              <a:rPr lang="uk-UA" smtClean="0"/>
              <a:pPr/>
              <a:t>18.11.2014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60F633-2816-468F-A530-B4E29A13FEF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418869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D4EB7-9D27-4EEB-B7B3-783C0F56AF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EB7DE-E8D0-4ABD-B547-43A9D784F4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2810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18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Шаблони презентацій\Шаблони\8150248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428860" y="428604"/>
            <a:ext cx="557216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Звуки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[д], [д′]. Позначення їх буквою </a:t>
            </a: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Дд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Робота над літературною вимовою слів із дзвінкими приголосними [д], [д′] у зіставленні зі звуками [т], [т′]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979712" y="396494"/>
            <a:ext cx="4968552" cy="5912825"/>
          </a:xfrm>
          <a:prstGeom prst="roundRect">
            <a:avLst/>
          </a:prstGeom>
          <a:solidFill>
            <a:sysClr val="window" lastClr="FFFFFF"/>
          </a:solidFill>
          <a:ln w="14605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uk-UA" kern="0">
              <a:solidFill>
                <a:sysClr val="window" lastClr="FFFF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27643" y="396494"/>
            <a:ext cx="4472698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Bookman Old Style" pitchFamily="18" charset="0"/>
              </a:rPr>
              <a:t>РОБОТА ЗА </a:t>
            </a:r>
          </a:p>
          <a:p>
            <a:pPr algn="ctr">
              <a:defRPr/>
            </a:pPr>
            <a:r>
              <a:rPr lang="ru-RU" sz="40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Bookman Old Style" pitchFamily="18" charset="0"/>
              </a:rPr>
              <a:t>ПІДРУЧНИКОМ</a:t>
            </a:r>
          </a:p>
        </p:txBody>
      </p:sp>
      <p:pic>
        <p:nvPicPr>
          <p:cNvPr id="9218" name="Picture 2" descr="\\Solnce\D\ДОКУМЕНТАЦИЯ\ПРЕЗЕНТАЦІЇ\шаблоны\анимация\Школа\21a6b29c70c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643" y="2636912"/>
            <a:ext cx="4431357" cy="31642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709738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571480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073" name="Picture 1" descr="D:\Школа\Шаблони презентацій\Шаблони\906821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28662" y="357166"/>
            <a:ext cx="6786610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8000" b="1" dirty="0" smtClean="0">
                <a:latin typeface="Times New Roman" pitchFamily="18" charset="0"/>
                <a:cs typeface="Times New Roman" pitchFamily="18" charset="0"/>
              </a:rPr>
              <a:t>ТА – </a:t>
            </a:r>
            <a:r>
              <a:rPr lang="uk-UA" sz="8000" b="1" dirty="0" err="1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uk-UA" sz="8000" b="1" dirty="0" smtClean="0">
                <a:latin typeface="Times New Roman" pitchFamily="18" charset="0"/>
                <a:cs typeface="Times New Roman" pitchFamily="18" charset="0"/>
              </a:rPr>
              <a:t>  – ТА</a:t>
            </a:r>
          </a:p>
          <a:p>
            <a:pPr algn="just"/>
            <a:r>
              <a:rPr lang="uk-UA" sz="8000" b="1" dirty="0" smtClean="0">
                <a:latin typeface="Times New Roman" pitchFamily="18" charset="0"/>
                <a:cs typeface="Times New Roman" pitchFamily="18" charset="0"/>
              </a:rPr>
              <a:t>ТО – ДО – ТО</a:t>
            </a:r>
          </a:p>
          <a:p>
            <a:pPr algn="just"/>
            <a:r>
              <a:rPr lang="uk-UA" sz="8000" b="1" dirty="0" smtClean="0">
                <a:latin typeface="Times New Roman" pitchFamily="18" charset="0"/>
                <a:cs typeface="Times New Roman" pitchFamily="18" charset="0"/>
              </a:rPr>
              <a:t>ТУ – ДУ – ТУ</a:t>
            </a:r>
          </a:p>
          <a:p>
            <a:pPr algn="just"/>
            <a:r>
              <a:rPr lang="uk-UA" sz="8000" b="1" dirty="0" smtClean="0">
                <a:latin typeface="Times New Roman" pitchFamily="18" charset="0"/>
                <a:cs typeface="Times New Roman" pitchFamily="18" charset="0"/>
              </a:rPr>
              <a:t>ТИ – </a:t>
            </a:r>
            <a:r>
              <a:rPr lang="uk-UA" sz="8000" b="1" dirty="0" err="1" smtClean="0">
                <a:latin typeface="Times New Roman" pitchFamily="18" charset="0"/>
                <a:cs typeface="Times New Roman" pitchFamily="18" charset="0"/>
              </a:rPr>
              <a:t>ДИ</a:t>
            </a:r>
            <a:r>
              <a:rPr lang="uk-UA" sz="8000" b="1" dirty="0" smtClean="0">
                <a:latin typeface="Times New Roman" pitchFamily="18" charset="0"/>
                <a:cs typeface="Times New Roman" pitchFamily="18" charset="0"/>
              </a:rPr>
              <a:t> – ТИ </a:t>
            </a:r>
          </a:p>
          <a:p>
            <a:pPr algn="just"/>
            <a:r>
              <a:rPr lang="uk-UA" sz="8000" b="1" dirty="0" smtClean="0">
                <a:latin typeface="Times New Roman" pitchFamily="18" charset="0"/>
                <a:cs typeface="Times New Roman" pitchFamily="18" charset="0"/>
              </a:rPr>
              <a:t> ТІ – </a:t>
            </a:r>
            <a:r>
              <a:rPr lang="uk-UA" sz="8000" b="1" dirty="0" err="1" smtClean="0">
                <a:latin typeface="Times New Roman" pitchFamily="18" charset="0"/>
                <a:cs typeface="Times New Roman" pitchFamily="18" charset="0"/>
              </a:rPr>
              <a:t>ДІ</a:t>
            </a:r>
            <a:r>
              <a:rPr lang="uk-UA" sz="8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8000" b="1" smtClean="0">
                <a:latin typeface="Times New Roman" pitchFamily="18" charset="0"/>
                <a:cs typeface="Times New Roman" pitchFamily="18" charset="0"/>
              </a:rPr>
              <a:t>– ТІ</a:t>
            </a:r>
            <a:endParaRPr lang="uk-UA" sz="8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C:\Users\User\Desktop\До уроків\K_SPLy4dzt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4572000" cy="326827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14480" y="0"/>
            <a:ext cx="6072230" cy="184665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Словничок</a:t>
            </a:r>
            <a:endParaRPr lang="ru-RU" sz="6000" b="1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2467" name="Picture 3" descr="C:\Users\User\Desktop\До уроків\20090906-b_98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142984"/>
            <a:ext cx="4643438" cy="3214710"/>
          </a:xfrm>
          <a:prstGeom prst="rect">
            <a:avLst/>
          </a:prstGeom>
          <a:noFill/>
        </p:spPr>
      </p:pic>
      <p:pic>
        <p:nvPicPr>
          <p:cNvPr id="62468" name="Picture 4" descr="C:\Users\User\Desktop\До уроків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3500438"/>
            <a:ext cx="4929222" cy="33575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1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Шаблони презентацій\Шаблони презентацій\551581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430"/>
            <a:ext cx="9144000" cy="6869430"/>
          </a:xfrm>
          <a:prstGeom prst="rect">
            <a:avLst/>
          </a:prstGeom>
          <a:noFill/>
        </p:spPr>
      </p:pic>
      <p:pic>
        <p:nvPicPr>
          <p:cNvPr id="1027" name="Picture 3" descr="C:\Users\User\Desktop\Відкритий урок\До уроків\2d238ab35740433669bae14ac5d71ce7_600x4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642918"/>
            <a:ext cx="3429023" cy="1857388"/>
          </a:xfrm>
          <a:prstGeom prst="rect">
            <a:avLst/>
          </a:prstGeom>
          <a:ln w="28575">
            <a:solidFill>
              <a:srgbClr val="8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C:\Users\User\Desktop\Відкритий урок\До уроків\cloud-picture-color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3" y="428605"/>
            <a:ext cx="2214578" cy="1357322"/>
          </a:xfrm>
          <a:prstGeom prst="rect">
            <a:avLst/>
          </a:prstGeom>
          <a:noFill/>
        </p:spPr>
      </p:pic>
      <p:pic>
        <p:nvPicPr>
          <p:cNvPr id="1029" name="Picture 5" descr="C:\Users\User\Desktop\Відкритий урок\До уроків\images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2857496"/>
            <a:ext cx="3500462" cy="1743075"/>
          </a:xfrm>
          <a:prstGeom prst="rect">
            <a:avLst/>
          </a:prstGeom>
          <a:noFill/>
          <a:ln w="19050">
            <a:solidFill>
              <a:srgbClr val="990000"/>
            </a:solidFill>
          </a:ln>
        </p:spPr>
      </p:pic>
      <p:pic>
        <p:nvPicPr>
          <p:cNvPr id="1030" name="Picture 6" descr="C:\Users\User\Desktop\Відкритий урок\До уроків\images (2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1714488"/>
            <a:ext cx="4000528" cy="2814645"/>
          </a:xfrm>
          <a:prstGeom prst="rect">
            <a:avLst/>
          </a:prstGeom>
          <a:noFill/>
          <a:ln w="19050">
            <a:solidFill>
              <a:srgbClr val="800000"/>
            </a:solidFill>
          </a:ln>
        </p:spPr>
      </p:pic>
      <p:pic>
        <p:nvPicPr>
          <p:cNvPr id="1031" name="Picture 7" descr="C:\Users\User\Desktop\Відкритий урок\До уроків\загруженное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85852" y="4643446"/>
            <a:ext cx="2343150" cy="1952625"/>
          </a:xfrm>
          <a:prstGeom prst="rect">
            <a:avLst/>
          </a:prstGeom>
          <a:noFill/>
        </p:spPr>
      </p:pic>
      <p:pic>
        <p:nvPicPr>
          <p:cNvPr id="1033" name="Picture 9" descr="https://encrypted-tbn1.gstatic.com/images?q=tbn:ANd9GcSprCHtmjVIC7mT782_MF-C6Q-bFC2mGwLM3VtI4iA5DvuL_ATK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57752" y="4714884"/>
            <a:ext cx="3500462" cy="1643074"/>
          </a:xfrm>
          <a:prstGeom prst="rect">
            <a:avLst/>
          </a:prstGeom>
          <a:noFill/>
          <a:ln w="19050">
            <a:solidFill>
              <a:srgbClr val="80000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2857488" y="857232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User\AppData\Local\Temp\Rar$DIa0.963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357290" y="1500174"/>
            <a:ext cx="65008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kern="900" spc="100" dirty="0" smtClean="0">
                <a:latin typeface="Times New Roman" pitchFamily="18" charset="0"/>
                <a:cs typeface="Times New Roman" pitchFamily="18" charset="0"/>
              </a:rPr>
              <a:t>Дарувати</a:t>
            </a:r>
            <a:endParaRPr lang="ru-RU" sz="9600" b="1" kern="900" spc="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7290" y="642918"/>
            <a:ext cx="69294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b="1" spc="300" dirty="0" smtClean="0"/>
              <a:t> </a:t>
            </a:r>
            <a:r>
              <a:rPr lang="uk-UA" sz="8800" b="1" kern="2200" spc="300" dirty="0" smtClean="0"/>
              <a:t>36145278</a:t>
            </a:r>
            <a:endParaRPr lang="ru-RU" sz="8800" b="1" kern="2200" spc="300" dirty="0"/>
          </a:p>
        </p:txBody>
      </p:sp>
      <p:sp>
        <p:nvSpPr>
          <p:cNvPr id="5" name="TextBox 4"/>
          <p:cNvSpPr txBox="1"/>
          <p:nvPr/>
        </p:nvSpPr>
        <p:spPr>
          <a:xfrm>
            <a:off x="1357290" y="3429000"/>
            <a:ext cx="18573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err="1" smtClean="0"/>
              <a:t>ра</a:t>
            </a:r>
            <a:endParaRPr lang="ru-RU" sz="9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43174" y="3429000"/>
            <a:ext cx="15716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err="1" smtClean="0"/>
              <a:t>ду</a:t>
            </a:r>
            <a:endParaRPr lang="ru-RU" sz="9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071934" y="3429000"/>
            <a:ext cx="16430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err="1" smtClean="0"/>
              <a:t>ва</a:t>
            </a:r>
            <a:endParaRPr lang="ru-RU" sz="9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357818" y="3429000"/>
            <a:ext cx="13573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/>
              <a:t>ти</a:t>
            </a:r>
            <a:endParaRPr lang="ru-RU" sz="9600" b="1" dirty="0"/>
          </a:p>
        </p:txBody>
      </p:sp>
      <p:pic>
        <p:nvPicPr>
          <p:cNvPr id="3074" name="Picture 2" descr="http://evitkovskaya.com/wp-content/uploads/2013/09/%D0%97%D0%BD%D0%B0%D0%BA-%D0%B2%D0%BE%D0%BF%D1%80%D0%BE%D1%81%D0%B0-267x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5139" y="214290"/>
            <a:ext cx="2328861" cy="261669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40000"/>
                <a:lumOff val="60000"/>
              </a:scheme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://os-vezica-ri.skole.hr/upload/os-vezica-ri/images/newsimg/269/Image/clapping_animation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857364"/>
            <a:ext cx="4762500" cy="4762500"/>
          </a:xfrm>
          <a:prstGeom prst="rect">
            <a:avLst/>
          </a:prstGeom>
          <a:noFill/>
        </p:spPr>
      </p:pic>
      <p:pic>
        <p:nvPicPr>
          <p:cNvPr id="63494" name="Picture 6" descr="https://encrypted-tbn3.gstatic.com/images?q=tbn:ANd9GcRLDh6eEDX3wizDXwtDkT2TmJ43m-ZrLCodBMDOBlbf56E87oE3M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0"/>
            <a:ext cx="3143240" cy="30003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428604"/>
            <a:ext cx="60007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800" b="1" dirty="0" smtClean="0">
                <a:solidFill>
                  <a:schemeClr val="bg1"/>
                </a:solidFill>
              </a:rPr>
              <a:t>Молодці!</a:t>
            </a:r>
            <a:endParaRPr lang="ru-RU" sz="8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D:\Школа\Шаблони презентацій\Шаблони\146281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4371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4071941"/>
            <a:ext cx="88582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Bookman Old Style" pitchFamily="18" charset="0"/>
              </a:rPr>
              <a:t>ПОДОРОЖУЙМО!</a:t>
            </a:r>
          </a:p>
          <a:p>
            <a:pPr algn="ctr">
              <a:defRPr/>
            </a:pPr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FF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Bookman Old Style" pitchFamily="18" charset="0"/>
              </a:rPr>
              <a:t>ПОПЕРЕДУ КРА</a:t>
            </a:r>
            <a:r>
              <a:rPr lang="uk-UA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FF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Bookman Old Style" pitchFamily="18" charset="0"/>
              </a:rPr>
              <a:t>ЇНА</a:t>
            </a:r>
          </a:p>
          <a:p>
            <a:pPr algn="ctr">
              <a:defRPr/>
            </a:pPr>
            <a:r>
              <a:rPr lang="uk-UA" sz="4800" b="1" dirty="0" err="1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FF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Bookman Old Style" pitchFamily="18" charset="0"/>
              </a:rPr>
              <a:t>Читалія</a:t>
            </a:r>
            <a:endParaRPr lang="ru-RU" sz="4800" b="1" dirty="0">
              <a:ln w="17780" cmpd="sng">
                <a:solidFill>
                  <a:srgbClr val="4F81BD">
                    <a:tint val="3000"/>
                  </a:srgbClr>
                </a:solidFill>
                <a:prstDash val="solid"/>
                <a:miter lim="800000"/>
              </a:ln>
              <a:solidFill>
                <a:srgbClr val="FF00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5" name="Picture 4" descr="http://www.aldanlib.ru/i/MySite/p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9602233">
            <a:off x="4379819" y="1643525"/>
            <a:ext cx="4286280" cy="21431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До уроків\9789663132730 pri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61554" y="0"/>
            <a:ext cx="57823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Алфавіт</a:t>
            </a:r>
            <a:endParaRPr lang="ru-RU" sz="9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41" name="Picture 1" descr="C:\Users\User\AppData\Local\Temp\Rar$DIa0.442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026" name="Picture 2" descr="C:\Users\User\Desktop\Відкритий урок\До уроків\7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0"/>
            <a:ext cx="6643734" cy="68580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3143240" y="285728"/>
            <a:ext cx="3643338" cy="10080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Алфавіт</a:t>
            </a:r>
            <a:endParaRPr lang="ru-RU" sz="5400" b="1" cap="none" spc="0" dirty="0">
              <a:ln w="17780" cmpd="sng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" y="2"/>
          <a:ext cx="9143995" cy="92869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40"/>
                <a:gridCol w="1500198"/>
                <a:gridCol w="1428760"/>
                <a:gridCol w="1500198"/>
                <a:gridCol w="1357322"/>
                <a:gridCol w="1500198"/>
                <a:gridCol w="214279"/>
              </a:tblGrid>
              <a:tr h="1143000">
                <a:tc>
                  <a:txBody>
                    <a:bodyPr/>
                    <a:lstStyle/>
                    <a:p>
                      <a:pPr algn="ctr"/>
                      <a:r>
                        <a:rPr lang="uk-UA" sz="6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та</a:t>
                      </a:r>
                      <a:endParaRPr lang="ru-RU" sz="6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то</a:t>
                      </a:r>
                      <a:endParaRPr lang="ru-RU" sz="6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ту</a:t>
                      </a:r>
                      <a:endParaRPr lang="ru-RU" sz="6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ти</a:t>
                      </a:r>
                      <a:endParaRPr lang="ru-RU" sz="6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ті</a:t>
                      </a:r>
                      <a:endParaRPr lang="ru-RU" sz="6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</a:t>
                      </a:r>
                      <a:endParaRPr lang="ru-RU" sz="6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0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тра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тро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тру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три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трі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тре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сто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сту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сти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сті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сте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стра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стро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стру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стри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стрі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стре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571906"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стла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стло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стлу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стли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стлі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4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стле</a:t>
                      </a:r>
                      <a:endParaRPr lang="ru-RU" sz="4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.photographers.ua/images/pictures/23157/2013_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466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загруженное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4357686" cy="6072206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357158" y="1"/>
            <a:ext cx="87868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Хвилинка фантазії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00562" y="1071546"/>
            <a:ext cx="464343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Буква Д неначе дім.</a:t>
            </a:r>
          </a:p>
          <a:p>
            <a:pPr algn="ctr"/>
            <a:r>
              <a:rPr lang="uk-UA" sz="66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Височезний дах на нім.</a:t>
            </a:r>
            <a:endParaRPr lang="ru-RU" sz="6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0" y="0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Дятел дерево довбав.</a:t>
            </a:r>
            <a:br>
              <a:rPr kumimoji="0" lang="uk-UA" sz="5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uk-UA" sz="5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Дощик дятла не дістав:</a:t>
            </a:r>
            <a:br>
              <a:rPr kumimoji="0" lang="uk-UA" sz="5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uk-UA" sz="5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дуплі у дятла дім.</a:t>
            </a:r>
            <a:br>
              <a:rPr kumimoji="0" lang="uk-UA" sz="5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uk-UA" sz="5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Дятленятам добре в нім.</a:t>
            </a:r>
            <a:endParaRPr kumimoji="0" lang="uk-UA" sz="5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vospitatel.com.ua/images/d/diate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3429000"/>
            <a:ext cx="3320327" cy="3429000"/>
          </a:xfrm>
          <a:prstGeom prst="rect">
            <a:avLst/>
          </a:prstGeom>
          <a:ln w="38100"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жолу-и-194779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63226">
            <a:off x="6721695" y="103037"/>
            <a:ext cx="2646069" cy="2487168"/>
          </a:xfrm>
          <a:prstGeom prst="rect">
            <a:avLst/>
          </a:prstGeom>
          <a:noFill/>
        </p:spPr>
      </p:pic>
      <p:pic>
        <p:nvPicPr>
          <p:cNvPr id="4" name="Picture 2" descr="C:\Users\User\Desktop\жолу-и-194779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234571">
            <a:off x="323300" y="4340898"/>
            <a:ext cx="2686353" cy="2210193"/>
          </a:xfrm>
          <a:prstGeom prst="rect">
            <a:avLst/>
          </a:prstGeom>
          <a:noFill/>
        </p:spPr>
      </p:pic>
      <p:pic>
        <p:nvPicPr>
          <p:cNvPr id="5" name="Picture 2" descr="C:\Users\User\Desktop\жолу-и-194779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650251" y="4364251"/>
            <a:ext cx="2500330" cy="24871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14480" y="0"/>
            <a:ext cx="607223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3300"/>
                </a:solidFill>
              </a:rPr>
              <a:t> </a:t>
            </a:r>
            <a:r>
              <a:rPr lang="ru-RU" sz="7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Ад  </a:t>
            </a:r>
            <a:r>
              <a:rPr lang="ru-RU" sz="7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ду</a:t>
            </a:r>
            <a:r>
              <a:rPr lang="ru-RU" sz="7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аду</a:t>
            </a:r>
          </a:p>
          <a:p>
            <a:pPr algn="ctr"/>
            <a:r>
              <a:rPr lang="ru-RU" sz="7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Од  да ода</a:t>
            </a:r>
          </a:p>
          <a:p>
            <a:pPr algn="ctr"/>
            <a:r>
              <a:rPr lang="uk-UA" sz="7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Ід</a:t>
            </a:r>
            <a:r>
              <a:rPr lang="uk-UA" sz="7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до  ідо</a:t>
            </a:r>
          </a:p>
          <a:p>
            <a:pPr algn="ctr"/>
            <a:r>
              <a:rPr lang="ru-RU" sz="7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Ед</a:t>
            </a:r>
            <a:r>
              <a:rPr lang="ru-RU" sz="7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7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ди</a:t>
            </a:r>
            <a:r>
              <a:rPr lang="ru-RU" sz="7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еди</a:t>
            </a:r>
            <a:endParaRPr lang="ru-RU" sz="72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Уд  </a:t>
            </a:r>
            <a:r>
              <a:rPr lang="ru-RU" sz="7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ди</a:t>
            </a:r>
            <a:r>
              <a:rPr lang="ru-RU" sz="7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уд</a:t>
            </a:r>
            <a:r>
              <a:rPr lang="uk-UA" sz="7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і</a:t>
            </a:r>
          </a:p>
          <a:p>
            <a:pPr algn="ctr"/>
            <a:r>
              <a:rPr lang="uk-UA" sz="7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7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Ид</a:t>
            </a:r>
            <a:r>
              <a:rPr lang="uk-UA" sz="7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де  </a:t>
            </a:r>
            <a:r>
              <a:rPr lang="uk-UA" sz="72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иде</a:t>
            </a:r>
            <a:endParaRPr lang="ru-RU" sz="7200" dirty="0"/>
          </a:p>
        </p:txBody>
      </p:sp>
      <p:pic>
        <p:nvPicPr>
          <p:cNvPr id="7" name="Picture 2" descr="C:\Users\User\Desktop\жолу-и-194779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59470">
            <a:off x="110371" y="118427"/>
            <a:ext cx="2386486" cy="2239763"/>
          </a:xfrm>
          <a:prstGeom prst="rect">
            <a:avLst/>
          </a:prstGeom>
          <a:noFill/>
        </p:spPr>
      </p:pic>
      <p:pic>
        <p:nvPicPr>
          <p:cNvPr id="8" name="Picture 2" descr="C:\Users\User\Desktop\жолу-и-194779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626523">
            <a:off x="-45611" y="2361611"/>
            <a:ext cx="2386486" cy="2106606"/>
          </a:xfrm>
          <a:prstGeom prst="rect">
            <a:avLst/>
          </a:prstGeom>
          <a:noFill/>
        </p:spPr>
      </p:pic>
      <p:pic>
        <p:nvPicPr>
          <p:cNvPr id="9" name="Picture 2" descr="C:\Users\User\Desktop\жолу-и-194779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626523">
            <a:off x="-45612" y="2361610"/>
            <a:ext cx="2386486" cy="2106606"/>
          </a:xfrm>
          <a:prstGeom prst="rect">
            <a:avLst/>
          </a:prstGeom>
          <a:noFill/>
        </p:spPr>
      </p:pic>
      <p:pic>
        <p:nvPicPr>
          <p:cNvPr id="10" name="Picture 2" descr="C:\Users\User\Desktop\жолу-и-1947798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7902816">
            <a:off x="7279941" y="2340265"/>
            <a:ext cx="1675140" cy="1992489"/>
          </a:xfrm>
          <a:prstGeom prst="rect">
            <a:avLst/>
          </a:prstGeom>
          <a:noFill/>
        </p:spPr>
      </p:pic>
      <p:pic>
        <p:nvPicPr>
          <p:cNvPr id="11" name="Picture 2" descr="C:\Users\User\Desktop\жолу-и-194779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59470">
            <a:off x="110371" y="118428"/>
            <a:ext cx="2386486" cy="2239763"/>
          </a:xfrm>
          <a:prstGeom prst="rect">
            <a:avLst/>
          </a:prstGeom>
          <a:noFill/>
        </p:spPr>
      </p:pic>
      <p:pic>
        <p:nvPicPr>
          <p:cNvPr id="13" name="Picture 2" descr="C:\Users\User\Desktop\жолу-и-194779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59470">
            <a:off x="110371" y="118429"/>
            <a:ext cx="2386486" cy="22397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</TotalTime>
  <Words>152</Words>
  <Application>Microsoft Office PowerPoint</Application>
  <PresentationFormat>Экран (4:3)</PresentationFormat>
  <Paragraphs>61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3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Славон</dc:creator>
  <cp:lastModifiedBy>User</cp:lastModifiedBy>
  <cp:revision>115</cp:revision>
  <dcterms:created xsi:type="dcterms:W3CDTF">2013-08-24T02:34:42Z</dcterms:created>
  <dcterms:modified xsi:type="dcterms:W3CDTF">2014-11-18T05:30:28Z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1342966</vt:lpwstr>
  </property>
  <property fmtid="{D5CDD505-2E9C-101B-9397-08002B2CF9AE}" name="NXPowerLiteVersion" pid="3">
    <vt:lpwstr>D4.1.4</vt:lpwstr>
  </property>
</Properties>
</file>