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3" r:id="rId2"/>
    <p:sldId id="281" r:id="rId3"/>
    <p:sldId id="264" r:id="rId4"/>
    <p:sldId id="270" r:id="rId5"/>
    <p:sldId id="266" r:id="rId6"/>
    <p:sldId id="273" r:id="rId7"/>
    <p:sldId id="286" r:id="rId8"/>
    <p:sldId id="290" r:id="rId9"/>
    <p:sldId id="275" r:id="rId10"/>
    <p:sldId id="262" r:id="rId11"/>
    <p:sldId id="257" r:id="rId12"/>
    <p:sldId id="28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4" autoAdjust="0"/>
  </p:normalViewPr>
  <p:slideViewPr>
    <p:cSldViewPr>
      <p:cViewPr varScale="1">
        <p:scale>
          <a:sx n="70" d="100"/>
          <a:sy n="70" d="100"/>
        </p:scale>
        <p:origin x="-137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07.03.2015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\Рабочий стол\1dec9feeca5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2670" y="188641"/>
            <a:ext cx="5352504" cy="6550020"/>
          </a:xfrm>
          <a:prstGeom prst="rect">
            <a:avLst/>
          </a:prstGeom>
          <a:noFill/>
        </p:spPr>
      </p:pic>
      <p:sp>
        <p:nvSpPr>
          <p:cNvPr id="5" name="Капля 4"/>
          <p:cNvSpPr/>
          <p:nvPr/>
        </p:nvSpPr>
        <p:spPr>
          <a:xfrm>
            <a:off x="2123728" y="548680"/>
            <a:ext cx="2495194" cy="2383580"/>
          </a:xfrm>
          <a:prstGeom prst="teardrop">
            <a:avLst>
              <a:gd name="adj" fmla="val 103281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  <a:latin typeface="alebarda" pitchFamily="50" charset="0"/>
              </a:rPr>
              <a:t>2-</a:t>
            </a:r>
            <a:r>
              <a:rPr lang="uk-UA" sz="7200" b="1" dirty="0" smtClean="0">
                <a:solidFill>
                  <a:srgbClr val="FF0000"/>
                </a:solidFill>
                <a:latin typeface="alebarda" pitchFamily="50" charset="0"/>
              </a:rPr>
              <a:t>Б</a:t>
            </a:r>
            <a:endParaRPr lang="uk-UA" sz="7200" b="1" dirty="0">
              <a:solidFill>
                <a:srgbClr val="FF0000"/>
              </a:solidFill>
              <a:latin typeface="alebarda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F:\олени\tumblr_lqeu20INEO1qargfho1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44000" cy="900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87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B05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C:\Documents and Settings\админ\Рабочий стол\11314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-57179"/>
            <a:ext cx="5715040" cy="705807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047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softEdge rad="635000"/>
          </a:effectLst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админ\Рабочий стол\36_2_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476672"/>
            <a:ext cx="5616624" cy="56166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админ\Рабочий стол\73832311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0295"/>
            <a:ext cx="9144000" cy="80070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144" y="5949280"/>
            <a:ext cx="2818656" cy="17688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9252520" cy="6858000"/>
          </a:xfrm>
          <a:solidFill>
            <a:srgbClr val="00B0F0"/>
          </a:solidFill>
        </p:spPr>
        <p:txBody>
          <a:bodyPr>
            <a:noAutofit/>
          </a:bodyPr>
          <a:lstStyle/>
          <a:p>
            <a:pPr marL="0" indent="0" algn="l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  </a:t>
            </a:r>
            <a:r>
              <a:rPr lang="uk-UA" sz="6000" b="1" dirty="0" smtClean="0">
                <a:solidFill>
                  <a:srgbClr val="FF0000"/>
                </a:solidFill>
              </a:rPr>
              <a:t>Оленя </a:t>
            </a:r>
            <a:r>
              <a:rPr lang="uk-UA" sz="6000" b="1" dirty="0">
                <a:solidFill>
                  <a:srgbClr val="FF0000"/>
                </a:solidFill>
              </a:rPr>
              <a:t>одне блукало ,</a:t>
            </a:r>
            <a:br>
              <a:rPr lang="uk-UA" sz="6000" b="1" dirty="0">
                <a:solidFill>
                  <a:srgbClr val="FF000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  Оленя </a:t>
            </a:r>
            <a:r>
              <a:rPr lang="uk-UA" sz="5400" b="1" dirty="0">
                <a:solidFill>
                  <a:srgbClr val="FF0000"/>
                </a:solidFill>
              </a:rPr>
              <a:t>когось</a:t>
            </a:r>
            <a:r>
              <a:rPr lang="uk-UA" sz="6000" b="1" dirty="0">
                <a:solidFill>
                  <a:srgbClr val="FF0000"/>
                </a:solidFill>
              </a:rPr>
              <a:t> </a:t>
            </a:r>
            <a:r>
              <a:rPr lang="uk-UA" sz="6000" b="1" dirty="0" smtClean="0">
                <a:solidFill>
                  <a:srgbClr val="FF0000"/>
                </a:solidFill>
              </a:rPr>
              <a:t>шукало.</a:t>
            </a:r>
            <a:br>
              <a:rPr lang="uk-UA" sz="6000" b="1" dirty="0" smtClean="0">
                <a:solidFill>
                  <a:srgbClr val="FF000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  Оля </a:t>
            </a:r>
            <a:r>
              <a:rPr lang="uk-UA" sz="6000" b="1" dirty="0">
                <a:solidFill>
                  <a:srgbClr val="FF0000"/>
                </a:solidFill>
              </a:rPr>
              <a:t>Олю запитала :</a:t>
            </a:r>
            <a:br>
              <a:rPr lang="uk-UA" sz="6000" b="1" dirty="0">
                <a:solidFill>
                  <a:srgbClr val="FF0000"/>
                </a:solidFill>
              </a:rPr>
            </a:br>
            <a:r>
              <a:rPr lang="uk-UA" sz="6000" b="1" dirty="0" err="1" smtClean="0">
                <a:solidFill>
                  <a:srgbClr val="FF0000"/>
                </a:solidFill>
              </a:rPr>
              <a:t>-От</a:t>
            </a:r>
            <a:r>
              <a:rPr lang="uk-UA" sz="6000" b="1" dirty="0" smtClean="0">
                <a:solidFill>
                  <a:srgbClr val="FF0000"/>
                </a:solidFill>
              </a:rPr>
              <a:t> </a:t>
            </a:r>
            <a:r>
              <a:rPr lang="uk-UA" sz="6000" b="1" dirty="0">
                <a:solidFill>
                  <a:srgbClr val="FF0000"/>
                </a:solidFill>
              </a:rPr>
              <a:t>кого воно шукало ?</a:t>
            </a:r>
            <a:br>
              <a:rPr lang="uk-UA" sz="6000" b="1" dirty="0">
                <a:solidFill>
                  <a:srgbClr val="FF000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  Оля </a:t>
            </a:r>
            <a:r>
              <a:rPr lang="uk-UA" sz="6000" b="1" dirty="0">
                <a:solidFill>
                  <a:srgbClr val="FF0000"/>
                </a:solidFill>
              </a:rPr>
              <a:t>Олі каже прямо:</a:t>
            </a:r>
            <a:br>
              <a:rPr lang="uk-UA" sz="6000" b="1" dirty="0">
                <a:solidFill>
                  <a:srgbClr val="FF000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-</a:t>
            </a:r>
            <a:r>
              <a:rPr lang="ru-RU" sz="6000" b="1" dirty="0" smtClean="0">
                <a:solidFill>
                  <a:srgbClr val="FF0000"/>
                </a:solidFill>
              </a:rPr>
              <a:t>Оленя  </a:t>
            </a:r>
            <a:r>
              <a:rPr lang="ru-RU" sz="6000" b="1" dirty="0" err="1">
                <a:solidFill>
                  <a:srgbClr val="FF0000"/>
                </a:solidFill>
              </a:rPr>
              <a:t>шукало</a:t>
            </a:r>
            <a:r>
              <a:rPr lang="ru-RU" sz="6000" b="1" dirty="0">
                <a:solidFill>
                  <a:srgbClr val="FF0000"/>
                </a:solidFill>
              </a:rPr>
              <a:t> маму !</a:t>
            </a:r>
            <a:r>
              <a:rPr lang="uk-UA" sz="6000" b="1" dirty="0">
                <a:solidFill>
                  <a:srgbClr val="FF0000"/>
                </a:solidFill>
              </a:rPr>
              <a:t/>
            </a:r>
            <a:br>
              <a:rPr lang="uk-UA" sz="6000" b="1" dirty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C00000"/>
                </a:solidFill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</a:rPr>
            </a:br>
            <a:endParaRPr lang="uk-UA" sz="6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7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админ\Рабочий стол\загруже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90" y="-315416"/>
            <a:ext cx="9175790" cy="74083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990- red-deer-Cervus-elaphus (4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7338" y="-1227138"/>
            <a:ext cx="9431338" cy="8867776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uk-UA" sz="9600" dirty="0">
              <a:latin typeface="Allegretto Script One" pitchFamily="66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87338" y="3789040"/>
            <a:ext cx="6155482" cy="2664296"/>
          </a:xfrm>
        </p:spPr>
        <p:txBody>
          <a:bodyPr>
            <a:noAutofit/>
          </a:bodyPr>
          <a:lstStyle/>
          <a:p>
            <a:r>
              <a:rPr lang="uk-UA" sz="20000" dirty="0">
                <a:solidFill>
                  <a:srgbClr val="FFFF00"/>
                </a:solidFill>
                <a:latin typeface="Allegretto Script One" pitchFamily="66" charset="-52"/>
              </a:rPr>
              <a:t>О</a:t>
            </a:r>
            <a:r>
              <a:rPr lang="uk-UA" sz="20000" dirty="0" smtClean="0">
                <a:solidFill>
                  <a:srgbClr val="FFFF00"/>
                </a:solidFill>
                <a:latin typeface="Allegretto Script One" pitchFamily="66" charset="-52"/>
              </a:rPr>
              <a:t>лень</a:t>
            </a:r>
            <a:endParaRPr lang="uk-UA" sz="20000" dirty="0">
              <a:solidFill>
                <a:srgbClr val="FFFF00"/>
              </a:solidFill>
              <a:latin typeface="Allegretto Script One" pitchFamily="66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6890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red-dee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3741"/>
            <a:ext cx="10404648" cy="708174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80528" y="4149080"/>
            <a:ext cx="7776864" cy="2708920"/>
          </a:xfrm>
        </p:spPr>
        <p:txBody>
          <a:bodyPr>
            <a:noAutofit/>
          </a:bodyPr>
          <a:lstStyle/>
          <a:p>
            <a:r>
              <a:rPr lang="ru-RU" sz="20000" dirty="0" err="1" smtClean="0">
                <a:solidFill>
                  <a:srgbClr val="FFFF00"/>
                </a:solidFill>
                <a:latin typeface="Allegretto Script One" pitchFamily="66" charset="-52"/>
              </a:rPr>
              <a:t>Олениха</a:t>
            </a:r>
            <a:endParaRPr lang="ru-RU" sz="20000" dirty="0">
              <a:solidFill>
                <a:srgbClr val="FFFF00"/>
              </a:solidFill>
              <a:latin typeface="Allegretto Script One" pitchFamily="66" charset="-5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gal_izyashchnyy_pyatnistyy_olenenok0_187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24544" y="188640"/>
            <a:ext cx="9361040" cy="1800200"/>
          </a:xfrm>
        </p:spPr>
        <p:txBody>
          <a:bodyPr>
            <a:noAutofit/>
          </a:bodyPr>
          <a:lstStyle/>
          <a:p>
            <a:r>
              <a:rPr lang="uk-UA" sz="20000" dirty="0" smtClean="0">
                <a:solidFill>
                  <a:srgbClr val="FFFF00"/>
                </a:solidFill>
                <a:latin typeface="Allegretto Script One" pitchFamily="66" charset="-52"/>
              </a:rPr>
              <a:t>Оленятко</a:t>
            </a:r>
            <a:endParaRPr lang="ru-RU" sz="20000" dirty="0">
              <a:solidFill>
                <a:srgbClr val="FFFF00"/>
              </a:solidFill>
              <a:latin typeface="Allegretto Script One" pitchFamily="66" charset="-5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\Рабочий стол\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947" y="0"/>
            <a:ext cx="9217024" cy="75608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\Рабочий стол\ol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411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347</TotalTime>
  <Words>5</Words>
  <Application>Microsoft Office PowerPoint</Application>
  <PresentationFormat>Экран (4:3)</PresentationFormat>
  <Paragraphs>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Презентация PowerPoint</vt:lpstr>
      <vt:lpstr>Презентация PowerPoint</vt:lpstr>
      <vt:lpstr>   Оленя одне блукало ,   Оленя когось шукало.   Оля Олю запитала : -От кого воно шукало ?   Оля Олі каже прямо: -Оленя  шукало маму !  </vt:lpstr>
      <vt:lpstr>Презентация PowerPoint</vt:lpstr>
      <vt:lpstr>Олень</vt:lpstr>
      <vt:lpstr>Олениха</vt:lpstr>
      <vt:lpstr>Оленятко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31</cp:revision>
  <dcterms:created xsi:type="dcterms:W3CDTF">2015-03-06T06:49:08Z</dcterms:created>
  <dcterms:modified xsi:type="dcterms:W3CDTF">2015-03-07T11:43:54Z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2225832</vt:lpwstr>
  </property>
  <property fmtid="{D5CDD505-2E9C-101B-9397-08002B2CF9AE}" name="NXPowerLiteVersion" pid="3">
    <vt:lpwstr>D4.1.4</vt:lpwstr>
  </property>
</Properties>
</file>