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0" r:id="rId2"/>
    <p:sldId id="257" r:id="rId3"/>
    <p:sldId id="258" r:id="rId4"/>
    <p:sldId id="259" r:id="rId5"/>
    <p:sldId id="269" r:id="rId6"/>
    <p:sldId id="26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61" r:id="rId27"/>
    <p:sldId id="262" r:id="rId28"/>
    <p:sldId id="263" r:id="rId29"/>
    <p:sldId id="264" r:id="rId30"/>
    <p:sldId id="270" r:id="rId31"/>
    <p:sldId id="26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613" autoAdjust="0"/>
  </p:normalViewPr>
  <p:slideViewPr>
    <p:cSldViewPr>
      <p:cViewPr varScale="1">
        <p:scale>
          <a:sx n="60" d="100"/>
          <a:sy n="60" d="100"/>
        </p:scale>
        <p:origin x="-16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06AE831-D3C3-4DE4-BFC8-9306D906679E}" type="datetimeFigureOut">
              <a:rPr lang="ru-RU" smtClean="0"/>
              <a:pPr/>
              <a:t>10.10.2013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B89FD1C-9D62-42C3-BACD-306BB0D96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&#1056;&#1072;&#1073;&#1086;&#1095;&#1080;&#1081;%20&#1089;&#1090;&#1086;&#1083;\&#1091;&#1095;&#1080;&#1090;&#1077;&#1083;&#1100;%202013\3\dzink.ru-fizkultura_witch_doctor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ы\Рабочий стол\1325696596_motivator-19146.png" id="2050" name="Picture 2"/>
          <p:cNvPicPr>
            <a:picLocks noChangeArrowheads="1" noChangeAspect="1"/>
          </p:cNvPicPr>
          <p:nvPr/>
        </p:nvPicPr>
        <p:blipFill>
          <a:blip cstate="print" r:embed="rId2"/>
          <a:srcRect r="34"/>
          <a:stretch>
            <a:fillRect/>
          </a:stretch>
        </p:blipFill>
        <p:spPr bwMode="auto">
          <a:xfrm>
            <a:off x="395536" y="404664"/>
            <a:ext cx="8352928" cy="5602222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EAEAEA"/>
            </a:solidFill>
            <a:miter lim="800000"/>
          </a:ln>
          <a:effectLst>
            <a:reflection algn="bl" blurRad="12700" dir="5400000" dist="5000" endPos="28000" rotWithShape="0" stA="33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46888" y="836712"/>
            <a:ext cx="7850227" cy="92333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Урок з математики</a:t>
            </a:r>
            <a:endParaRPr b="1" cap="none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4365104"/>
            <a:ext cx="5334557" cy="147732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>
                <a:solidFill>
                  <a:srgbClr val="002060"/>
                </a:solidFill>
              </a:rPr>
              <a:t>Підготувала вчитель початкових</a:t>
            </a:r>
          </a:p>
          <a:p>
            <a:r>
              <a:rPr b="1" dirty="0" lang="uk-UA" smtClean="0">
                <a:solidFill>
                  <a:srgbClr val="002060"/>
                </a:solidFill>
              </a:rPr>
              <a:t>к</a:t>
            </a:r>
            <a:r>
              <a:rPr b="1" dirty="0" lang="uk-UA" smtClean="0">
                <a:solidFill>
                  <a:srgbClr val="002060"/>
                </a:solidFill>
              </a:rPr>
              <a:t>ласів </a:t>
            </a:r>
            <a:r>
              <a:rPr b="1" dirty="0" err="1" lang="uk-UA" smtClean="0">
                <a:solidFill>
                  <a:srgbClr val="002060"/>
                </a:solidFill>
              </a:rPr>
              <a:t>Свеської</a:t>
            </a:r>
            <a:r>
              <a:rPr b="1" dirty="0" lang="uk-UA" smtClean="0">
                <a:solidFill>
                  <a:srgbClr val="002060"/>
                </a:solidFill>
              </a:rPr>
              <a:t> спеціалізованої</a:t>
            </a:r>
          </a:p>
          <a:p>
            <a:r>
              <a:rPr b="1" dirty="0" lang="uk-UA" smtClean="0">
                <a:solidFill>
                  <a:srgbClr val="002060"/>
                </a:solidFill>
              </a:rPr>
              <a:t>ш</a:t>
            </a:r>
            <a:r>
              <a:rPr b="1" dirty="0" lang="uk-UA" smtClean="0">
                <a:solidFill>
                  <a:srgbClr val="002060"/>
                </a:solidFill>
              </a:rPr>
              <a:t>коли І-ІІІ ступенів №2 </a:t>
            </a:r>
            <a:r>
              <a:rPr b="1" dirty="0" err="1" lang="uk-UA" smtClean="0">
                <a:solidFill>
                  <a:srgbClr val="002060"/>
                </a:solidFill>
              </a:rPr>
              <a:t>“ліцей”</a:t>
            </a:r>
            <a:endParaRPr b="1" dirty="0" lang="uk-UA" smtClean="0">
              <a:solidFill>
                <a:srgbClr val="002060"/>
              </a:solidFill>
            </a:endParaRPr>
          </a:p>
          <a:p>
            <a:r>
              <a:rPr b="1" dirty="0" err="1" lang="uk-UA" smtClean="0">
                <a:solidFill>
                  <a:srgbClr val="002060"/>
                </a:solidFill>
              </a:rPr>
              <a:t>Ямпільської</a:t>
            </a:r>
            <a:r>
              <a:rPr b="1" dirty="0" lang="uk-UA" smtClean="0">
                <a:solidFill>
                  <a:srgbClr val="002060"/>
                </a:solidFill>
              </a:rPr>
              <a:t> районної ради </a:t>
            </a:r>
          </a:p>
          <a:p>
            <a:r>
              <a:rPr b="1" dirty="0" err="1" lang="uk-UA" smtClean="0">
                <a:solidFill>
                  <a:srgbClr val="002060"/>
                </a:solidFill>
              </a:rPr>
              <a:t>Батусь</a:t>
            </a:r>
            <a:r>
              <a:rPr b="1" dirty="0" lang="uk-UA" smtClean="0">
                <a:solidFill>
                  <a:srgbClr val="002060"/>
                </a:solidFill>
              </a:rPr>
              <a:t> В.П.</a:t>
            </a:r>
            <a:endParaRPr b="1" dirty="0"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5" descr="2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140968"/>
            <a:ext cx="4799434" cy="4052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2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48"/>
            <a:ext cx="4799434" cy="4052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2" descr="8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356992"/>
            <a:ext cx="3815071" cy="328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8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32656"/>
            <a:ext cx="3815071" cy="328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3" descr="00c9cb5a26273fdd71b7dab50ed2bfd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1988841"/>
            <a:ext cx="5904656" cy="418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2" descr="10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988840"/>
            <a:ext cx="3818136" cy="425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10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818136" cy="425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4" descr="20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996952"/>
            <a:ext cx="4794299" cy="41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20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0"/>
            <a:ext cx="4794299" cy="41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2" descr="20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286490"/>
            <a:ext cx="2958033" cy="457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20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-315416"/>
            <a:ext cx="2958033" cy="457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5" descr="7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4664"/>
            <a:ext cx="3169916" cy="2601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7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645024"/>
            <a:ext cx="3169916" cy="2601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2" descr="18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68960"/>
            <a:ext cx="4078784" cy="407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18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-531440"/>
            <a:ext cx="4078784" cy="407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7" name="Рисунок 2" descr="18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932452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9" descr="16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6672"/>
            <a:ext cx="4089427" cy="332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9" descr="16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529657"/>
            <a:ext cx="4089427" cy="332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документы\Рабочий стол\5e85e491bf68304f0d13321266e7dac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-261561"/>
            <a:ext cx="4671194" cy="4200149"/>
          </a:xfrm>
          <a:prstGeom prst="rect">
            <a:avLst/>
          </a:prstGeom>
          <a:noFill/>
        </p:spPr>
      </p:pic>
      <p:pic>
        <p:nvPicPr>
          <p:cNvPr id="1026" name="Picture 2" descr="D:\Мои документы\Рабочий стол\kosmos-2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620688"/>
            <a:ext cx="4464496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2" descr="20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930908"/>
            <a:ext cx="2765053" cy="5084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" descr="20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645024"/>
            <a:ext cx="2765053" cy="5084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4" descr="f0266a70be2b889ec475a4a43bb3185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260648"/>
            <a:ext cx="3744416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f0266a70be2b889ec475a4a43bb3185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068960"/>
            <a:ext cx="3744416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3" descr="60fdb0e9131bfda8c07f85c8553d5f1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772816"/>
            <a:ext cx="3962935" cy="437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60fdb0e9131bfda8c07f85c8553d5f1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-1467544"/>
            <a:ext cx="3962935" cy="437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3" descr="60fdb0e9131bfda8c07f85c8553d5f1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1844824"/>
            <a:ext cx="3962935" cy="437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5" descr="2275bdbb48a852cffe916bddd75a9909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22415"/>
            <a:ext cx="3491880" cy="3416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2275bdbb48a852cffe916bddd75a9909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-315416"/>
            <a:ext cx="3491880" cy="3416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2275bdbb48a852cffe916bddd75a9909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852936"/>
            <a:ext cx="3491880" cy="3416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4" descr="3dac96de6803d637fcc72bc4d060319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8604" y="4042129"/>
            <a:ext cx="3595844" cy="255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3dac96de6803d637fcc72bc4d060319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0721" y="3786283"/>
            <a:ext cx="4322681" cy="3071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 descr="3dac96de6803d637fcc72bc4d060319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620688"/>
            <a:ext cx="2831146" cy="250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4" descr="3dac96de6803d637fcc72bc4d060319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08720"/>
            <a:ext cx="263466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2" descr="1b55f88e032d48dcd95eb80dc6f7c6a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5466" y="4725144"/>
            <a:ext cx="3807035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1b55f88e032d48dcd95eb80dc6f7c6a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005064"/>
            <a:ext cx="450897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2" descr="1b55f88e032d48dcd95eb80dc6f7c6a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76672"/>
            <a:ext cx="3096344" cy="2689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2" descr="1b55f88e032d48dcd95eb80dc6f7c6aa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707904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Рабочий стол\image_7844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692696"/>
            <a:ext cx="2448272" cy="2232248"/>
          </a:xfrm>
          <a:prstGeom prst="rect">
            <a:avLst/>
          </a:prstGeom>
          <a:noFill/>
        </p:spPr>
      </p:pic>
      <p:pic>
        <p:nvPicPr>
          <p:cNvPr id="4099" name="Picture 3" descr="D:\Мои документы\Рабочий стол\i (9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764704"/>
            <a:ext cx="2219325" cy="2016224"/>
          </a:xfrm>
          <a:prstGeom prst="rect">
            <a:avLst/>
          </a:prstGeom>
          <a:noFill/>
        </p:spPr>
      </p:pic>
      <p:pic>
        <p:nvPicPr>
          <p:cNvPr id="4100" name="Picture 4" descr="D:\Мои документы\Рабочий стол\i (15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3140968"/>
            <a:ext cx="1877938" cy="2868910"/>
          </a:xfrm>
          <a:prstGeom prst="rect">
            <a:avLst/>
          </a:prstGeom>
          <a:noFill/>
        </p:spPr>
      </p:pic>
      <p:pic>
        <p:nvPicPr>
          <p:cNvPr id="4101" name="Picture 5" descr="D:\Мои документы\Рабочий стол\i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7" y="1196752"/>
            <a:ext cx="2315777" cy="259228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36264" y="2967335"/>
            <a:ext cx="467147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зошиті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Рабочий стол\87051680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836712"/>
            <a:ext cx="1785798" cy="2232248"/>
          </a:xfrm>
          <a:prstGeom prst="rect">
            <a:avLst/>
          </a:prstGeom>
          <a:noFill/>
        </p:spPr>
      </p:pic>
      <p:pic>
        <p:nvPicPr>
          <p:cNvPr id="5123" name="Picture 3" descr="D:\Мои документы\Рабочий стол\309454332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293096"/>
            <a:ext cx="1368152" cy="13681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67944" y="1412776"/>
            <a:ext cx="914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chemeClr val="accent1">
                    <a:lumMod val="75000"/>
                  </a:schemeClr>
                </a:solidFill>
              </a:rPr>
              <a:t>5</a:t>
            </a:r>
            <a:endParaRPr lang="ru-RU" sz="8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4293096"/>
            <a:ext cx="7312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984" y="2924944"/>
            <a:ext cx="4579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C00000"/>
                </a:solidFill>
              </a:rPr>
              <a:t>5 +1=6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Рабочий стол\i (11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9073A"/>
              </a:clrFrom>
              <a:clrTo>
                <a:srgbClr val="29073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3573016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D:\Мои документы\Рабочий стол\i (14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052736"/>
            <a:ext cx="1905000" cy="14287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95936" y="1412776"/>
            <a:ext cx="7857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C00000"/>
                </a:solidFill>
              </a:rPr>
              <a:t>3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4293096"/>
            <a:ext cx="27895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</a:rPr>
              <a:t>?,на 1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6" name="Фигура, имеющая форму буквы L 5"/>
          <p:cNvSpPr/>
          <p:nvPr/>
        </p:nvSpPr>
        <p:spPr>
          <a:xfrm rot="3385254">
            <a:off x="6245491" y="4599478"/>
            <a:ext cx="459264" cy="379107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148064" y="2924944"/>
            <a:ext cx="28600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accent3">
                    <a:lumMod val="75000"/>
                  </a:schemeClr>
                </a:solidFill>
              </a:rPr>
              <a:t>3-1=2</a:t>
            </a:r>
            <a:endParaRPr lang="ru-RU" sz="6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Мои документы\Рабочий стол\i 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195F9D"/>
              </a:clrFrom>
              <a:clrTo>
                <a:srgbClr val="195F9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764704"/>
            <a:ext cx="2820793" cy="37444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995936" y="1628800"/>
            <a:ext cx="7857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4</a:t>
            </a:r>
            <a:endParaRPr lang="ru-RU" sz="660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4077072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ru-RU" sz="6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2080" y="3356992"/>
            <a:ext cx="34563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</a:rPr>
              <a:t>4+2=6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Мои документы\Рабочий стол\i (6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980728"/>
            <a:ext cx="1466850" cy="1371600"/>
          </a:xfrm>
          <a:prstGeom prst="rect">
            <a:avLst/>
          </a:prstGeom>
          <a:noFill/>
        </p:spPr>
      </p:pic>
      <p:pic>
        <p:nvPicPr>
          <p:cNvPr id="4099" name="Picture 3" descr="D:\Мои документы\Рабочий стол\i (12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3573016"/>
            <a:ext cx="2304256" cy="2351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Рабочий стол\i (1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5184576" cy="56886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4572000" y="764704"/>
            <a:ext cx="410445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Юрій</a:t>
            </a:r>
          </a:p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Гагарін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5220072" y="260648"/>
            <a:ext cx="2232248" cy="1440160"/>
          </a:xfrm>
          <a:prstGeom prst="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7236296" y="5229200"/>
            <a:ext cx="504056" cy="936104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 rot="16358204">
            <a:off x="4736944" y="5455594"/>
            <a:ext cx="912171" cy="480522"/>
          </a:xfrm>
          <a:prstGeom prst="rt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1700808"/>
            <a:ext cx="180020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724128" y="213285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868144" y="3573016"/>
            <a:ext cx="914400" cy="914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D:\Мои документы\Рабочий стол\kosmos-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3845" y="672446"/>
            <a:ext cx="4149781" cy="5204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Рабочий стол\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6054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654647" y="980728"/>
            <a:ext cx="38347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Молодці!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836712"/>
            <a:ext cx="8352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 smtClean="0">
                <a:solidFill>
                  <a:srgbClr val="C00000"/>
                </a:solidFill>
              </a:rPr>
              <a:t>Збільшіть</a:t>
            </a:r>
            <a:r>
              <a:rPr lang="uk-UA" sz="3600" b="1" dirty="0" smtClean="0">
                <a:solidFill>
                  <a:srgbClr val="C00000"/>
                </a:solidFill>
              </a:rPr>
              <a:t> на 1 числа     </a:t>
            </a: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</a:rPr>
              <a:t>2, 3, 4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708920"/>
            <a:ext cx="9715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err="1" smtClean="0">
                <a:solidFill>
                  <a:srgbClr val="002060"/>
                </a:solidFill>
              </a:rPr>
              <a:t>Зменшіть</a:t>
            </a:r>
            <a:r>
              <a:rPr lang="uk-UA" sz="4000" b="1" dirty="0" smtClean="0">
                <a:solidFill>
                  <a:srgbClr val="002060"/>
                </a:solidFill>
              </a:rPr>
              <a:t> на 1 числа   </a:t>
            </a:r>
            <a:r>
              <a:rPr lang="uk-UA" sz="4000" b="1" dirty="0" smtClean="0">
                <a:solidFill>
                  <a:srgbClr val="C00000"/>
                </a:solidFill>
              </a:rPr>
              <a:t>4, 5, 3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365104"/>
            <a:ext cx="1154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</a:rPr>
              <a:t>Назвати </a:t>
            </a:r>
            <a:r>
              <a:rPr lang="uk-UA" sz="3600" b="1" dirty="0" err="1" smtClean="0">
                <a:solidFill>
                  <a:schemeClr val="accent2">
                    <a:lumMod val="75000"/>
                  </a:schemeClr>
                </a:solidFill>
              </a:rPr>
              <a:t>“сусідів”</a:t>
            </a:r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</a:rPr>
              <a:t> чисел   </a:t>
            </a:r>
            <a:r>
              <a:rPr lang="uk-UA" sz="3600" b="1" dirty="0" smtClean="0">
                <a:solidFill>
                  <a:srgbClr val="0070C0"/>
                </a:solidFill>
              </a:rPr>
              <a:t>5, 4, 6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563888" y="1700808"/>
            <a:ext cx="936104" cy="100811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</a:rPr>
              <a:t>4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907704" y="1700808"/>
            <a:ext cx="936104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accent4"/>
                </a:solidFill>
              </a:rPr>
              <a:t>3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20072" y="1700808"/>
            <a:ext cx="936104" cy="10081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2"/>
                </a:solidFill>
              </a:rPr>
              <a:t>5</a:t>
            </a:r>
            <a:endParaRPr lang="ru-RU" sz="4800" b="1" dirty="0">
              <a:solidFill>
                <a:schemeClr val="tx2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436096" y="3429000"/>
            <a:ext cx="936104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FF00"/>
                </a:solidFill>
              </a:rPr>
              <a:t>4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851920" y="3429000"/>
            <a:ext cx="936104" cy="1008112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accent3">
                    <a:lumMod val="75000"/>
                  </a:schemeClr>
                </a:solidFill>
              </a:rPr>
              <a:t>4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051720" y="3356992"/>
            <a:ext cx="936104" cy="100811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FFC000"/>
                </a:solidFill>
              </a:rPr>
              <a:t>3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876256" y="4869160"/>
            <a:ext cx="936104" cy="10081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</a:rPr>
              <a:t>7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580112" y="4869160"/>
            <a:ext cx="936104" cy="10081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</a:rPr>
              <a:t>5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283968" y="4941168"/>
            <a:ext cx="93610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5</a:t>
            </a:r>
            <a:endParaRPr lang="ru-RU" sz="4400" b="1" dirty="0"/>
          </a:p>
        </p:txBody>
      </p:sp>
      <p:sp>
        <p:nvSpPr>
          <p:cNvPr id="16" name="Овал 15"/>
          <p:cNvSpPr/>
          <p:nvPr/>
        </p:nvSpPr>
        <p:spPr>
          <a:xfrm>
            <a:off x="3059832" y="4941168"/>
            <a:ext cx="93610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/>
              <a:t>3</a:t>
            </a:r>
            <a:endParaRPr lang="ru-RU" sz="4400" b="1" dirty="0"/>
          </a:p>
        </p:txBody>
      </p:sp>
      <p:sp>
        <p:nvSpPr>
          <p:cNvPr id="17" name="Овал 16"/>
          <p:cNvSpPr/>
          <p:nvPr/>
        </p:nvSpPr>
        <p:spPr>
          <a:xfrm>
            <a:off x="1763688" y="4941168"/>
            <a:ext cx="936104" cy="1008112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FF00"/>
                </a:solidFill>
              </a:rPr>
              <a:t>6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39552" y="4941168"/>
            <a:ext cx="936104" cy="100811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FF00"/>
                </a:solidFill>
              </a:rPr>
              <a:t>4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ТАНЮШЕЧКА\Танюшка (LENOVO)\2 клас\Відкритий урок математики КОСМОС\sol-syste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6674"/>
            <a:ext cx="8424936" cy="60711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Овал 1"/>
          <p:cNvSpPr/>
          <p:nvPr/>
        </p:nvSpPr>
        <p:spPr>
          <a:xfrm>
            <a:off x="683568" y="4586222"/>
            <a:ext cx="2282552" cy="112533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2+2=</a:t>
            </a:r>
            <a:endParaRPr lang="uk-UA" sz="3200" b="1" dirty="0">
              <a:ln>
                <a:solidFill>
                  <a:schemeClr val="bg1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724128" y="4077072"/>
            <a:ext cx="1929138" cy="1018301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 smtClean="0">
                <a:ln>
                  <a:solidFill>
                    <a:schemeClr val="bg1"/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6-1=</a:t>
            </a:r>
            <a:endParaRPr lang="uk-UA" sz="2800" b="1" dirty="0">
              <a:ln>
                <a:solidFill>
                  <a:schemeClr val="bg1"/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563164" y="2115342"/>
            <a:ext cx="1745140" cy="109763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5-2=</a:t>
            </a:r>
            <a:endParaRPr lang="uk-UA" sz="2800" b="1" dirty="0">
              <a:ln>
                <a:solidFill>
                  <a:schemeClr val="bg1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771801" y="1340768"/>
            <a:ext cx="2016224" cy="101156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dirty="0" smtClean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</a:rPr>
              <a:t>1+4=</a:t>
            </a:r>
            <a:endParaRPr lang="uk-UA" sz="2800" dirty="0">
              <a:ln>
                <a:solidFill>
                  <a:schemeClr val="bg1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276336" y="115887"/>
            <a:ext cx="1715843" cy="1059161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2-1=</a:t>
            </a:r>
            <a:endParaRPr lang="uk-UA" sz="28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308304" y="980728"/>
            <a:ext cx="1706488" cy="11923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4-2=</a:t>
            </a:r>
            <a:endParaRPr lang="uk-UA" sz="2800" b="1" dirty="0">
              <a:ln>
                <a:solidFill>
                  <a:schemeClr val="bg1"/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63888" y="548680"/>
            <a:ext cx="2712448" cy="107570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 smtClean="0">
                <a:ln>
                  <a:solidFill>
                    <a:schemeClr val="bg1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3+2=</a:t>
            </a:r>
            <a:endParaRPr lang="uk-UA" sz="2800" b="1" dirty="0">
              <a:ln>
                <a:solidFill>
                  <a:schemeClr val="bg1"/>
                </a:solidFill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 rot="19672454">
            <a:off x="3387725" y="2571750"/>
            <a:ext cx="2073275" cy="1987550"/>
          </a:xfrm>
          <a:prstGeom prst="star5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483768" y="4941168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B0F0"/>
                </a:solidFill>
              </a:rPr>
              <a:t>4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3968" y="1628800"/>
            <a:ext cx="583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5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104" y="836712"/>
            <a:ext cx="511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5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96336" y="404664"/>
            <a:ext cx="511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76456" y="1340769"/>
            <a:ext cx="476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6" y="2492896"/>
            <a:ext cx="655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4288" y="4293096"/>
            <a:ext cx="439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5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Рабочий стол\pretty_multicolored_starz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293942" cy="61368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06625" y="1196752"/>
            <a:ext cx="81307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Робота з підручником</a:t>
            </a:r>
          </a:p>
          <a:p>
            <a:pPr algn="ctr"/>
            <a:r>
              <a:rPr lang="uk-UA" sz="4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С.32</a:t>
            </a:r>
            <a:endParaRPr lang="ru-RU" sz="4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" name="Picture 2" descr="D:\Мои документы\Рабочий стол\kosmos-2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67480"/>
            <a:ext cx="2037581" cy="2075548"/>
          </a:xfrm>
          <a:prstGeom prst="rect">
            <a:avLst/>
          </a:prstGeom>
          <a:noFill/>
        </p:spPr>
      </p:pic>
      <p:pic>
        <p:nvPicPr>
          <p:cNvPr id="3075" name="Picture 3" descr="D:\Мои документы\Рабочий стол\kosmos-2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068960"/>
            <a:ext cx="2109589" cy="2808312"/>
          </a:xfrm>
          <a:prstGeom prst="rect">
            <a:avLst/>
          </a:prstGeom>
          <a:noFill/>
        </p:spPr>
      </p:pic>
      <p:pic>
        <p:nvPicPr>
          <p:cNvPr id="3076" name="Picture 4" descr="D:\Мои документы\Рабочий стол\kosmos-2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429000"/>
            <a:ext cx="2381814" cy="24261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535599"/>
            <a:ext cx="5220072" cy="590365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99593" y="980728"/>
            <a:ext cx="63367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Фізкультхви-линка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44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4725144"/>
            <a:ext cx="3235439" cy="178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dzink.ru-fizkultura_witch_docto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60432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numSld="1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5" descr="12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833873"/>
            <a:ext cx="2126010" cy="284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5" descr="12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404664"/>
            <a:ext cx="208823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12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676284"/>
            <a:ext cx="2375198" cy="3181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5" descr="12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221088"/>
            <a:ext cx="2160240" cy="289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5" descr="12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4664"/>
            <a:ext cx="2627784" cy="352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846302903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pic>
        <p:nvPicPr>
          <p:cNvPr id="1027" name="Picture 3" descr="D:\Мои документы\Рабочий стол\kosmos-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3580" y="0"/>
            <a:ext cx="3680420" cy="4162380"/>
          </a:xfrm>
          <a:prstGeom prst="rect">
            <a:avLst/>
          </a:prstGeom>
          <a:noFill/>
        </p:spPr>
      </p:pic>
      <p:pic>
        <p:nvPicPr>
          <p:cNvPr id="6" name="Рисунок 6" descr="19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798" y="1340768"/>
            <a:ext cx="691212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110</TotalTime>
  <Words>109</Words>
  <Application>Microsoft Office PowerPoint</Application>
  <PresentationFormat>Экран (4:3)</PresentationFormat>
  <Paragraphs>52</Paragraphs>
  <Slides>31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17</cp:revision>
  <dcterms:created xsi:type="dcterms:W3CDTF">2013-10-08T11:47:26Z</dcterms:created>
  <dcterms:modified xsi:type="dcterms:W3CDTF">2013-10-10T13:43:31Z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596288</vt:lpwstr>
  </property>
  <property fmtid="{D5CDD505-2E9C-101B-9397-08002B2CF9AE}" name="NXPowerLiteVersion" pid="3">
    <vt:lpwstr>D4.1.4</vt:lpwstr>
  </property>
</Properties>
</file>