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26529-830E-4D54-B749-255A49BFD60C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AD92-627A-4DCB-8838-A0209D04E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.jpeg" Type="http://schemas.openxmlformats.org/officeDocument/2006/relationships/image"/><Relationship Id="rId4" Target="../media/image2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школа\картинки\7191_html_2efce24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97" y="0"/>
            <a:ext cx="914849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8101042" cy="492922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Інтегрований урок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“Пори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року.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Властивості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води”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Pictures\школа\картинки\49019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174" y="0"/>
            <a:ext cx="918117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</a:p>
          <a:p>
            <a:pPr>
              <a:buNone/>
            </a:pPr>
            <a:r>
              <a:rPr lang="uk-UA" sz="4800" b="1" u="sng" cap="all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Падолист</a:t>
            </a:r>
            <a:r>
              <a:rPr lang="uk-UA" sz="4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пора,   час </a:t>
            </a:r>
          </a:p>
          <a:p>
            <a:pPr>
              <a:buNone/>
            </a:pPr>
            <a:r>
              <a:rPr lang="uk-UA" sz="4800" b="1" cap="all" dirty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4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опадання листя  </a:t>
            </a:r>
            <a:endParaRPr lang="ru-RU" sz="4800" b="1" cap="all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7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Pictures\школа\картинки\r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6842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4000528" cy="45116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зошиті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Pictures\школа\картинки\1351577961_www.radionetplus.ru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21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6500858" cy="4357719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15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ОСІНЬ</a:t>
            </a:r>
            <a:endParaRPr lang="ru-RU" sz="15000" b="1" spc="50" dirty="0">
              <a:ln w="11430">
                <a:solidFill>
                  <a:schemeClr val="bg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Pictures\школа\картинки\2012-03-09_120254.jpg" id="4" name="Рисунок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b="1" dirty="0" lang="uk-UA" smtClean="0" spc="50" sz="1500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ЗИМА</a:t>
            </a:r>
            <a:endParaRPr b="1" dirty="0" lang="ru-RU" smtClean="0" spc="50" sz="15000">
              <a:ln w="11430">
                <a:solidFill>
                  <a:schemeClr val="bg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30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Pictures\школа\картинки\10619VesnavPenzenskojjoblas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15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ВЕСНА</a:t>
            </a:r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Pictures\школа\картинки\201141183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15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ЛІТО</a:t>
            </a:r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Pictures\школа\картинки\r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6842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4000528" cy="45116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зошиті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User\Pictures\школа\картинки\6775317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2738437" cy="2051507"/>
          </a:xfrm>
          <a:prstGeom prst="rect">
            <a:avLst/>
          </a:prstGeom>
          <a:noFill/>
        </p:spPr>
      </p:pic>
      <p:pic>
        <p:nvPicPr>
          <p:cNvPr id="15363" name="Picture 3" descr="C:\Users\User\Pictures\школа\картинки\0a2f1e737427c12aca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2843655" cy="2130417"/>
          </a:xfrm>
          <a:prstGeom prst="rect">
            <a:avLst/>
          </a:prstGeom>
          <a:noFill/>
        </p:spPr>
      </p:pic>
      <p:pic>
        <p:nvPicPr>
          <p:cNvPr id="15364" name="Picture 4" descr="C:\Users\User\Pictures\школа\картинки\4cc22d58066f3a3676ca33d517bd5f932fc215fa.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143248"/>
            <a:ext cx="2762248" cy="2071686"/>
          </a:xfrm>
          <a:prstGeom prst="rect">
            <a:avLst/>
          </a:prstGeom>
          <a:noFill/>
        </p:spPr>
      </p:pic>
      <p:pic>
        <p:nvPicPr>
          <p:cNvPr id="15365" name="Picture 5" descr="C:\Users\User\Pictures\школа\картинки\72769325_1301399146_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697017"/>
            <a:ext cx="2881310" cy="216098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72132" y="214290"/>
            <a:ext cx="3143272" cy="128588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928802"/>
            <a:ext cx="3143272" cy="128588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3643314"/>
            <a:ext cx="3143272" cy="128588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5429264"/>
            <a:ext cx="3143272" cy="1285884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643702" y="642918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001024" y="2714620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72264" y="2643182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857884" y="857232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358082" y="928670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8001024" y="642918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572264" y="2357430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001024" y="2428868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929322" y="4071942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929322" y="4429132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286644" y="4214818"/>
            <a:ext cx="571504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643570" y="6000768"/>
            <a:ext cx="500066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858016" y="6000768"/>
            <a:ext cx="500066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500958" y="6000768"/>
            <a:ext cx="500066" cy="1588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5857884" y="2214554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7358082" y="2285992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643702" y="4000504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001024" y="4000504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215074" y="5786454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072462" y="5786454"/>
            <a:ext cx="500066" cy="50006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2908467">
            <a:off x="3885094" y="1391957"/>
            <a:ext cx="1994183" cy="42862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9707773">
            <a:off x="2939645" y="1701338"/>
            <a:ext cx="2868673" cy="50006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4714876" y="4000504"/>
            <a:ext cx="785818" cy="50006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3500430" y="5929330"/>
            <a:ext cx="2000264" cy="50006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Pictures\школа\картинки\r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 descr="C:\Users\User\Pictures\школа\картинки\QKvRjiXWV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75119">
            <a:off x="1299007" y="648772"/>
            <a:ext cx="3214710" cy="4176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C:\Users\User\Pictures\школа\картинки\1251_1.jpg"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28662" y="2857496"/>
            <a:ext cx="2928958" cy="233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User\Pictures\школа\картинки\1251_1.jpg" id="5" name="Рисунок 4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786182" y="1571612"/>
            <a:ext cx="1857388" cy="372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User\Pictures\школа\картинки\1251_1.jpg" id="6" name="Рисунок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000760" y="3214686"/>
            <a:ext cx="1214446" cy="180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User\Pictures\школа\картинки\1337090392_4jqqd8f0h7dnue6.jpeg" id="7" name="Рисунок 6"/>
          <p:cNvPicPr/>
          <p:nvPr/>
        </p:nvPicPr>
        <p:blipFill>
          <a:blip r:embed="rId3"/>
          <a:srcRect b="2"/>
          <a:stretch>
            <a:fillRect/>
          </a:stretch>
        </p:blipFill>
        <p:spPr bwMode="auto">
          <a:xfrm>
            <a:off x="214282" y="285728"/>
            <a:ext cx="864396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00231" y="928670"/>
            <a:ext cx="5143537" cy="92333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ДОСЛІДЖУЄМО</a:t>
            </a:r>
            <a:endParaRPr b="1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1800" fill="hold" id="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3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школа\картинки\зим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8891" y="0"/>
            <a:ext cx="91928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Pictures\школа\картинки\r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6842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4000528" cy="45116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</a:t>
            </a:r>
            <a:b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зошиті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Pictures\школа\картинки\59452o.jpg" id="17410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929086">
            <a:off x="2498994" y="2025143"/>
            <a:ext cx="2869461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C:\Users\User\Pictures\школа\картинки\1337090392_4jqqd8f0h7dnue6.jpeg" id="5" name="Рисунок 4"/>
          <p:cNvPicPr/>
          <p:nvPr/>
        </p:nvPicPr>
        <p:blipFill>
          <a:blip r:embed="rId3"/>
          <a:srcRect b="2"/>
          <a:stretch>
            <a:fillRect/>
          </a:stretch>
        </p:blipFill>
        <p:spPr bwMode="auto">
          <a:xfrm>
            <a:off x="214282" y="285728"/>
            <a:ext cx="864396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57290" y="642918"/>
            <a:ext cx="6929486" cy="92333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ЗАТЕЛЕФОНУЙ МАМІ</a:t>
            </a:r>
            <a:endParaRPr b="1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18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0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5"/>
                                        <p:tgtEl>
                                          <p:spTgt spid="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Pictures\школа\картинки\3055676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Pictures\школа\PB05005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Pictures\школа\PB0500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Pictures\школа\PB0500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7550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Pictures\школа\PB0500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Pictures\школа\картинки\640x48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2071678"/>
            <a:ext cx="62865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ПОБАЧЕННЯ!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школа\картинки\вес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03" y="0"/>
            <a:ext cx="91070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Pictures\школа\картинки\літо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Pictures\школа\картинки\99755514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школа\картинки\99755514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37233" cy="3268691"/>
          </a:xfrm>
          <a:prstGeom prst="ellipse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9" name="Picture 5" descr="C:\Users\User\Pictures\школа\картинки\літ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ellipse">
            <a:avLst/>
          </a:prstGeom>
          <a:noFill/>
        </p:spPr>
      </p:pic>
      <p:pic>
        <p:nvPicPr>
          <p:cNvPr id="6150" name="Picture 6" descr="C:\Users\User\Pictures\школа\картинки\зи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7084" y="0"/>
            <a:ext cx="4706916" cy="3354378"/>
          </a:xfrm>
          <a:prstGeom prst="ellipse">
            <a:avLst/>
          </a:prstGeom>
          <a:noFill/>
        </p:spPr>
      </p:pic>
      <p:pic>
        <p:nvPicPr>
          <p:cNvPr id="6151" name="Picture 7" descr="C:\Users\User\Pictures\школа\картинки\весн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1290" y="3571876"/>
            <a:ext cx="4842710" cy="3286124"/>
          </a:xfrm>
          <a:prstGeom prst="ellipse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3214678" y="2214554"/>
            <a:ext cx="2571768" cy="250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/>
              <a:t>РІК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школа\картинки\7191_html_2efce24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3173" y="0"/>
            <a:ext cx="915717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Хвилинка</a:t>
            </a:r>
            <a:b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каліграфії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Pictures\школа\картинки\Рисунок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233" y="0"/>
            <a:ext cx="911876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uk-UA" sz="9600" dirty="0" err="1" smtClean="0">
                <a:latin typeface="Monotype Corsiva" pitchFamily="66" charset="0"/>
              </a:rPr>
              <a:t>ла</a:t>
            </a:r>
            <a:r>
              <a:rPr lang="uk-UA" sz="9600" dirty="0" smtClean="0">
                <a:latin typeface="Monotype Corsiva" pitchFamily="66" charset="0"/>
              </a:rPr>
              <a:t>   </a:t>
            </a:r>
            <a:r>
              <a:rPr lang="uk-UA" sz="9600" dirty="0" err="1" smtClean="0">
                <a:latin typeface="Monotype Corsiva" pitchFamily="66" charset="0"/>
              </a:rPr>
              <a:t>ло</a:t>
            </a:r>
            <a:r>
              <a:rPr lang="uk-UA" sz="9600" dirty="0" smtClean="0">
                <a:latin typeface="Monotype Corsiva" pitchFamily="66" charset="0"/>
              </a:rPr>
              <a:t>   лі   </a:t>
            </a:r>
            <a:r>
              <a:rPr lang="uk-UA" sz="9600" dirty="0" err="1" smtClean="0">
                <a:latin typeface="Monotype Corsiva" pitchFamily="66" charset="0"/>
              </a:rPr>
              <a:t>лу</a:t>
            </a:r>
            <a:r>
              <a:rPr lang="uk-UA" sz="9600" dirty="0" smtClean="0">
                <a:latin typeface="Monotype Corsiva" pitchFamily="66" charset="0"/>
              </a:rPr>
              <a:t/>
            </a:r>
            <a:br>
              <a:rPr lang="uk-UA" sz="9600" dirty="0" smtClean="0">
                <a:latin typeface="Monotype Corsiva" pitchFamily="66" charset="0"/>
              </a:rPr>
            </a:br>
            <a:r>
              <a:rPr lang="uk-UA" sz="9600" dirty="0" smtClean="0">
                <a:latin typeface="Monotype Corsiva" pitchFamily="66" charset="0"/>
              </a:rPr>
              <a:t> </a:t>
            </a:r>
            <a:r>
              <a:rPr lang="uk-UA" sz="15000" dirty="0" err="1" smtClean="0">
                <a:latin typeface="Monotype Corsiva" pitchFamily="66" charset="0"/>
              </a:rPr>
              <a:t>в</a:t>
            </a:r>
            <a:r>
              <a:rPr lang="uk-UA" sz="9600" dirty="0" err="1" smtClean="0">
                <a:latin typeface="Monotype Corsiva" pitchFamily="66" charset="0"/>
              </a:rPr>
              <a:t>а</a:t>
            </a:r>
            <a:r>
              <a:rPr lang="uk-UA" sz="9600" dirty="0" smtClean="0">
                <a:latin typeface="Monotype Corsiva" pitchFamily="66" charset="0"/>
              </a:rPr>
              <a:t>   </a:t>
            </a:r>
            <a:r>
              <a:rPr lang="uk-UA" sz="15000" dirty="0" err="1" smtClean="0">
                <a:latin typeface="Monotype Corsiva" pitchFamily="66" charset="0"/>
              </a:rPr>
              <a:t>в</a:t>
            </a:r>
            <a:r>
              <a:rPr lang="uk-UA" sz="9600" dirty="0" err="1" smtClean="0">
                <a:latin typeface="Monotype Corsiva" pitchFamily="66" charset="0"/>
              </a:rPr>
              <a:t>о</a:t>
            </a:r>
            <a:r>
              <a:rPr lang="uk-UA" sz="9600" dirty="0" smtClean="0">
                <a:latin typeface="Monotype Corsiva" pitchFamily="66" charset="0"/>
              </a:rPr>
              <a:t>  </a:t>
            </a:r>
            <a:r>
              <a:rPr lang="uk-UA" sz="15000" dirty="0" err="1" smtClean="0">
                <a:latin typeface="Monotype Corsiva" pitchFamily="66" charset="0"/>
              </a:rPr>
              <a:t>в</a:t>
            </a:r>
            <a:r>
              <a:rPr lang="uk-UA" sz="9600" dirty="0" err="1" smtClean="0">
                <a:latin typeface="Monotype Corsiva" pitchFamily="66" charset="0"/>
              </a:rPr>
              <a:t>у</a:t>
            </a:r>
            <a:r>
              <a:rPr lang="uk-UA" sz="9600" dirty="0" smtClean="0">
                <a:latin typeface="Monotype Corsiva" pitchFamily="66" charset="0"/>
              </a:rPr>
              <a:t>  </a:t>
            </a:r>
            <a:r>
              <a:rPr lang="uk-UA" sz="15000" dirty="0" err="1" smtClean="0">
                <a:latin typeface="Monotype Corsiva" pitchFamily="66" charset="0"/>
              </a:rPr>
              <a:t>в</a:t>
            </a:r>
            <a:r>
              <a:rPr lang="uk-UA" sz="9600" dirty="0" err="1" smtClean="0">
                <a:latin typeface="Monotype Corsiva" pitchFamily="66" charset="0"/>
              </a:rPr>
              <a:t>і</a:t>
            </a:r>
            <a:r>
              <a:rPr lang="uk-UA" sz="9600" dirty="0" smtClean="0">
                <a:latin typeface="Monotype Corsiva" pitchFamily="66" charset="0"/>
              </a:rPr>
              <a:t>  </a:t>
            </a:r>
            <a:r>
              <a:rPr lang="uk-UA" dirty="0" smtClean="0">
                <a:latin typeface="Monotype Corsiva" pitchFamily="66" charset="0"/>
              </a:rPr>
              <a:t/>
            </a:r>
            <a:br>
              <a:rPr lang="uk-UA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Pictures\школа\картинки\Рисунок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463521" y="1821645"/>
            <a:ext cx="64373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85786" y="2143116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28860" y="2143116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86182" y="2143116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57752" y="178592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357818" y="214311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6572264" y="300037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465109" y="2820983"/>
            <a:ext cx="64214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85786" y="314324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28860" y="3143248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786182" y="3143248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500562" y="3143248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572132" y="3143248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6215074" y="200024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464315" y="382190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85786" y="4143380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500298" y="414338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857620" y="414338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5000628" y="400050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429390" y="485696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85786" y="521495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428860" y="5214950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000496" y="521495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5072066" y="507207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30</Words>
  <Application>Microsoft Office PowerPoint</Application>
  <PresentationFormat>Экран (4:3)</PresentationFormat>
  <Paragraphs>17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Інтегрований урок “Пори року. Властивості води”</vt:lpstr>
      <vt:lpstr>Слайд 2</vt:lpstr>
      <vt:lpstr>Слайд 3</vt:lpstr>
      <vt:lpstr>Слайд 4</vt:lpstr>
      <vt:lpstr>Слайд 5</vt:lpstr>
      <vt:lpstr>Слайд 6</vt:lpstr>
      <vt:lpstr>Хвилинка  каліграфії</vt:lpstr>
      <vt:lpstr>ла   ло   лі   лу  ва   во  ву  ві   </vt:lpstr>
      <vt:lpstr>Слайд 9</vt:lpstr>
      <vt:lpstr>Слайд 10</vt:lpstr>
      <vt:lpstr>Працюємо  у  зошиті</vt:lpstr>
      <vt:lpstr>Слайд 12</vt:lpstr>
      <vt:lpstr>Слайд 13</vt:lpstr>
      <vt:lpstr>Слайд 14</vt:lpstr>
      <vt:lpstr>Слайд 15</vt:lpstr>
      <vt:lpstr>Працюємо  у  зошиті</vt:lpstr>
      <vt:lpstr>Слайд 17</vt:lpstr>
      <vt:lpstr>Слайд 18</vt:lpstr>
      <vt:lpstr>Слайд 19</vt:lpstr>
      <vt:lpstr>Працюємо  у  зошиті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Інтегрований урок “Пори року. Властивості води”</dc:title>
  <dc:creator>User</dc:creator>
  <cp:lastModifiedBy>User</cp:lastModifiedBy>
  <cp:revision>21</cp:revision>
  <dcterms:created xsi:type="dcterms:W3CDTF">2014-11-11T17:14:22Z</dcterms:created>
  <dcterms:modified xsi:type="dcterms:W3CDTF">2014-11-11T21:38:53Z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1221125</vt:lpwstr>
  </property>
  <property fmtid="{D5CDD505-2E9C-101B-9397-08002B2CF9AE}" name="NXPowerLiteVersion" pid="3">
    <vt:lpwstr>D4.1.4</vt:lpwstr>
  </property>
</Properties>
</file>