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2" r:id="rId3"/>
    <p:sldId id="264" r:id="rId4"/>
    <p:sldId id="280" r:id="rId5"/>
    <p:sldId id="265" r:id="rId6"/>
    <p:sldId id="285" r:id="rId7"/>
    <p:sldId id="268" r:id="rId8"/>
    <p:sldId id="281" r:id="rId9"/>
    <p:sldId id="283" r:id="rId10"/>
    <p:sldId id="284" r:id="rId11"/>
    <p:sldId id="289" r:id="rId12"/>
    <p:sldId id="295" r:id="rId13"/>
    <p:sldId id="29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33CCFF"/>
    <a:srgbClr val="6666FF"/>
    <a:srgbClr val="9999FF"/>
    <a:srgbClr val="006699"/>
    <a:srgbClr val="008000"/>
    <a:srgbClr val="006666"/>
    <a:srgbClr val="006600"/>
    <a:srgbClr val="00CC00"/>
    <a:srgbClr val="00CC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318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4205F6-88B9-4562-897D-55A29E004FDA}" type="doc">
      <dgm:prSet loTypeId="urn:microsoft.com/office/officeart/2005/8/layout/hProcess7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7B23DC5-153D-40D0-92A9-F2E9E5E114F5}">
      <dgm:prSet phldrT="[Текст]" phldr="1"/>
      <dgm:spPr>
        <a:solidFill>
          <a:srgbClr val="FFFF00"/>
        </a:solidFill>
      </dgm:spPr>
      <dgm:t>
        <a:bodyPr/>
        <a:lstStyle/>
        <a:p>
          <a:endParaRPr lang="ru-RU" dirty="0"/>
        </a:p>
      </dgm:t>
    </dgm:pt>
    <dgm:pt modelId="{B6879B43-35AF-4B6F-AD6E-8423FE0E4261}" type="parTrans" cxnId="{B914ED4B-B1C7-44DF-A1C7-FDCCB90C5BD9}">
      <dgm:prSet/>
      <dgm:spPr/>
      <dgm:t>
        <a:bodyPr/>
        <a:lstStyle/>
        <a:p>
          <a:endParaRPr lang="ru-RU"/>
        </a:p>
      </dgm:t>
    </dgm:pt>
    <dgm:pt modelId="{B24B1B96-E4DC-4695-8C02-3966F6A79E0C}" type="sibTrans" cxnId="{B914ED4B-B1C7-44DF-A1C7-FDCCB90C5BD9}">
      <dgm:prSet/>
      <dgm:spPr/>
      <dgm:t>
        <a:bodyPr/>
        <a:lstStyle/>
        <a:p>
          <a:endParaRPr lang="ru-RU"/>
        </a:p>
      </dgm:t>
    </dgm:pt>
    <dgm:pt modelId="{855C5AB3-6372-4952-9088-04D9E12EC965}">
      <dgm:prSet phldrT="[Текст]" phldr="1"/>
      <dgm:spPr/>
      <dgm:t>
        <a:bodyPr/>
        <a:lstStyle/>
        <a:p>
          <a:endParaRPr lang="ru-RU" dirty="0"/>
        </a:p>
      </dgm:t>
    </dgm:pt>
    <dgm:pt modelId="{63A51B91-7C5F-438F-8B5D-AC2ED2DD2A45}" type="parTrans" cxnId="{410CB63E-3DBE-4871-BBA7-E3B8BEBBFE22}">
      <dgm:prSet/>
      <dgm:spPr/>
      <dgm:t>
        <a:bodyPr/>
        <a:lstStyle/>
        <a:p>
          <a:endParaRPr lang="ru-RU"/>
        </a:p>
      </dgm:t>
    </dgm:pt>
    <dgm:pt modelId="{F90A765E-B467-4930-A304-9233085EA4CA}" type="sibTrans" cxnId="{410CB63E-3DBE-4871-BBA7-E3B8BEBBFE22}">
      <dgm:prSet/>
      <dgm:spPr/>
      <dgm:t>
        <a:bodyPr/>
        <a:lstStyle/>
        <a:p>
          <a:endParaRPr lang="ru-RU"/>
        </a:p>
      </dgm:t>
    </dgm:pt>
    <dgm:pt modelId="{7B9D1205-EBF7-4510-8C82-B27220927D28}">
      <dgm:prSet phldrT="[Текст]" phldr="1"/>
      <dgm:spPr/>
      <dgm:t>
        <a:bodyPr/>
        <a:lstStyle/>
        <a:p>
          <a:endParaRPr lang="ru-RU" dirty="0"/>
        </a:p>
      </dgm:t>
    </dgm:pt>
    <dgm:pt modelId="{97733DA4-228C-46CB-A15B-97544E8EBC2C}" type="parTrans" cxnId="{1D8511F3-96A1-40AA-B611-69F058B12406}">
      <dgm:prSet/>
      <dgm:spPr/>
      <dgm:t>
        <a:bodyPr/>
        <a:lstStyle/>
        <a:p>
          <a:endParaRPr lang="ru-RU"/>
        </a:p>
      </dgm:t>
    </dgm:pt>
    <dgm:pt modelId="{62B8C320-A33D-46CD-8410-9497005F5D00}" type="sibTrans" cxnId="{1D8511F3-96A1-40AA-B611-69F058B12406}">
      <dgm:prSet/>
      <dgm:spPr/>
      <dgm:t>
        <a:bodyPr/>
        <a:lstStyle/>
        <a:p>
          <a:endParaRPr lang="ru-RU"/>
        </a:p>
      </dgm:t>
    </dgm:pt>
    <dgm:pt modelId="{D14CEAF6-E69A-454B-A32A-C72AB63CF50B}">
      <dgm:prSet phldrT="[Текст]" phldr="1"/>
      <dgm:spPr/>
      <dgm:t>
        <a:bodyPr/>
        <a:lstStyle/>
        <a:p>
          <a:endParaRPr lang="ru-RU" dirty="0"/>
        </a:p>
      </dgm:t>
    </dgm:pt>
    <dgm:pt modelId="{E1AC994C-D5EF-4FD5-99EF-C8C635C9BC5F}" type="parTrans" cxnId="{E6183FEC-7B78-410C-82E1-58F1F24C79F6}">
      <dgm:prSet/>
      <dgm:spPr/>
      <dgm:t>
        <a:bodyPr/>
        <a:lstStyle/>
        <a:p>
          <a:endParaRPr lang="ru-RU"/>
        </a:p>
      </dgm:t>
    </dgm:pt>
    <dgm:pt modelId="{456A6CD3-F129-43C9-8155-CDE607EAA964}" type="sibTrans" cxnId="{E6183FEC-7B78-410C-82E1-58F1F24C79F6}">
      <dgm:prSet/>
      <dgm:spPr/>
      <dgm:t>
        <a:bodyPr/>
        <a:lstStyle/>
        <a:p>
          <a:endParaRPr lang="ru-RU"/>
        </a:p>
      </dgm:t>
    </dgm:pt>
    <dgm:pt modelId="{8D6FAAC5-7B36-43E5-8B19-F3FC5047EA57}">
      <dgm:prSet phldrT="[Текст]" phldr="1"/>
      <dgm:spPr/>
      <dgm:t>
        <a:bodyPr/>
        <a:lstStyle/>
        <a:p>
          <a:endParaRPr lang="ru-RU" dirty="0"/>
        </a:p>
      </dgm:t>
    </dgm:pt>
    <dgm:pt modelId="{3F0F3759-5B73-4952-B5B2-ECBE92AF8E8D}" type="parTrans" cxnId="{0014E4B9-E3F6-4EE5-B023-293B3D9388DB}">
      <dgm:prSet/>
      <dgm:spPr/>
      <dgm:t>
        <a:bodyPr/>
        <a:lstStyle/>
        <a:p>
          <a:endParaRPr lang="ru-RU"/>
        </a:p>
      </dgm:t>
    </dgm:pt>
    <dgm:pt modelId="{F5A84559-2182-45EC-8309-09EE65F35B05}" type="sibTrans" cxnId="{0014E4B9-E3F6-4EE5-B023-293B3D9388DB}">
      <dgm:prSet/>
      <dgm:spPr/>
      <dgm:t>
        <a:bodyPr/>
        <a:lstStyle/>
        <a:p>
          <a:endParaRPr lang="ru-RU"/>
        </a:p>
      </dgm:t>
    </dgm:pt>
    <dgm:pt modelId="{A7E45ACC-971F-4A59-82F4-7C8C65B02272}">
      <dgm:prSet phldrT="[Текст]" phldr="1"/>
      <dgm:spPr/>
      <dgm:t>
        <a:bodyPr/>
        <a:lstStyle/>
        <a:p>
          <a:endParaRPr lang="ru-RU" dirty="0"/>
        </a:p>
      </dgm:t>
    </dgm:pt>
    <dgm:pt modelId="{A4774C1F-7604-4D6E-AC4F-572E6335879D}" type="parTrans" cxnId="{8120E99A-8D3C-4F5F-9576-BABB3B978E7A}">
      <dgm:prSet/>
      <dgm:spPr/>
      <dgm:t>
        <a:bodyPr/>
        <a:lstStyle/>
        <a:p>
          <a:endParaRPr lang="ru-RU"/>
        </a:p>
      </dgm:t>
    </dgm:pt>
    <dgm:pt modelId="{BB19CE6A-2819-4844-BD07-BD662FADD791}" type="sibTrans" cxnId="{8120E99A-8D3C-4F5F-9576-BABB3B978E7A}">
      <dgm:prSet/>
      <dgm:spPr/>
      <dgm:t>
        <a:bodyPr/>
        <a:lstStyle/>
        <a:p>
          <a:endParaRPr lang="ru-RU"/>
        </a:p>
      </dgm:t>
    </dgm:pt>
    <dgm:pt modelId="{4DB77944-A165-483D-8362-75BFC0BDCC75}">
      <dgm:prSet/>
      <dgm:spPr>
        <a:solidFill>
          <a:srgbClr val="33CCFF"/>
        </a:solidFill>
      </dgm:spPr>
      <dgm:t>
        <a:bodyPr/>
        <a:lstStyle/>
        <a:p>
          <a:endParaRPr lang="ru-RU" dirty="0"/>
        </a:p>
      </dgm:t>
    </dgm:pt>
    <dgm:pt modelId="{4EA74475-C424-4690-BB27-F21FBF4FC5FB}" type="parTrans" cxnId="{71C57335-37DB-4C58-AABC-D78F562535ED}">
      <dgm:prSet/>
      <dgm:spPr/>
      <dgm:t>
        <a:bodyPr/>
        <a:lstStyle/>
        <a:p>
          <a:endParaRPr lang="ru-RU"/>
        </a:p>
      </dgm:t>
    </dgm:pt>
    <dgm:pt modelId="{38B7FA74-0CF7-4B6A-B71C-C786F065F9D1}" type="sibTrans" cxnId="{71C57335-37DB-4C58-AABC-D78F562535ED}">
      <dgm:prSet/>
      <dgm:spPr/>
      <dgm:t>
        <a:bodyPr/>
        <a:lstStyle/>
        <a:p>
          <a:endParaRPr lang="ru-RU"/>
        </a:p>
      </dgm:t>
    </dgm:pt>
    <dgm:pt modelId="{4A059A1C-5032-4112-B648-F79698A11EA0}">
      <dgm:prSet/>
      <dgm:spPr/>
      <dgm:t>
        <a:bodyPr/>
        <a:lstStyle/>
        <a:p>
          <a:endParaRPr lang="ru-RU" dirty="0"/>
        </a:p>
      </dgm:t>
    </dgm:pt>
    <dgm:pt modelId="{843EE03B-AE3A-4771-BCFD-78D732E19B16}" type="parTrans" cxnId="{0C36C3F9-725C-4493-8473-B5643A1180AC}">
      <dgm:prSet/>
      <dgm:spPr/>
      <dgm:t>
        <a:bodyPr/>
        <a:lstStyle/>
        <a:p>
          <a:endParaRPr lang="ru-RU"/>
        </a:p>
      </dgm:t>
    </dgm:pt>
    <dgm:pt modelId="{A0111D02-CA4B-41D0-B290-936794C56F4F}" type="sibTrans" cxnId="{0C36C3F9-725C-4493-8473-B5643A1180AC}">
      <dgm:prSet/>
      <dgm:spPr/>
      <dgm:t>
        <a:bodyPr/>
        <a:lstStyle/>
        <a:p>
          <a:endParaRPr lang="ru-RU"/>
        </a:p>
      </dgm:t>
    </dgm:pt>
    <dgm:pt modelId="{5B7FF6BB-0766-4B20-BA3F-6275019C0687}" type="pres">
      <dgm:prSet presAssocID="{434205F6-88B9-4562-897D-55A29E004FD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B0DC27-F59D-4FAB-9E23-232FA5A8F83B}" type="pres">
      <dgm:prSet presAssocID="{B7B23DC5-153D-40D0-92A9-F2E9E5E114F5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C34EB-5F7B-4B29-BF39-BF36A6570ABF}" type="pres">
      <dgm:prSet presAssocID="{B7B23DC5-153D-40D0-92A9-F2E9E5E114F5}" presName="bgRect" presStyleLbl="node1" presStyleIdx="0" presStyleCnt="5" custLinFactNeighborX="-1090" custLinFactNeighborY="-1259"/>
      <dgm:spPr/>
      <dgm:t>
        <a:bodyPr/>
        <a:lstStyle/>
        <a:p>
          <a:endParaRPr lang="ru-RU"/>
        </a:p>
      </dgm:t>
    </dgm:pt>
    <dgm:pt modelId="{0D12C046-426B-4C91-8C71-9B257B08EC1A}" type="pres">
      <dgm:prSet presAssocID="{B7B23DC5-153D-40D0-92A9-F2E9E5E114F5}" presName="parentNode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65B8CE-64C6-4156-942E-0D46F3AAF9FE}" type="pres">
      <dgm:prSet presAssocID="{B7B23DC5-153D-40D0-92A9-F2E9E5E114F5}" presName="child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16F476-7A0D-44A7-9C23-0F4582FDC589}" type="pres">
      <dgm:prSet presAssocID="{B24B1B96-E4DC-4695-8C02-3966F6A79E0C}" presName="hSp" presStyleCnt="0"/>
      <dgm:spPr/>
      <dgm:t>
        <a:bodyPr/>
        <a:lstStyle/>
        <a:p>
          <a:endParaRPr lang="ru-RU"/>
        </a:p>
      </dgm:t>
    </dgm:pt>
    <dgm:pt modelId="{40D07353-D65C-43D3-8CB1-0261F94EECD9}" type="pres">
      <dgm:prSet presAssocID="{B24B1B96-E4DC-4695-8C02-3966F6A79E0C}" presName="vProcSp" presStyleCnt="0"/>
      <dgm:spPr/>
      <dgm:t>
        <a:bodyPr/>
        <a:lstStyle/>
        <a:p>
          <a:endParaRPr lang="ru-RU"/>
        </a:p>
      </dgm:t>
    </dgm:pt>
    <dgm:pt modelId="{8308C462-1CB7-40E8-B879-B396279FE786}" type="pres">
      <dgm:prSet presAssocID="{B24B1B96-E4DC-4695-8C02-3966F6A79E0C}" presName="vSp1" presStyleCnt="0"/>
      <dgm:spPr/>
      <dgm:t>
        <a:bodyPr/>
        <a:lstStyle/>
        <a:p>
          <a:endParaRPr lang="ru-RU"/>
        </a:p>
      </dgm:t>
    </dgm:pt>
    <dgm:pt modelId="{3BFD5E8A-0C6D-4A00-B595-27641ED5ECE9}" type="pres">
      <dgm:prSet presAssocID="{B24B1B96-E4DC-4695-8C02-3966F6A79E0C}" presName="simulatedConn" presStyleLbl="solidFgAcc1" presStyleIdx="0" presStyleCnt="4"/>
      <dgm:spPr/>
      <dgm:t>
        <a:bodyPr/>
        <a:lstStyle/>
        <a:p>
          <a:endParaRPr lang="ru-RU"/>
        </a:p>
      </dgm:t>
    </dgm:pt>
    <dgm:pt modelId="{E24CD2E5-414E-4BE1-8107-ACEDCF8E1A94}" type="pres">
      <dgm:prSet presAssocID="{B24B1B96-E4DC-4695-8C02-3966F6A79E0C}" presName="vSp2" presStyleCnt="0"/>
      <dgm:spPr/>
      <dgm:t>
        <a:bodyPr/>
        <a:lstStyle/>
        <a:p>
          <a:endParaRPr lang="ru-RU"/>
        </a:p>
      </dgm:t>
    </dgm:pt>
    <dgm:pt modelId="{F9EEDD3A-B1A8-4C8F-BFFB-E40D8B4B5D96}" type="pres">
      <dgm:prSet presAssocID="{B24B1B96-E4DC-4695-8C02-3966F6A79E0C}" presName="sibTrans" presStyleCnt="0"/>
      <dgm:spPr/>
      <dgm:t>
        <a:bodyPr/>
        <a:lstStyle/>
        <a:p>
          <a:endParaRPr lang="ru-RU"/>
        </a:p>
      </dgm:t>
    </dgm:pt>
    <dgm:pt modelId="{50A158B6-9BCB-485F-9052-577F503B9C47}" type="pres">
      <dgm:prSet presAssocID="{7B9D1205-EBF7-4510-8C82-B27220927D28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DE9863-0BDE-4F4E-9ECD-5470A5FCEF55}" type="pres">
      <dgm:prSet presAssocID="{7B9D1205-EBF7-4510-8C82-B27220927D28}" presName="bgRect" presStyleLbl="node1" presStyleIdx="1" presStyleCnt="5"/>
      <dgm:spPr/>
      <dgm:t>
        <a:bodyPr/>
        <a:lstStyle/>
        <a:p>
          <a:endParaRPr lang="ru-RU"/>
        </a:p>
      </dgm:t>
    </dgm:pt>
    <dgm:pt modelId="{3F763A63-0A52-4844-B37A-08F2CE738302}" type="pres">
      <dgm:prSet presAssocID="{7B9D1205-EBF7-4510-8C82-B27220927D28}" presName="parentNode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989CC1-28D0-4E52-A963-17B238C2921F}" type="pres">
      <dgm:prSet presAssocID="{7B9D1205-EBF7-4510-8C82-B27220927D28}" presName="child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890BD-716A-46B9-808C-FD26194C2425}" type="pres">
      <dgm:prSet presAssocID="{62B8C320-A33D-46CD-8410-9497005F5D00}" presName="hSp" presStyleCnt="0"/>
      <dgm:spPr/>
      <dgm:t>
        <a:bodyPr/>
        <a:lstStyle/>
        <a:p>
          <a:endParaRPr lang="ru-RU"/>
        </a:p>
      </dgm:t>
    </dgm:pt>
    <dgm:pt modelId="{D496F4BF-9DF2-4B52-9E8A-4FFA4E799C91}" type="pres">
      <dgm:prSet presAssocID="{62B8C320-A33D-46CD-8410-9497005F5D00}" presName="vProcSp" presStyleCnt="0"/>
      <dgm:spPr/>
      <dgm:t>
        <a:bodyPr/>
        <a:lstStyle/>
        <a:p>
          <a:endParaRPr lang="ru-RU"/>
        </a:p>
      </dgm:t>
    </dgm:pt>
    <dgm:pt modelId="{DD0328D6-BF35-4226-A396-C9ACD170F2A3}" type="pres">
      <dgm:prSet presAssocID="{62B8C320-A33D-46CD-8410-9497005F5D00}" presName="vSp1" presStyleCnt="0"/>
      <dgm:spPr/>
      <dgm:t>
        <a:bodyPr/>
        <a:lstStyle/>
        <a:p>
          <a:endParaRPr lang="ru-RU"/>
        </a:p>
      </dgm:t>
    </dgm:pt>
    <dgm:pt modelId="{02FAA9AC-99F9-431C-BEB5-B8924DC9C3D4}" type="pres">
      <dgm:prSet presAssocID="{62B8C320-A33D-46CD-8410-9497005F5D00}" presName="simulatedConn" presStyleLbl="solidFgAcc1" presStyleIdx="1" presStyleCnt="4"/>
      <dgm:spPr/>
      <dgm:t>
        <a:bodyPr/>
        <a:lstStyle/>
        <a:p>
          <a:endParaRPr lang="ru-RU"/>
        </a:p>
      </dgm:t>
    </dgm:pt>
    <dgm:pt modelId="{F4668CC6-E3B5-4086-AC91-360ED8106C35}" type="pres">
      <dgm:prSet presAssocID="{62B8C320-A33D-46CD-8410-9497005F5D00}" presName="vSp2" presStyleCnt="0"/>
      <dgm:spPr/>
      <dgm:t>
        <a:bodyPr/>
        <a:lstStyle/>
        <a:p>
          <a:endParaRPr lang="ru-RU"/>
        </a:p>
      </dgm:t>
    </dgm:pt>
    <dgm:pt modelId="{1B0A1521-CB07-45D6-A10E-62339909DB9B}" type="pres">
      <dgm:prSet presAssocID="{62B8C320-A33D-46CD-8410-9497005F5D00}" presName="sibTrans" presStyleCnt="0"/>
      <dgm:spPr/>
      <dgm:t>
        <a:bodyPr/>
        <a:lstStyle/>
        <a:p>
          <a:endParaRPr lang="ru-RU"/>
        </a:p>
      </dgm:t>
    </dgm:pt>
    <dgm:pt modelId="{F9041768-7587-4F0D-A78D-90BE1C545231}" type="pres">
      <dgm:prSet presAssocID="{8D6FAAC5-7B36-43E5-8B19-F3FC5047EA57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3FA665-384E-4C56-9228-0F27CC92D67F}" type="pres">
      <dgm:prSet presAssocID="{8D6FAAC5-7B36-43E5-8B19-F3FC5047EA57}" presName="bgRect" presStyleLbl="node1" presStyleIdx="2" presStyleCnt="5"/>
      <dgm:spPr/>
      <dgm:t>
        <a:bodyPr/>
        <a:lstStyle/>
        <a:p>
          <a:endParaRPr lang="ru-RU"/>
        </a:p>
      </dgm:t>
    </dgm:pt>
    <dgm:pt modelId="{1AE4262D-1EFB-40D3-8A73-5C8D93436230}" type="pres">
      <dgm:prSet presAssocID="{8D6FAAC5-7B36-43E5-8B19-F3FC5047EA57}" presName="parentNode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08B1DF-4B79-49CB-A651-C9A6F59B6ABA}" type="pres">
      <dgm:prSet presAssocID="{8D6FAAC5-7B36-43E5-8B19-F3FC5047EA57}" presName="child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0C8BF1-CF3A-406F-963E-C5AC6752DEF2}" type="pres">
      <dgm:prSet presAssocID="{F5A84559-2182-45EC-8309-09EE65F35B05}" presName="hSp" presStyleCnt="0"/>
      <dgm:spPr/>
      <dgm:t>
        <a:bodyPr/>
        <a:lstStyle/>
        <a:p>
          <a:endParaRPr lang="ru-RU"/>
        </a:p>
      </dgm:t>
    </dgm:pt>
    <dgm:pt modelId="{7DB9C249-9FE7-42B4-9D64-03D4CBDF77CA}" type="pres">
      <dgm:prSet presAssocID="{F5A84559-2182-45EC-8309-09EE65F35B05}" presName="vProcSp" presStyleCnt="0"/>
      <dgm:spPr/>
      <dgm:t>
        <a:bodyPr/>
        <a:lstStyle/>
        <a:p>
          <a:endParaRPr lang="ru-RU"/>
        </a:p>
      </dgm:t>
    </dgm:pt>
    <dgm:pt modelId="{F82EDACE-54C4-4D15-A522-58C4F10BCF01}" type="pres">
      <dgm:prSet presAssocID="{F5A84559-2182-45EC-8309-09EE65F35B05}" presName="vSp1" presStyleCnt="0"/>
      <dgm:spPr/>
      <dgm:t>
        <a:bodyPr/>
        <a:lstStyle/>
        <a:p>
          <a:endParaRPr lang="ru-RU"/>
        </a:p>
      </dgm:t>
    </dgm:pt>
    <dgm:pt modelId="{EE7B6F30-B57E-4C06-9D7E-3535FD37EC93}" type="pres">
      <dgm:prSet presAssocID="{F5A84559-2182-45EC-8309-09EE65F35B05}" presName="simulatedConn" presStyleLbl="solidFgAcc1" presStyleIdx="2" presStyleCnt="4"/>
      <dgm:spPr/>
      <dgm:t>
        <a:bodyPr/>
        <a:lstStyle/>
        <a:p>
          <a:endParaRPr lang="ru-RU"/>
        </a:p>
      </dgm:t>
    </dgm:pt>
    <dgm:pt modelId="{D1291820-80A9-4EA7-9C40-8C1BDC510FD1}" type="pres">
      <dgm:prSet presAssocID="{F5A84559-2182-45EC-8309-09EE65F35B05}" presName="vSp2" presStyleCnt="0"/>
      <dgm:spPr/>
      <dgm:t>
        <a:bodyPr/>
        <a:lstStyle/>
        <a:p>
          <a:endParaRPr lang="ru-RU"/>
        </a:p>
      </dgm:t>
    </dgm:pt>
    <dgm:pt modelId="{C65B36A7-9D13-43F6-9C16-1834CDB6C69E}" type="pres">
      <dgm:prSet presAssocID="{F5A84559-2182-45EC-8309-09EE65F35B05}" presName="sibTrans" presStyleCnt="0"/>
      <dgm:spPr/>
      <dgm:t>
        <a:bodyPr/>
        <a:lstStyle/>
        <a:p>
          <a:endParaRPr lang="ru-RU"/>
        </a:p>
      </dgm:t>
    </dgm:pt>
    <dgm:pt modelId="{E8515355-715D-4BED-8F11-EDEA4AEFFC57}" type="pres">
      <dgm:prSet presAssocID="{4DB77944-A165-483D-8362-75BFC0BDCC75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4EC018-AF18-45A2-99E5-036AC37C3AD3}" type="pres">
      <dgm:prSet presAssocID="{4DB77944-A165-483D-8362-75BFC0BDCC75}" presName="bgRect" presStyleLbl="node1" presStyleIdx="3" presStyleCnt="5"/>
      <dgm:spPr/>
      <dgm:t>
        <a:bodyPr/>
        <a:lstStyle/>
        <a:p>
          <a:endParaRPr lang="ru-RU"/>
        </a:p>
      </dgm:t>
    </dgm:pt>
    <dgm:pt modelId="{D3D61509-13C3-40C3-ACC6-35CF6D74E07D}" type="pres">
      <dgm:prSet presAssocID="{4DB77944-A165-483D-8362-75BFC0BDCC75}" presName="parentNode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68DDF3-457F-4A1C-9C0E-7B7509931A58}" type="pres">
      <dgm:prSet presAssocID="{38B7FA74-0CF7-4B6A-B71C-C786F065F9D1}" presName="hSp" presStyleCnt="0"/>
      <dgm:spPr/>
      <dgm:t>
        <a:bodyPr/>
        <a:lstStyle/>
        <a:p>
          <a:endParaRPr lang="ru-RU"/>
        </a:p>
      </dgm:t>
    </dgm:pt>
    <dgm:pt modelId="{28A1151E-8C68-4E98-A6AD-52C5835D01FD}" type="pres">
      <dgm:prSet presAssocID="{38B7FA74-0CF7-4B6A-B71C-C786F065F9D1}" presName="vProcSp" presStyleCnt="0"/>
      <dgm:spPr/>
      <dgm:t>
        <a:bodyPr/>
        <a:lstStyle/>
        <a:p>
          <a:endParaRPr lang="ru-RU"/>
        </a:p>
      </dgm:t>
    </dgm:pt>
    <dgm:pt modelId="{185A3473-2B34-4A51-83A2-46B4422E3599}" type="pres">
      <dgm:prSet presAssocID="{38B7FA74-0CF7-4B6A-B71C-C786F065F9D1}" presName="vSp1" presStyleCnt="0"/>
      <dgm:spPr/>
      <dgm:t>
        <a:bodyPr/>
        <a:lstStyle/>
        <a:p>
          <a:endParaRPr lang="ru-RU"/>
        </a:p>
      </dgm:t>
    </dgm:pt>
    <dgm:pt modelId="{F11C2E67-361C-4F66-871F-952B15388028}" type="pres">
      <dgm:prSet presAssocID="{38B7FA74-0CF7-4B6A-B71C-C786F065F9D1}" presName="simulatedConn" presStyleLbl="solidFgAcc1" presStyleIdx="3" presStyleCnt="4"/>
      <dgm:spPr/>
      <dgm:t>
        <a:bodyPr/>
        <a:lstStyle/>
        <a:p>
          <a:endParaRPr lang="ru-RU"/>
        </a:p>
      </dgm:t>
    </dgm:pt>
    <dgm:pt modelId="{405747F8-8CFE-4871-8288-09307A3CD569}" type="pres">
      <dgm:prSet presAssocID="{38B7FA74-0CF7-4B6A-B71C-C786F065F9D1}" presName="vSp2" presStyleCnt="0"/>
      <dgm:spPr/>
      <dgm:t>
        <a:bodyPr/>
        <a:lstStyle/>
        <a:p>
          <a:endParaRPr lang="ru-RU"/>
        </a:p>
      </dgm:t>
    </dgm:pt>
    <dgm:pt modelId="{2295FD4D-65B8-412C-A02F-7643C76FFE61}" type="pres">
      <dgm:prSet presAssocID="{38B7FA74-0CF7-4B6A-B71C-C786F065F9D1}" presName="sibTrans" presStyleCnt="0"/>
      <dgm:spPr/>
      <dgm:t>
        <a:bodyPr/>
        <a:lstStyle/>
        <a:p>
          <a:endParaRPr lang="ru-RU"/>
        </a:p>
      </dgm:t>
    </dgm:pt>
    <dgm:pt modelId="{C24243BF-06AA-47EE-B667-68C9FDC26944}" type="pres">
      <dgm:prSet presAssocID="{4A059A1C-5032-4112-B648-F79698A11EA0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888438-B040-48DD-A510-E29B7BA21FC1}" type="pres">
      <dgm:prSet presAssocID="{4A059A1C-5032-4112-B648-F79698A11EA0}" presName="bgRect" presStyleLbl="node1" presStyleIdx="4" presStyleCnt="5"/>
      <dgm:spPr/>
      <dgm:t>
        <a:bodyPr/>
        <a:lstStyle/>
        <a:p>
          <a:endParaRPr lang="ru-RU"/>
        </a:p>
      </dgm:t>
    </dgm:pt>
    <dgm:pt modelId="{50C93A28-3495-4024-9E5B-12FBCEE7670B}" type="pres">
      <dgm:prSet presAssocID="{4A059A1C-5032-4112-B648-F79698A11EA0}" presName="parentNode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14E4B9-E3F6-4EE5-B023-293B3D9388DB}" srcId="{434205F6-88B9-4562-897D-55A29E004FDA}" destId="{8D6FAAC5-7B36-43E5-8B19-F3FC5047EA57}" srcOrd="2" destOrd="0" parTransId="{3F0F3759-5B73-4952-B5B2-ECBE92AF8E8D}" sibTransId="{F5A84559-2182-45EC-8309-09EE65F35B05}"/>
    <dgm:cxn modelId="{8120E99A-8D3C-4F5F-9576-BABB3B978E7A}" srcId="{8D6FAAC5-7B36-43E5-8B19-F3FC5047EA57}" destId="{A7E45ACC-971F-4A59-82F4-7C8C65B02272}" srcOrd="0" destOrd="0" parTransId="{A4774C1F-7604-4D6E-AC4F-572E6335879D}" sibTransId="{BB19CE6A-2819-4844-BD07-BD662FADD791}"/>
    <dgm:cxn modelId="{E9F0D685-0CE1-4D9A-81BF-88F38644F779}" type="presOf" srcId="{7B9D1205-EBF7-4510-8C82-B27220927D28}" destId="{4EDE9863-0BDE-4F4E-9ECD-5470A5FCEF55}" srcOrd="0" destOrd="0" presId="urn:microsoft.com/office/officeart/2005/8/layout/hProcess7"/>
    <dgm:cxn modelId="{F2D883E4-61CD-45E3-A449-DC1AA138484C}" type="presOf" srcId="{434205F6-88B9-4562-897D-55A29E004FDA}" destId="{5B7FF6BB-0766-4B20-BA3F-6275019C0687}" srcOrd="0" destOrd="0" presId="urn:microsoft.com/office/officeart/2005/8/layout/hProcess7"/>
    <dgm:cxn modelId="{9D070489-171E-4105-9FAB-7F7BF3406668}" type="presOf" srcId="{A7E45ACC-971F-4A59-82F4-7C8C65B02272}" destId="{4808B1DF-4B79-49CB-A651-C9A6F59B6ABA}" srcOrd="0" destOrd="0" presId="urn:microsoft.com/office/officeart/2005/8/layout/hProcess7"/>
    <dgm:cxn modelId="{99BB74CC-C58E-4C7D-9058-559F64628632}" type="presOf" srcId="{8D6FAAC5-7B36-43E5-8B19-F3FC5047EA57}" destId="{3E3FA665-384E-4C56-9228-0F27CC92D67F}" srcOrd="0" destOrd="0" presId="urn:microsoft.com/office/officeart/2005/8/layout/hProcess7"/>
    <dgm:cxn modelId="{639BEF2D-3CD3-475C-BE8D-3C208B6EBAC6}" type="presOf" srcId="{8D6FAAC5-7B36-43E5-8B19-F3FC5047EA57}" destId="{1AE4262D-1EFB-40D3-8A73-5C8D93436230}" srcOrd="1" destOrd="0" presId="urn:microsoft.com/office/officeart/2005/8/layout/hProcess7"/>
    <dgm:cxn modelId="{533F5F31-E88D-4740-8983-303C7D1E09EA}" type="presOf" srcId="{D14CEAF6-E69A-454B-A32A-C72AB63CF50B}" destId="{96989CC1-28D0-4E52-A963-17B238C2921F}" srcOrd="0" destOrd="0" presId="urn:microsoft.com/office/officeart/2005/8/layout/hProcess7"/>
    <dgm:cxn modelId="{E6183FEC-7B78-410C-82E1-58F1F24C79F6}" srcId="{7B9D1205-EBF7-4510-8C82-B27220927D28}" destId="{D14CEAF6-E69A-454B-A32A-C72AB63CF50B}" srcOrd="0" destOrd="0" parTransId="{E1AC994C-D5EF-4FD5-99EF-C8C635C9BC5F}" sibTransId="{456A6CD3-F129-43C9-8155-CDE607EAA964}"/>
    <dgm:cxn modelId="{71C57335-37DB-4C58-AABC-D78F562535ED}" srcId="{434205F6-88B9-4562-897D-55A29E004FDA}" destId="{4DB77944-A165-483D-8362-75BFC0BDCC75}" srcOrd="3" destOrd="0" parTransId="{4EA74475-C424-4690-BB27-F21FBF4FC5FB}" sibTransId="{38B7FA74-0CF7-4B6A-B71C-C786F065F9D1}"/>
    <dgm:cxn modelId="{0C36C3F9-725C-4493-8473-B5643A1180AC}" srcId="{434205F6-88B9-4562-897D-55A29E004FDA}" destId="{4A059A1C-5032-4112-B648-F79698A11EA0}" srcOrd="4" destOrd="0" parTransId="{843EE03B-AE3A-4771-BCFD-78D732E19B16}" sibTransId="{A0111D02-CA4B-41D0-B290-936794C56F4F}"/>
    <dgm:cxn modelId="{9DE16E67-026A-4879-90D3-C3ACDA786AF1}" type="presOf" srcId="{4A059A1C-5032-4112-B648-F79698A11EA0}" destId="{12888438-B040-48DD-A510-E29B7BA21FC1}" srcOrd="0" destOrd="0" presId="urn:microsoft.com/office/officeart/2005/8/layout/hProcess7"/>
    <dgm:cxn modelId="{D179349F-7357-44D9-9B6F-992F8B67A28E}" type="presOf" srcId="{855C5AB3-6372-4952-9088-04D9E12EC965}" destId="{9F65B8CE-64C6-4156-942E-0D46F3AAF9FE}" srcOrd="0" destOrd="0" presId="urn:microsoft.com/office/officeart/2005/8/layout/hProcess7"/>
    <dgm:cxn modelId="{410CB63E-3DBE-4871-BBA7-E3B8BEBBFE22}" srcId="{B7B23DC5-153D-40D0-92A9-F2E9E5E114F5}" destId="{855C5AB3-6372-4952-9088-04D9E12EC965}" srcOrd="0" destOrd="0" parTransId="{63A51B91-7C5F-438F-8B5D-AC2ED2DD2A45}" sibTransId="{F90A765E-B467-4930-A304-9233085EA4CA}"/>
    <dgm:cxn modelId="{A7629B2D-BBB7-4AFC-8B82-FEC9CF1315CD}" type="presOf" srcId="{B7B23DC5-153D-40D0-92A9-F2E9E5E114F5}" destId="{629C34EB-5F7B-4B29-BF39-BF36A6570ABF}" srcOrd="0" destOrd="0" presId="urn:microsoft.com/office/officeart/2005/8/layout/hProcess7"/>
    <dgm:cxn modelId="{1D8511F3-96A1-40AA-B611-69F058B12406}" srcId="{434205F6-88B9-4562-897D-55A29E004FDA}" destId="{7B9D1205-EBF7-4510-8C82-B27220927D28}" srcOrd="1" destOrd="0" parTransId="{97733DA4-228C-46CB-A15B-97544E8EBC2C}" sibTransId="{62B8C320-A33D-46CD-8410-9497005F5D00}"/>
    <dgm:cxn modelId="{10256CA8-05C4-40A4-8A67-3D09E94EA7E5}" type="presOf" srcId="{7B9D1205-EBF7-4510-8C82-B27220927D28}" destId="{3F763A63-0A52-4844-B37A-08F2CE738302}" srcOrd="1" destOrd="0" presId="urn:microsoft.com/office/officeart/2005/8/layout/hProcess7"/>
    <dgm:cxn modelId="{90B57CFB-0308-4B74-9495-CFFAE8613769}" type="presOf" srcId="{4DB77944-A165-483D-8362-75BFC0BDCC75}" destId="{8E4EC018-AF18-45A2-99E5-036AC37C3AD3}" srcOrd="0" destOrd="0" presId="urn:microsoft.com/office/officeart/2005/8/layout/hProcess7"/>
    <dgm:cxn modelId="{D6DD1B93-F7B9-4FC9-866D-CBBB52D8AC30}" type="presOf" srcId="{B7B23DC5-153D-40D0-92A9-F2E9E5E114F5}" destId="{0D12C046-426B-4C91-8C71-9B257B08EC1A}" srcOrd="1" destOrd="0" presId="urn:microsoft.com/office/officeart/2005/8/layout/hProcess7"/>
    <dgm:cxn modelId="{F93845BA-2DEF-4B1F-95FF-1C408CA11408}" type="presOf" srcId="{4DB77944-A165-483D-8362-75BFC0BDCC75}" destId="{D3D61509-13C3-40C3-ACC6-35CF6D74E07D}" srcOrd="1" destOrd="0" presId="urn:microsoft.com/office/officeart/2005/8/layout/hProcess7"/>
    <dgm:cxn modelId="{B914ED4B-B1C7-44DF-A1C7-FDCCB90C5BD9}" srcId="{434205F6-88B9-4562-897D-55A29E004FDA}" destId="{B7B23DC5-153D-40D0-92A9-F2E9E5E114F5}" srcOrd="0" destOrd="0" parTransId="{B6879B43-35AF-4B6F-AD6E-8423FE0E4261}" sibTransId="{B24B1B96-E4DC-4695-8C02-3966F6A79E0C}"/>
    <dgm:cxn modelId="{36B1E1D7-F431-48CB-BF5B-1C980E68B8FC}" type="presOf" srcId="{4A059A1C-5032-4112-B648-F79698A11EA0}" destId="{50C93A28-3495-4024-9E5B-12FBCEE7670B}" srcOrd="1" destOrd="0" presId="urn:microsoft.com/office/officeart/2005/8/layout/hProcess7"/>
    <dgm:cxn modelId="{C6531A55-D5B5-4056-951D-7E405804FA2F}" type="presParOf" srcId="{5B7FF6BB-0766-4B20-BA3F-6275019C0687}" destId="{2DB0DC27-F59D-4FAB-9E23-232FA5A8F83B}" srcOrd="0" destOrd="0" presId="urn:microsoft.com/office/officeart/2005/8/layout/hProcess7"/>
    <dgm:cxn modelId="{0578F085-69E4-4D2A-B3FA-A7AA02A5DBA4}" type="presParOf" srcId="{2DB0DC27-F59D-4FAB-9E23-232FA5A8F83B}" destId="{629C34EB-5F7B-4B29-BF39-BF36A6570ABF}" srcOrd="0" destOrd="0" presId="urn:microsoft.com/office/officeart/2005/8/layout/hProcess7"/>
    <dgm:cxn modelId="{48D9D2A1-D0AF-4F83-8A53-C93A5876B36F}" type="presParOf" srcId="{2DB0DC27-F59D-4FAB-9E23-232FA5A8F83B}" destId="{0D12C046-426B-4C91-8C71-9B257B08EC1A}" srcOrd="1" destOrd="0" presId="urn:microsoft.com/office/officeart/2005/8/layout/hProcess7"/>
    <dgm:cxn modelId="{E7C15C35-FCC1-4A9C-9F86-32547FCC67AA}" type="presParOf" srcId="{2DB0DC27-F59D-4FAB-9E23-232FA5A8F83B}" destId="{9F65B8CE-64C6-4156-942E-0D46F3AAF9FE}" srcOrd="2" destOrd="0" presId="urn:microsoft.com/office/officeart/2005/8/layout/hProcess7"/>
    <dgm:cxn modelId="{22D61BD9-1FB2-4FA1-84FE-80BB6100196E}" type="presParOf" srcId="{5B7FF6BB-0766-4B20-BA3F-6275019C0687}" destId="{7F16F476-7A0D-44A7-9C23-0F4582FDC589}" srcOrd="1" destOrd="0" presId="urn:microsoft.com/office/officeart/2005/8/layout/hProcess7"/>
    <dgm:cxn modelId="{5E38BCAB-2C2C-43D9-BDD0-0DBFC980E529}" type="presParOf" srcId="{5B7FF6BB-0766-4B20-BA3F-6275019C0687}" destId="{40D07353-D65C-43D3-8CB1-0261F94EECD9}" srcOrd="2" destOrd="0" presId="urn:microsoft.com/office/officeart/2005/8/layout/hProcess7"/>
    <dgm:cxn modelId="{B66DC0D7-235E-4693-B02B-DB15A59C89E2}" type="presParOf" srcId="{40D07353-D65C-43D3-8CB1-0261F94EECD9}" destId="{8308C462-1CB7-40E8-B879-B396279FE786}" srcOrd="0" destOrd="0" presId="urn:microsoft.com/office/officeart/2005/8/layout/hProcess7"/>
    <dgm:cxn modelId="{0348FE5E-5D60-4320-8078-F27935398F76}" type="presParOf" srcId="{40D07353-D65C-43D3-8CB1-0261F94EECD9}" destId="{3BFD5E8A-0C6D-4A00-B595-27641ED5ECE9}" srcOrd="1" destOrd="0" presId="urn:microsoft.com/office/officeart/2005/8/layout/hProcess7"/>
    <dgm:cxn modelId="{B13EC4FC-AED2-4A3B-8A73-0140604306B0}" type="presParOf" srcId="{40D07353-D65C-43D3-8CB1-0261F94EECD9}" destId="{E24CD2E5-414E-4BE1-8107-ACEDCF8E1A94}" srcOrd="2" destOrd="0" presId="urn:microsoft.com/office/officeart/2005/8/layout/hProcess7"/>
    <dgm:cxn modelId="{928F76DC-C3EE-4312-905F-EFF4E23D73D4}" type="presParOf" srcId="{5B7FF6BB-0766-4B20-BA3F-6275019C0687}" destId="{F9EEDD3A-B1A8-4C8F-BFFB-E40D8B4B5D96}" srcOrd="3" destOrd="0" presId="urn:microsoft.com/office/officeart/2005/8/layout/hProcess7"/>
    <dgm:cxn modelId="{FF242C0E-4C8D-4899-848F-58FC4EAE4C60}" type="presParOf" srcId="{5B7FF6BB-0766-4B20-BA3F-6275019C0687}" destId="{50A158B6-9BCB-485F-9052-577F503B9C47}" srcOrd="4" destOrd="0" presId="urn:microsoft.com/office/officeart/2005/8/layout/hProcess7"/>
    <dgm:cxn modelId="{13A3DEB1-30FF-48DF-AE1E-1A0439BD921A}" type="presParOf" srcId="{50A158B6-9BCB-485F-9052-577F503B9C47}" destId="{4EDE9863-0BDE-4F4E-9ECD-5470A5FCEF55}" srcOrd="0" destOrd="0" presId="urn:microsoft.com/office/officeart/2005/8/layout/hProcess7"/>
    <dgm:cxn modelId="{0F657881-A053-4C45-9FFC-24BFB0C49739}" type="presParOf" srcId="{50A158B6-9BCB-485F-9052-577F503B9C47}" destId="{3F763A63-0A52-4844-B37A-08F2CE738302}" srcOrd="1" destOrd="0" presId="urn:microsoft.com/office/officeart/2005/8/layout/hProcess7"/>
    <dgm:cxn modelId="{BC5CEC5C-7A6E-4C04-B06F-8147AC982867}" type="presParOf" srcId="{50A158B6-9BCB-485F-9052-577F503B9C47}" destId="{96989CC1-28D0-4E52-A963-17B238C2921F}" srcOrd="2" destOrd="0" presId="urn:microsoft.com/office/officeart/2005/8/layout/hProcess7"/>
    <dgm:cxn modelId="{AB216185-C386-45AF-998C-2438559AFBB5}" type="presParOf" srcId="{5B7FF6BB-0766-4B20-BA3F-6275019C0687}" destId="{DBB890BD-716A-46B9-808C-FD26194C2425}" srcOrd="5" destOrd="0" presId="urn:microsoft.com/office/officeart/2005/8/layout/hProcess7"/>
    <dgm:cxn modelId="{046F9B85-9882-49BB-B381-8E884D9BAE65}" type="presParOf" srcId="{5B7FF6BB-0766-4B20-BA3F-6275019C0687}" destId="{D496F4BF-9DF2-4B52-9E8A-4FFA4E799C91}" srcOrd="6" destOrd="0" presId="urn:microsoft.com/office/officeart/2005/8/layout/hProcess7"/>
    <dgm:cxn modelId="{C72E32F5-BB57-4D6D-BBB2-D3171FCFD3BE}" type="presParOf" srcId="{D496F4BF-9DF2-4B52-9E8A-4FFA4E799C91}" destId="{DD0328D6-BF35-4226-A396-C9ACD170F2A3}" srcOrd="0" destOrd="0" presId="urn:microsoft.com/office/officeart/2005/8/layout/hProcess7"/>
    <dgm:cxn modelId="{C9BD0D8D-5512-4604-8DEE-06CC53C21EED}" type="presParOf" srcId="{D496F4BF-9DF2-4B52-9E8A-4FFA4E799C91}" destId="{02FAA9AC-99F9-431C-BEB5-B8924DC9C3D4}" srcOrd="1" destOrd="0" presId="urn:microsoft.com/office/officeart/2005/8/layout/hProcess7"/>
    <dgm:cxn modelId="{9FE9FC3D-8DFA-4D2C-89E4-1E9755B6A2AC}" type="presParOf" srcId="{D496F4BF-9DF2-4B52-9E8A-4FFA4E799C91}" destId="{F4668CC6-E3B5-4086-AC91-360ED8106C35}" srcOrd="2" destOrd="0" presId="urn:microsoft.com/office/officeart/2005/8/layout/hProcess7"/>
    <dgm:cxn modelId="{F11CDA1E-1839-468E-9B07-73ED114122D1}" type="presParOf" srcId="{5B7FF6BB-0766-4B20-BA3F-6275019C0687}" destId="{1B0A1521-CB07-45D6-A10E-62339909DB9B}" srcOrd="7" destOrd="0" presId="urn:microsoft.com/office/officeart/2005/8/layout/hProcess7"/>
    <dgm:cxn modelId="{6C50B604-F12F-42BC-92DA-D56EE32FC1D1}" type="presParOf" srcId="{5B7FF6BB-0766-4B20-BA3F-6275019C0687}" destId="{F9041768-7587-4F0D-A78D-90BE1C545231}" srcOrd="8" destOrd="0" presId="urn:microsoft.com/office/officeart/2005/8/layout/hProcess7"/>
    <dgm:cxn modelId="{D110CF8C-B5C9-4A6A-AB25-625914A4F49F}" type="presParOf" srcId="{F9041768-7587-4F0D-A78D-90BE1C545231}" destId="{3E3FA665-384E-4C56-9228-0F27CC92D67F}" srcOrd="0" destOrd="0" presId="urn:microsoft.com/office/officeart/2005/8/layout/hProcess7"/>
    <dgm:cxn modelId="{F15E9C1F-EF95-4294-BC46-3BC72C42F7F5}" type="presParOf" srcId="{F9041768-7587-4F0D-A78D-90BE1C545231}" destId="{1AE4262D-1EFB-40D3-8A73-5C8D93436230}" srcOrd="1" destOrd="0" presId="urn:microsoft.com/office/officeart/2005/8/layout/hProcess7"/>
    <dgm:cxn modelId="{75C39EBC-769A-4550-90D1-F8823C5BBFA8}" type="presParOf" srcId="{F9041768-7587-4F0D-A78D-90BE1C545231}" destId="{4808B1DF-4B79-49CB-A651-C9A6F59B6ABA}" srcOrd="2" destOrd="0" presId="urn:microsoft.com/office/officeart/2005/8/layout/hProcess7"/>
    <dgm:cxn modelId="{33C3BD67-35C1-4A82-AE1F-83DCFFBF2684}" type="presParOf" srcId="{5B7FF6BB-0766-4B20-BA3F-6275019C0687}" destId="{3E0C8BF1-CF3A-406F-963E-C5AC6752DEF2}" srcOrd="9" destOrd="0" presId="urn:microsoft.com/office/officeart/2005/8/layout/hProcess7"/>
    <dgm:cxn modelId="{8A461299-3F03-47E4-B56E-E38B5E01BF64}" type="presParOf" srcId="{5B7FF6BB-0766-4B20-BA3F-6275019C0687}" destId="{7DB9C249-9FE7-42B4-9D64-03D4CBDF77CA}" srcOrd="10" destOrd="0" presId="urn:microsoft.com/office/officeart/2005/8/layout/hProcess7"/>
    <dgm:cxn modelId="{0072A330-C509-401E-A2D6-41EAE9285194}" type="presParOf" srcId="{7DB9C249-9FE7-42B4-9D64-03D4CBDF77CA}" destId="{F82EDACE-54C4-4D15-A522-58C4F10BCF01}" srcOrd="0" destOrd="0" presId="urn:microsoft.com/office/officeart/2005/8/layout/hProcess7"/>
    <dgm:cxn modelId="{BDF880C6-6541-4BF8-B6B0-33B717249890}" type="presParOf" srcId="{7DB9C249-9FE7-42B4-9D64-03D4CBDF77CA}" destId="{EE7B6F30-B57E-4C06-9D7E-3535FD37EC93}" srcOrd="1" destOrd="0" presId="urn:microsoft.com/office/officeart/2005/8/layout/hProcess7"/>
    <dgm:cxn modelId="{58DB5ACC-022F-442F-9B92-3B033829FB58}" type="presParOf" srcId="{7DB9C249-9FE7-42B4-9D64-03D4CBDF77CA}" destId="{D1291820-80A9-4EA7-9C40-8C1BDC510FD1}" srcOrd="2" destOrd="0" presId="urn:microsoft.com/office/officeart/2005/8/layout/hProcess7"/>
    <dgm:cxn modelId="{C965DD03-19DC-4DE4-80C9-3B7FF8AFD378}" type="presParOf" srcId="{5B7FF6BB-0766-4B20-BA3F-6275019C0687}" destId="{C65B36A7-9D13-43F6-9C16-1834CDB6C69E}" srcOrd="11" destOrd="0" presId="urn:microsoft.com/office/officeart/2005/8/layout/hProcess7"/>
    <dgm:cxn modelId="{FD3BE6F7-891A-49EC-93E7-9116DAD6BBB3}" type="presParOf" srcId="{5B7FF6BB-0766-4B20-BA3F-6275019C0687}" destId="{E8515355-715D-4BED-8F11-EDEA4AEFFC57}" srcOrd="12" destOrd="0" presId="urn:microsoft.com/office/officeart/2005/8/layout/hProcess7"/>
    <dgm:cxn modelId="{18542B41-B3FF-4CB6-918B-952BC9DABF79}" type="presParOf" srcId="{E8515355-715D-4BED-8F11-EDEA4AEFFC57}" destId="{8E4EC018-AF18-45A2-99E5-036AC37C3AD3}" srcOrd="0" destOrd="0" presId="urn:microsoft.com/office/officeart/2005/8/layout/hProcess7"/>
    <dgm:cxn modelId="{E6B68D95-A28F-4EB1-9B00-4CF62AF38C12}" type="presParOf" srcId="{E8515355-715D-4BED-8F11-EDEA4AEFFC57}" destId="{D3D61509-13C3-40C3-ACC6-35CF6D74E07D}" srcOrd="1" destOrd="0" presId="urn:microsoft.com/office/officeart/2005/8/layout/hProcess7"/>
    <dgm:cxn modelId="{2F5FB938-EE5C-4BF7-8D2A-897D31EFAD95}" type="presParOf" srcId="{5B7FF6BB-0766-4B20-BA3F-6275019C0687}" destId="{D168DDF3-457F-4A1C-9C0E-7B7509931A58}" srcOrd="13" destOrd="0" presId="urn:microsoft.com/office/officeart/2005/8/layout/hProcess7"/>
    <dgm:cxn modelId="{E2DE1FF8-12D2-432B-8116-450F468448FD}" type="presParOf" srcId="{5B7FF6BB-0766-4B20-BA3F-6275019C0687}" destId="{28A1151E-8C68-4E98-A6AD-52C5835D01FD}" srcOrd="14" destOrd="0" presId="urn:microsoft.com/office/officeart/2005/8/layout/hProcess7"/>
    <dgm:cxn modelId="{6D523A53-8703-4D83-AF95-F00E082DA32B}" type="presParOf" srcId="{28A1151E-8C68-4E98-A6AD-52C5835D01FD}" destId="{185A3473-2B34-4A51-83A2-46B4422E3599}" srcOrd="0" destOrd="0" presId="urn:microsoft.com/office/officeart/2005/8/layout/hProcess7"/>
    <dgm:cxn modelId="{74945F3F-4DB6-4D13-B903-C1B81000A0AC}" type="presParOf" srcId="{28A1151E-8C68-4E98-A6AD-52C5835D01FD}" destId="{F11C2E67-361C-4F66-871F-952B15388028}" srcOrd="1" destOrd="0" presId="urn:microsoft.com/office/officeart/2005/8/layout/hProcess7"/>
    <dgm:cxn modelId="{38A8CDEC-0857-4ECA-8D80-4E253805ACDD}" type="presParOf" srcId="{28A1151E-8C68-4E98-A6AD-52C5835D01FD}" destId="{405747F8-8CFE-4871-8288-09307A3CD569}" srcOrd="2" destOrd="0" presId="urn:microsoft.com/office/officeart/2005/8/layout/hProcess7"/>
    <dgm:cxn modelId="{9A153B17-7EE2-4662-A415-9FD0C895E438}" type="presParOf" srcId="{5B7FF6BB-0766-4B20-BA3F-6275019C0687}" destId="{2295FD4D-65B8-412C-A02F-7643C76FFE61}" srcOrd="15" destOrd="0" presId="urn:microsoft.com/office/officeart/2005/8/layout/hProcess7"/>
    <dgm:cxn modelId="{5A6D01D1-BFAF-41DA-BC15-065BE456D97B}" type="presParOf" srcId="{5B7FF6BB-0766-4B20-BA3F-6275019C0687}" destId="{C24243BF-06AA-47EE-B667-68C9FDC26944}" srcOrd="16" destOrd="0" presId="urn:microsoft.com/office/officeart/2005/8/layout/hProcess7"/>
    <dgm:cxn modelId="{240907CB-3B5D-4D1F-87A8-A7CE71944FDA}" type="presParOf" srcId="{C24243BF-06AA-47EE-B667-68C9FDC26944}" destId="{12888438-B040-48DD-A510-E29B7BA21FC1}" srcOrd="0" destOrd="0" presId="urn:microsoft.com/office/officeart/2005/8/layout/hProcess7"/>
    <dgm:cxn modelId="{A5EDE9E5-24CE-449B-8C5A-54C0BB15ED74}" type="presParOf" srcId="{C24243BF-06AA-47EE-B667-68C9FDC26944}" destId="{50C93A28-3495-4024-9E5B-12FBCEE7670B}" srcOrd="1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9C34EB-5F7B-4B29-BF39-BF36A6570ABF}">
      <dsp:nvSpPr>
        <dsp:cNvPr id="0" name=""/>
        <dsp:cNvSpPr/>
      </dsp:nvSpPr>
      <dsp:spPr>
        <a:xfrm>
          <a:off x="0" y="722024"/>
          <a:ext cx="1599307" cy="1919168"/>
        </a:xfrm>
        <a:prstGeom prst="roundRect">
          <a:avLst>
            <a:gd name="adj" fmla="val 5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16200000">
        <a:off x="-626928" y="1348953"/>
        <a:ext cx="1573718" cy="319861"/>
      </dsp:txXfrm>
    </dsp:sp>
    <dsp:sp modelId="{9F65B8CE-64C6-4156-942E-0D46F3AAF9FE}">
      <dsp:nvSpPr>
        <dsp:cNvPr id="0" name=""/>
        <dsp:cNvSpPr/>
      </dsp:nvSpPr>
      <dsp:spPr>
        <a:xfrm>
          <a:off x="319861" y="722024"/>
          <a:ext cx="1191483" cy="191916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3157" rIns="0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/>
        </a:p>
      </dsp:txBody>
      <dsp:txXfrm>
        <a:off x="319861" y="722024"/>
        <a:ext cx="1191483" cy="1919168"/>
      </dsp:txXfrm>
    </dsp:sp>
    <dsp:sp modelId="{4EDE9863-0BDE-4F4E-9ECD-5470A5FCEF55}">
      <dsp:nvSpPr>
        <dsp:cNvPr id="0" name=""/>
        <dsp:cNvSpPr/>
      </dsp:nvSpPr>
      <dsp:spPr>
        <a:xfrm>
          <a:off x="1659863" y="746187"/>
          <a:ext cx="1599307" cy="1919168"/>
        </a:xfrm>
        <a:prstGeom prst="roundRect">
          <a:avLst>
            <a:gd name="adj" fmla="val 5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16200000">
        <a:off x="1032935" y="1373115"/>
        <a:ext cx="1573718" cy="319861"/>
      </dsp:txXfrm>
    </dsp:sp>
    <dsp:sp modelId="{3BFD5E8A-0C6D-4A00-B595-27641ED5ECE9}">
      <dsp:nvSpPr>
        <dsp:cNvPr id="0" name=""/>
        <dsp:cNvSpPr/>
      </dsp:nvSpPr>
      <dsp:spPr>
        <a:xfrm rot="5400000">
          <a:off x="1526815" y="2271757"/>
          <a:ext cx="282088" cy="23989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989CC1-28D0-4E52-A963-17B238C2921F}">
      <dsp:nvSpPr>
        <dsp:cNvPr id="0" name=""/>
        <dsp:cNvSpPr/>
      </dsp:nvSpPr>
      <dsp:spPr>
        <a:xfrm>
          <a:off x="1979725" y="746187"/>
          <a:ext cx="1191483" cy="191916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3157" rIns="0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/>
        </a:p>
      </dsp:txBody>
      <dsp:txXfrm>
        <a:off x="1979725" y="746187"/>
        <a:ext cx="1191483" cy="1919168"/>
      </dsp:txXfrm>
    </dsp:sp>
    <dsp:sp modelId="{3E3FA665-384E-4C56-9228-0F27CC92D67F}">
      <dsp:nvSpPr>
        <dsp:cNvPr id="0" name=""/>
        <dsp:cNvSpPr/>
      </dsp:nvSpPr>
      <dsp:spPr>
        <a:xfrm>
          <a:off x="3315146" y="746187"/>
          <a:ext cx="1599307" cy="1919168"/>
        </a:xfrm>
        <a:prstGeom prst="roundRect">
          <a:avLst>
            <a:gd name="adj" fmla="val 5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16200000">
        <a:off x="2688218" y="1373115"/>
        <a:ext cx="1573718" cy="319861"/>
      </dsp:txXfrm>
    </dsp:sp>
    <dsp:sp modelId="{02FAA9AC-99F9-431C-BEB5-B8924DC9C3D4}">
      <dsp:nvSpPr>
        <dsp:cNvPr id="0" name=""/>
        <dsp:cNvSpPr/>
      </dsp:nvSpPr>
      <dsp:spPr>
        <a:xfrm rot="5400000">
          <a:off x="3182098" y="2271757"/>
          <a:ext cx="282088" cy="23989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08B1DF-4B79-49CB-A651-C9A6F59B6ABA}">
      <dsp:nvSpPr>
        <dsp:cNvPr id="0" name=""/>
        <dsp:cNvSpPr/>
      </dsp:nvSpPr>
      <dsp:spPr>
        <a:xfrm>
          <a:off x="3635007" y="746187"/>
          <a:ext cx="1191483" cy="191916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3157" rIns="0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/>
        </a:p>
      </dsp:txBody>
      <dsp:txXfrm>
        <a:off x="3635007" y="746187"/>
        <a:ext cx="1191483" cy="1919168"/>
      </dsp:txXfrm>
    </dsp:sp>
    <dsp:sp modelId="{8E4EC018-AF18-45A2-99E5-036AC37C3AD3}">
      <dsp:nvSpPr>
        <dsp:cNvPr id="0" name=""/>
        <dsp:cNvSpPr/>
      </dsp:nvSpPr>
      <dsp:spPr>
        <a:xfrm>
          <a:off x="4970429" y="746187"/>
          <a:ext cx="1599307" cy="1919168"/>
        </a:xfrm>
        <a:prstGeom prst="roundRect">
          <a:avLst>
            <a:gd name="adj" fmla="val 5000"/>
          </a:avLst>
        </a:prstGeom>
        <a:solidFill>
          <a:srgbClr val="33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16200000">
        <a:off x="4343500" y="1373115"/>
        <a:ext cx="1573718" cy="319861"/>
      </dsp:txXfrm>
    </dsp:sp>
    <dsp:sp modelId="{EE7B6F30-B57E-4C06-9D7E-3535FD37EC93}">
      <dsp:nvSpPr>
        <dsp:cNvPr id="0" name=""/>
        <dsp:cNvSpPr/>
      </dsp:nvSpPr>
      <dsp:spPr>
        <a:xfrm rot="5400000">
          <a:off x="4837381" y="2271757"/>
          <a:ext cx="282088" cy="23989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888438-B040-48DD-A510-E29B7BA21FC1}">
      <dsp:nvSpPr>
        <dsp:cNvPr id="0" name=""/>
        <dsp:cNvSpPr/>
      </dsp:nvSpPr>
      <dsp:spPr>
        <a:xfrm>
          <a:off x="6625712" y="746187"/>
          <a:ext cx="1599307" cy="1919168"/>
        </a:xfrm>
        <a:prstGeom prst="roundRect">
          <a:avLst>
            <a:gd name="adj" fmla="val 5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16200000">
        <a:off x="5998783" y="1373115"/>
        <a:ext cx="1573718" cy="319861"/>
      </dsp:txXfrm>
    </dsp:sp>
    <dsp:sp modelId="{F11C2E67-361C-4F66-871F-952B15388028}">
      <dsp:nvSpPr>
        <dsp:cNvPr id="0" name=""/>
        <dsp:cNvSpPr/>
      </dsp:nvSpPr>
      <dsp:spPr>
        <a:xfrm rot="5400000">
          <a:off x="6492664" y="2271757"/>
          <a:ext cx="282088" cy="23989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4F400-9BB0-449B-8FE1-51D015D4158F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78FB3-47E0-4342-AE97-AEA8E3BC8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54;&#1089;&#1085;&#1086;&#1074;&#1072;\&#1042;'&#1102;&#1085;&#1086;&#1074;&#1072;%20&#1054;.&#1070;.%20&#1052;&#1072;&#1081;&#1089;&#1090;&#1077;&#1088;-&#1082;&#1083;&#1072;&#1089;\&#1044;&#1077;&#1090;&#1089;&#1082;&#1080;&#1077;_&#1056;&#1091;&#1089;&#1089;&#1082;&#1080;&#1077;_-_&#1055;&#1077;&#1089;&#1077;&#1085;&#1082;&#1072;_&#1074;&#1080;&#1085;&#1085;&#1080;-&#1087;&#1091;&#1093;&#1072;_%5b-_T-25%25%5d.mp3" TargetMode="Externa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54;&#1089;&#1085;&#1086;&#1074;&#1072;\&#1042;'&#1102;&#1085;&#1086;&#1074;&#1072;%20&#1054;.&#1070;.%20&#1052;&#1072;&#1081;&#1089;&#1090;&#1077;&#1088;-&#1082;&#1083;&#1072;&#1089;\&#1073;&#1076;&#1078;&#1086;&#1083;&#1080;&#1085;&#1072;%20&#1093;&#1072;&#1090;&#1072;.mp3" TargetMode="Externa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_6e641_43c9ce1d_XL.png" id="6" name="Содержимое 3"/>
          <p:cNvPicPr>
            <a:picLocks noChangeAspect="1"/>
          </p:cNvPicPr>
          <p:nvPr/>
        </p:nvPicPr>
        <p:blipFill>
          <a:blip cstate="print" r:embed="rId2">
            <a:lum bright="40000"/>
          </a:blip>
          <a:srcRect b="19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00174"/>
            <a:ext cx="5143536" cy="3000396"/>
          </a:xfrm>
        </p:spPr>
        <p:txBody>
          <a:bodyPr>
            <a:normAutofit/>
          </a:bodyPr>
          <a:lstStyle/>
          <a:p>
            <a:r>
              <a:rPr b="1" dirty="0" lang="uk-UA" smtClean="0" sz="96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50800" rotWithShape="0">
                    <a:srgbClr val="000000"/>
                  </a:outerShdw>
                </a:effectLst>
              </a:rPr>
              <a:t>БУКВА</a:t>
            </a:r>
            <a:endParaRPr b="1" dirty="0" lang="ru-RU" sz="9600">
              <a:ln cmpd="sng" w="17780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algn="tl" blurRad="50800" rotWithShape="0">
                  <a:srgbClr val="000000"/>
                </a:outerShdw>
              </a:effectLst>
            </a:endParaRPr>
          </a:p>
        </p:txBody>
      </p:sp>
      <p:pic>
        <p:nvPicPr>
          <p:cNvPr descr="1366750561_yjksx60mv3lw5o4.jpeg" id="9" name="Содержимое 8"/>
          <p:cNvPicPr>
            <a:picLocks noChangeAspect="1" noGrp="1"/>
          </p:cNvPicPr>
          <p:nvPr>
            <p:ph idx="1"/>
          </p:nvPr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4" y="1714488"/>
            <a:ext cx="2643206" cy="2071702"/>
          </a:xfrm>
        </p:spPr>
      </p:pic>
      <p:sp>
        <p:nvSpPr>
          <p:cNvPr id="5" name="TextBox 4"/>
          <p:cNvSpPr txBox="1"/>
          <p:nvPr/>
        </p:nvSpPr>
        <p:spPr>
          <a:xfrm>
            <a:off x="1428728" y="500042"/>
            <a:ext cx="6786610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cap="all" dirty="0" lang="ru-RU" smtClean="0" sz="3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    Урок </a:t>
            </a:r>
            <a:r>
              <a:rPr b="1" cap="all" dirty="0" err="1" lang="ru-RU" smtClean="0" sz="3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навчання</a:t>
            </a:r>
            <a:r>
              <a:rPr b="1" cap="all" dirty="0" lang="ru-RU" smtClean="0" sz="3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 </a:t>
            </a:r>
            <a:r>
              <a:rPr b="1" cap="all" dirty="0" err="1" lang="ru-RU" smtClean="0" sz="3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грамоти</a:t>
            </a:r>
            <a:endParaRPr b="1" cap="all" dirty="0" lang="ru-RU" sz="36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5072074"/>
            <a:ext cx="6267174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/>
              <a:t>     </a:t>
            </a:r>
            <a:r>
              <a:rPr b="1" dirty="0" err="1" lang="ru-RU" smtClean="0"/>
              <a:t>Підготувала</a:t>
            </a:r>
            <a:r>
              <a:rPr b="1" dirty="0" lang="ru-RU" smtClean="0"/>
              <a:t> </a:t>
            </a:r>
            <a:r>
              <a:rPr b="1" dirty="0" err="1" lang="ru-RU" smtClean="0"/>
              <a:t>вчитель</a:t>
            </a:r>
            <a:r>
              <a:rPr b="1" dirty="0" lang="ru-RU" smtClean="0"/>
              <a:t> </a:t>
            </a:r>
            <a:r>
              <a:rPr b="1" dirty="0" err="1" lang="ru-RU" smtClean="0"/>
              <a:t>початкових</a:t>
            </a:r>
            <a:r>
              <a:rPr b="1" dirty="0" lang="ru-RU" smtClean="0"/>
              <a:t> </a:t>
            </a:r>
            <a:r>
              <a:rPr b="1" dirty="0" err="1" lang="ru-RU" smtClean="0"/>
              <a:t>класів</a:t>
            </a:r>
            <a:r>
              <a:rPr b="1" dirty="0" lang="ru-RU" smtClean="0"/>
              <a:t>  </a:t>
            </a:r>
            <a:r>
              <a:rPr b="1" dirty="0" err="1" lang="ru-RU" smtClean="0"/>
              <a:t>вищої</a:t>
            </a:r>
            <a:r>
              <a:rPr b="1" dirty="0" lang="ru-RU" smtClean="0"/>
              <a:t> </a:t>
            </a:r>
            <a:r>
              <a:rPr b="1" dirty="0" err="1" lang="ru-RU" smtClean="0"/>
              <a:t>категорії</a:t>
            </a:r>
            <a:r>
              <a:rPr b="1" dirty="0" lang="ru-RU" smtClean="0"/>
              <a:t> </a:t>
            </a:r>
          </a:p>
          <a:p>
            <a:r>
              <a:rPr b="1" dirty="0" lang="ru-RU" smtClean="0"/>
              <a:t>                         </a:t>
            </a:r>
            <a:r>
              <a:rPr b="1" dirty="0" err="1" lang="ru-RU" smtClean="0"/>
              <a:t>В’юнова</a:t>
            </a:r>
            <a:r>
              <a:rPr b="1" dirty="0" lang="ru-RU" smtClean="0"/>
              <a:t> </a:t>
            </a:r>
            <a:r>
              <a:rPr b="1" dirty="0" err="1" lang="ru-RU" smtClean="0"/>
              <a:t>Олена</a:t>
            </a:r>
            <a:r>
              <a:rPr b="1" dirty="0" lang="ru-RU" smtClean="0"/>
              <a:t> </a:t>
            </a:r>
            <a:r>
              <a:rPr b="1" dirty="0" err="1" lang="ru-RU" smtClean="0"/>
              <a:t>Юріївна</a:t>
            </a:r>
            <a:endParaRPr b="1" dirty="0"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5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1344365221_vini-pu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16" name="Детские_Русские_-_Песенка_винни-пуха_[-_T-25%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43834" y="5786430"/>
            <a:ext cx="1071570" cy="107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02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85728"/>
            <a:ext cx="50526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428604"/>
            <a:ext cx="50526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571480"/>
            <a:ext cx="50526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?</a:t>
            </a: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457200" y="2714620"/>
          <a:ext cx="8229600" cy="3411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jz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472" y="3714752"/>
            <a:ext cx="1357322" cy="1357322"/>
          </a:xfrm>
          <a:prstGeom prst="rect">
            <a:avLst/>
          </a:prstGeom>
        </p:spPr>
      </p:pic>
      <p:pic>
        <p:nvPicPr>
          <p:cNvPr id="7" name="Рисунок 6" descr="jz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7620" y="3643314"/>
            <a:ext cx="1357322" cy="1357322"/>
          </a:xfrm>
          <a:prstGeom prst="rect">
            <a:avLst/>
          </a:prstGeom>
        </p:spPr>
      </p:pic>
      <p:pic>
        <p:nvPicPr>
          <p:cNvPr id="8" name="Рисунок 7" descr="jz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15206" y="3643314"/>
            <a:ext cx="1357322" cy="13573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85918" y="171448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    </a:t>
            </a:r>
            <a:r>
              <a:rPr lang="uk-UA" sz="4000" b="1" dirty="0" smtClean="0"/>
              <a:t>Проблемне завдання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85786" y="2357430"/>
            <a:ext cx="6630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-  Назви слово, в якому звук [Ж] чуємо на початку, в кінці слова.</a:t>
            </a:r>
          </a:p>
          <a:p>
            <a:r>
              <a:rPr lang="uk-UA" dirty="0" smtClean="0"/>
              <a:t>-  Назви слово, в якому цей звук зустрічається декілька разів.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_6e641_43c9ce1d_XL.png" id="3" name="Рисунок 2"/>
          <p:cNvPicPr>
            <a:picLocks noChangeAspect="1"/>
          </p:cNvPicPr>
          <p:nvPr/>
        </p:nvPicPr>
        <p:blipFill>
          <a:blip cstate="print" r:embed="rId2">
            <a:lum bright="40000"/>
          </a:blip>
          <a:srcRect b="19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43042" y="1071546"/>
          <a:ext cx="6096000" cy="5400660"/>
        </p:xfrm>
        <a:graphic>
          <a:graphicData uri="http://schemas.openxmlformats.org/drawingml/2006/table">
            <a:tbl>
              <a:tblPr bandRow="1" firstRow="1">
                <a:tableStyleId>{5940675A-B579-460E-94D1-54222C63F5DA}</a:tableStyleId>
              </a:tblPr>
              <a:tblGrid>
                <a:gridCol w="642942"/>
                <a:gridCol w="2571768"/>
                <a:gridCol w="2881290"/>
              </a:tblGrid>
              <a:tr h="677796">
                <a:tc>
                  <a:txBody>
                    <a:bodyPr/>
                    <a:lstStyle/>
                    <a:p>
                      <a:endParaRPr dirty="0"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 dirty="0" lang="uk-UA" smtClean="0"/>
                        <a:t>                 1 рівень </a:t>
                      </a:r>
                      <a:endParaRPr b="1" dirty="0"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 dirty="0" lang="uk-UA" smtClean="0"/>
                        <a:t>              2 рівень</a:t>
                      </a:r>
                      <a:endParaRPr b="1" dirty="0" lang="ru-RU"/>
                    </a:p>
                  </a:txBody>
                  <a:tcPr/>
                </a:tc>
              </a:tr>
              <a:tr h="677796">
                <a:tc>
                  <a:txBody>
                    <a:bodyPr/>
                    <a:lstStyle/>
                    <a:p>
                      <a:r>
                        <a:rPr dirty="0" lang="uk-UA" smtClean="0"/>
                        <a:t>1</a:t>
                      </a:r>
                      <a:endParaRPr b="1" dirty="0"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 dirty="0" lang="uk-UA" smtClean="0"/>
                        <a:t>Підкресли склади з буквою</a:t>
                      </a:r>
                      <a:r>
                        <a:rPr b="1" baseline="0" dirty="0" lang="uk-UA" smtClean="0"/>
                        <a:t> ж</a:t>
                      </a:r>
                      <a:endParaRPr b="1" dirty="0"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 dirty="0" lang="uk-UA" smtClean="0"/>
                        <a:t>Підкресли букву ж в словах</a:t>
                      </a:r>
                      <a:endParaRPr b="1" dirty="0" lang="ru-RU"/>
                    </a:p>
                  </a:txBody>
                  <a:tcPr/>
                </a:tc>
              </a:tr>
              <a:tr h="356572">
                <a:tc gridSpan="3">
                  <a:txBody>
                    <a:bodyPr/>
                    <a:lstStyle/>
                    <a:p>
                      <a:r>
                        <a:rPr b="1" dirty="0" lang="uk-UA" smtClean="0"/>
                        <a:t>Перевірка </a:t>
                      </a:r>
                      <a:endParaRPr b="1" dirty="0"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7796">
                <a:tc>
                  <a:txBody>
                    <a:bodyPr/>
                    <a:lstStyle/>
                    <a:p>
                      <a:r>
                        <a:rPr dirty="0" lang="uk-UA" smtClean="0"/>
                        <a:t>2</a:t>
                      </a:r>
                      <a:endParaRPr b="1" dirty="0"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 dirty="0" lang="uk-UA" smtClean="0"/>
                        <a:t>Прочитай </a:t>
                      </a:r>
                      <a:r>
                        <a:rPr b="1" baseline="0" dirty="0" lang="uk-UA" smtClean="0"/>
                        <a:t> </a:t>
                      </a:r>
                      <a:r>
                        <a:rPr b="1" dirty="0" lang="uk-UA" smtClean="0"/>
                        <a:t>слова, які починаються буквою ж</a:t>
                      </a:r>
                      <a:endParaRPr b="1" dirty="0"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 dirty="0" lang="uk-UA" smtClean="0"/>
                        <a:t>Підкресли склади з буквою ж</a:t>
                      </a:r>
                      <a:endParaRPr b="1" dirty="0" lang="ru-RU"/>
                    </a:p>
                  </a:txBody>
                  <a:tcPr/>
                </a:tc>
              </a:tr>
              <a:tr h="364292">
                <a:tc gridSpan="3">
                  <a:txBody>
                    <a:bodyPr/>
                    <a:lstStyle/>
                    <a:p>
                      <a:r>
                        <a:rPr b="1" dirty="0" lang="uk-UA" smtClean="0"/>
                        <a:t> Перевірка </a:t>
                      </a:r>
                      <a:endParaRPr b="1" dirty="0"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7796">
                <a:tc>
                  <a:txBody>
                    <a:bodyPr/>
                    <a:lstStyle/>
                    <a:p>
                      <a:r>
                        <a:rPr dirty="0" lang="uk-UA" smtClean="0"/>
                        <a:t>3</a:t>
                      </a:r>
                      <a:endParaRPr b="1" dirty="0"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 dirty="0" lang="uk-UA" smtClean="0"/>
                        <a:t>Прочитай  слова,</a:t>
                      </a:r>
                      <a:r>
                        <a:rPr b="1" baseline="0" dirty="0" lang="uk-UA" smtClean="0"/>
                        <a:t> які закінчуються буквою ж</a:t>
                      </a:r>
                      <a:endParaRPr b="1" dirty="0"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 dirty="0" lang="uk-UA" smtClean="0"/>
                        <a:t>Прочитай по складах слова </a:t>
                      </a:r>
                      <a:r>
                        <a:rPr b="1" baseline="0" dirty="0" lang="uk-UA" smtClean="0"/>
                        <a:t> 1 стовпчика</a:t>
                      </a:r>
                      <a:endParaRPr b="1" dirty="0" lang="ru-RU"/>
                    </a:p>
                  </a:txBody>
                  <a:tcPr/>
                </a:tc>
              </a:tr>
              <a:tr h="356572">
                <a:tc gridSpan="3">
                  <a:txBody>
                    <a:bodyPr/>
                    <a:lstStyle/>
                    <a:p>
                      <a:r>
                        <a:rPr b="1" dirty="0" lang="uk-UA" smtClean="0"/>
                        <a:t> Перевірка </a:t>
                      </a:r>
                      <a:endParaRPr b="1" dirty="0"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 lang="ru-RU"/>
                    </a:p>
                  </a:txBody>
                  <a:tcPr/>
                </a:tc>
              </a:tr>
              <a:tr h="891431">
                <a:tc gridSpan="3">
                  <a:txBody>
                    <a:bodyPr/>
                    <a:lstStyle/>
                    <a:p>
                      <a:r>
                        <a:rPr b="1" dirty="0" lang="uk-UA" smtClean="0"/>
                        <a:t>                                           Спільне завдання</a:t>
                      </a:r>
                    </a:p>
                    <a:p>
                      <a:r>
                        <a:rPr b="1" dirty="0" lang="uk-UA" smtClean="0"/>
                        <a:t>               </a:t>
                      </a:r>
                      <a:r>
                        <a:rPr b="0" dirty="0" lang="uk-UA" smtClean="0"/>
                        <a:t>Прочитайте слова, в яких буква ж зустрічається  </a:t>
                      </a:r>
                    </a:p>
                    <a:p>
                      <a:r>
                        <a:rPr b="0" dirty="0" lang="uk-UA" smtClean="0"/>
                        <a:t>                                               декілька разів</a:t>
                      </a:r>
                      <a:endParaRPr b="0" dirty="0"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 lang="ru-RU"/>
                    </a:p>
                  </a:txBody>
                  <a:tcPr/>
                </a:tc>
              </a:tr>
              <a:tr h="677796">
                <a:tc gridSpan="3">
                  <a:txBody>
                    <a:bodyPr/>
                    <a:lstStyle/>
                    <a:p>
                      <a:r>
                        <a:rPr b="1" dirty="0" lang="uk-UA" smtClean="0"/>
                        <a:t> Перевірка </a:t>
                      </a:r>
                      <a:endParaRPr b="1" dirty="0"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descr="re.jpg" id="4" name="Рисунок 3"/>
          <p:cNvPicPr>
            <a:picLocks noChangeAspect="1"/>
          </p:cNvPicPr>
          <p:nvPr/>
        </p:nvPicPr>
        <p:blipFill>
          <a:blip cstate="print" r:embed="rId3">
            <a:clrChange>
              <a:clrFrom>
                <a:srgbClr val="F7FBFE"/>
              </a:clrFrom>
              <a:clrTo>
                <a:srgbClr val="F7FB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1142984"/>
            <a:ext cx="549396" cy="549396"/>
          </a:xfrm>
          <a:prstGeom prst="rect">
            <a:avLst/>
          </a:prstGeom>
        </p:spPr>
      </p:pic>
      <p:pic>
        <p:nvPicPr>
          <p:cNvPr descr="wdtnjr.jpg" id="5" name="Рисунок 4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5F8FF"/>
              </a:clrFrom>
              <a:clrTo>
                <a:srgbClr val="F5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5140" y="1142984"/>
            <a:ext cx="484778" cy="5758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57356" y="0"/>
            <a:ext cx="5786478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4000"/>
              <a:t>       </a:t>
            </a:r>
            <a:r>
              <a:rPr b="1" cap="all" dirty="0" lang="uk-UA" smtClean="0" sz="2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Різнорівнева самостійна робота</a:t>
            </a:r>
          </a:p>
          <a:p>
            <a:r>
              <a:rPr b="1" cap="all" dirty="0" lang="uk-UA" smtClean="0" sz="2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     для розв’язання проблемного завдання </a:t>
            </a:r>
            <a:endParaRPr b="1" cap="all" dirty="0" lang="ru-RU" sz="20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_6e641_43c9ce1d_XL.png" id="2" name="Содержимое 3"/>
          <p:cNvPicPr>
            <a:picLocks noChangeAspect="1"/>
          </p:cNvPicPr>
          <p:nvPr/>
        </p:nvPicPr>
        <p:blipFill>
          <a:blip cstate="print" r:embed="rId2">
            <a:lum bright="40000"/>
          </a:blip>
          <a:srcRect b="19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 lang="ru-RU" smtClean="0"/>
              <a:t>Інформаційні</a:t>
            </a:r>
            <a:r>
              <a:rPr dirty="0" lang="ru-RU" smtClean="0"/>
              <a:t> </a:t>
            </a:r>
            <a:r>
              <a:rPr dirty="0" err="1" lang="ru-RU" smtClean="0"/>
              <a:t>джерела</a:t>
            </a:r>
            <a:r>
              <a:rPr dirty="0" lang="uk-UA" smtClean="0"/>
              <a:t>:</a:t>
            </a:r>
            <a:endParaRPr dirty="0"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dirty="0" lang="uk-UA" smtClean="0"/>
              <a:t>Навчальні програми для загальноосвітніх </a:t>
            </a:r>
            <a:r>
              <a:rPr dirty="0" err="1" lang="uk-UA" smtClean="0"/>
              <a:t>навч</a:t>
            </a:r>
            <a:r>
              <a:rPr dirty="0" lang="uk-UA" smtClean="0"/>
              <a:t>. </a:t>
            </a:r>
            <a:r>
              <a:rPr dirty="0" err="1" lang="uk-UA" smtClean="0"/>
              <a:t>закл</a:t>
            </a:r>
            <a:r>
              <a:rPr dirty="0" lang="uk-UA" smtClean="0"/>
              <a:t>. із навчанням українською мовою. 1-4 класи. – К.: Видавничий дім «Освіта», 2011. – 392 с.</a:t>
            </a:r>
            <a:endParaRPr dirty="0" lang="ru-RU" smtClean="0"/>
          </a:p>
          <a:p>
            <a:pPr lvl="0"/>
            <a:r>
              <a:rPr dirty="0" err="1" lang="uk-UA" smtClean="0"/>
              <a:t>Захарійчук</a:t>
            </a:r>
            <a:r>
              <a:rPr dirty="0" lang="uk-UA" smtClean="0"/>
              <a:t> М.Д., Науменко В.О. Буквар: підручник для 1 кл. </a:t>
            </a:r>
            <a:r>
              <a:rPr dirty="0" err="1" lang="uk-UA" smtClean="0"/>
              <a:t>загальноосвіт</a:t>
            </a:r>
            <a:r>
              <a:rPr dirty="0" lang="uk-UA" smtClean="0"/>
              <a:t>. </a:t>
            </a:r>
            <a:r>
              <a:rPr dirty="0" err="1" lang="uk-UA" smtClean="0"/>
              <a:t>навч</a:t>
            </a:r>
            <a:r>
              <a:rPr dirty="0" lang="uk-UA" smtClean="0"/>
              <a:t>. </a:t>
            </a:r>
            <a:r>
              <a:rPr dirty="0" err="1" lang="uk-UA" smtClean="0"/>
              <a:t>закл</a:t>
            </a:r>
            <a:r>
              <a:rPr dirty="0" lang="uk-UA" smtClean="0"/>
              <a:t>. – К.: Грамота, 2012. – 176 с.</a:t>
            </a:r>
            <a:endParaRPr dirty="0" lang="ru-RU" smtClean="0"/>
          </a:p>
          <a:p>
            <a:pPr lvl="0"/>
            <a:r>
              <a:rPr dirty="0" lang="uk-UA" smtClean="0"/>
              <a:t>С.П.</a:t>
            </a:r>
            <a:r>
              <a:rPr dirty="0" err="1" lang="uk-UA" smtClean="0"/>
              <a:t>Логачевська</a:t>
            </a:r>
            <a:r>
              <a:rPr dirty="0" lang="uk-UA" smtClean="0"/>
              <a:t>. Диференціація у звичайному класі. Посібник для вчителів, методистів, студентів. – К., 1998</a:t>
            </a:r>
            <a:endParaRPr dirty="0" lang="ru-RU" smtClean="0"/>
          </a:p>
          <a:p>
            <a:pPr lvl="0"/>
            <a:r>
              <a:rPr dirty="0" lang="uk-UA" smtClean="0"/>
              <a:t>С.П.</a:t>
            </a:r>
            <a:r>
              <a:rPr dirty="0" err="1" lang="uk-UA" smtClean="0"/>
              <a:t>Логачевська</a:t>
            </a:r>
            <a:r>
              <a:rPr dirty="0" lang="uk-UA" smtClean="0"/>
              <a:t>. Дійти до кожного учня. </a:t>
            </a:r>
            <a:r>
              <a:rPr dirty="0" lang="ru-RU" smtClean="0"/>
              <a:t>/ за ред.Савченко О.Я. –К.</a:t>
            </a:r>
            <a:r>
              <a:rPr dirty="0" lang="uk-UA" smtClean="0"/>
              <a:t>: «Радянська школа», 1990. – 158 с.</a:t>
            </a:r>
            <a:endParaRPr dirty="0" lang="ru-RU" smtClean="0"/>
          </a:p>
          <a:p>
            <a:pPr lvl="0"/>
            <a:r>
              <a:rPr dirty="0" lang="uk-UA" smtClean="0"/>
              <a:t>Цікава дидактика. Українська мова. 1-4класи / автор-упорядник І.Є.</a:t>
            </a:r>
            <a:r>
              <a:rPr dirty="0" err="1" lang="uk-UA" smtClean="0"/>
              <a:t>Серпухова</a:t>
            </a:r>
            <a:r>
              <a:rPr dirty="0" lang="uk-UA" smtClean="0"/>
              <a:t>. – Х.: «Ранок». - 2004.- 304 с.</a:t>
            </a:r>
            <a:endParaRPr dirty="0" lang="ru-RU" smtClean="0"/>
          </a:p>
          <a:p>
            <a:r>
              <a:rPr dirty="0" lang="en-US" smtClean="0"/>
              <a:t>http</a:t>
            </a:r>
            <a:r>
              <a:rPr dirty="0" lang="ru-RU" smtClean="0"/>
              <a:t>:</a:t>
            </a:r>
            <a:r>
              <a:rPr dirty="0" lang="en-US" smtClean="0"/>
              <a:t>//www.google.com.ua</a:t>
            </a:r>
            <a:endParaRPr dirty="0" lang="ru-RU"/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61737072_01.jpg" id="2050" name="Рисунок 7"/>
          <p:cNvPicPr>
            <a:picLocks noChangeAspect="1"/>
          </p:cNvPicPr>
          <p:nvPr/>
        </p:nvPicPr>
        <p:blipFill>
          <a:blip cstate="print" r:embed="rId2"/>
          <a:srcRect r="72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1571604" y="142852"/>
            <a:ext cx="6400800" cy="92390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charset="0" pitchFamily="34" typeface="Arial"/>
              <a:buNone/>
              <a:defRPr/>
            </a:pPr>
            <a:r>
              <a:rPr b="1" dirty="0" lang="uk-UA" smtClean="0" sz="4400">
                <a:solidFill>
                  <a:schemeClr val="tx1"/>
                </a:solidFill>
              </a:rPr>
              <a:t>План уроку</a:t>
            </a:r>
            <a:endParaRPr b="1" dirty="0" lang="ru-RU" smtClean="0" sz="4400">
              <a:solidFill>
                <a:schemeClr val="tx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71472" y="285728"/>
            <a:ext cx="7572375" cy="71438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charset="0" pitchFamily="34" typeface="Arial"/>
              <a:buNone/>
              <a:defRPr/>
            </a:pPr>
            <a:endParaRPr b="1" dirty="0" lang="ru-RU" sz="3200">
              <a:latin typeface="+mn-lt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358082" y="3214686"/>
            <a:ext cx="1357322" cy="128588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143372" y="1142984"/>
            <a:ext cx="1000132" cy="9286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857356" y="1500174"/>
            <a:ext cx="857256" cy="7858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oak-picture-color-2.png" id="15" name="Рисунок 14"/>
          <p:cNvPicPr>
            <a:picLocks noChangeAspect="1"/>
          </p:cNvPicPr>
          <p:nvPr/>
        </p:nvPicPr>
        <p:blipFill>
          <a:blip cstate="print" r:embed="rId3"/>
          <a:srcRect r="121"/>
          <a:stretch>
            <a:fillRect/>
          </a:stretch>
        </p:blipFill>
        <p:spPr>
          <a:xfrm>
            <a:off x="1142976" y="3786190"/>
            <a:ext cx="1624336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9900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словн хатинка.jpg" id="18" name="Рисунок 17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6643702" y="1071546"/>
            <a:ext cx="1469987" cy="2014589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0070C0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2013.jpg" id="19" name="Рисунок 18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3929058" y="2143116"/>
            <a:ext cx="1428748" cy="1869279"/>
          </a:xfrm>
          <a:prstGeom prst="ellipse">
            <a:avLst/>
          </a:prstGeom>
          <a:ln cap="rnd" w="63500">
            <a:solidFill>
              <a:schemeClr val="accent6">
                <a:lumMod val="50000"/>
              </a:schemeClr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421462569.jpg" id="22" name="Рисунок 21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>
            <a:off x="1214414" y="1000108"/>
            <a:ext cx="1524000" cy="2009966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00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http://images.clipartof.com/small/214571-Royalty-Free-RF-Clipart-Illustration-Of-A-Happy-School-Children-Over-An-Open-Book.jpg" id="24" name="Рисунок 23"/>
          <p:cNvPicPr/>
          <p:nvPr/>
        </p:nvPicPr>
        <p:blipFill>
          <a:blip cstate="print" r:embed="rId7"/>
          <a:srcRect b="175"/>
          <a:stretch>
            <a:fillRect/>
          </a:stretch>
        </p:blipFill>
        <p:spPr bwMode="auto">
          <a:xfrm flipH="1">
            <a:off x="6643702" y="3857628"/>
            <a:ext cx="1571636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33CC33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cxnSp>
        <p:nvCxnSpPr>
          <p:cNvPr id="33" name="Прямая со стрелкой 32"/>
          <p:cNvCxnSpPr/>
          <p:nvPr/>
        </p:nvCxnSpPr>
        <p:spPr>
          <a:xfrm>
            <a:off x="3000364" y="1928802"/>
            <a:ext cx="714380" cy="428628"/>
          </a:xfrm>
          <a:prstGeom prst="straightConnector1">
            <a:avLst/>
          </a:prstGeom>
          <a:ln w="38100">
            <a:solidFill>
              <a:srgbClr val="FF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3000364" y="3571876"/>
            <a:ext cx="785818" cy="571504"/>
          </a:xfrm>
          <a:prstGeom prst="straightConnector1">
            <a:avLst/>
          </a:prstGeom>
          <a:ln w="3810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 rot="10800000">
            <a:off x="5572132" y="2071678"/>
            <a:ext cx="785818" cy="28575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 rot="16200000">
            <a:off x="5643570" y="3571876"/>
            <a:ext cx="642942" cy="642942"/>
          </a:xfrm>
          <a:prstGeom prst="straightConnector1">
            <a:avLst/>
          </a:prstGeom>
          <a:ln w="38100">
            <a:solidFill>
              <a:srgbClr val="33CC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3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ereza_1_2_.jpg" id="3074" name="Рисунок 5"/>
          <p:cNvPicPr>
            <a:picLocks noChangeAspect="1"/>
          </p:cNvPicPr>
          <p:nvPr/>
        </p:nvPicPr>
        <p:blipFill>
          <a:blip cstate="print" r:embed="rId3"/>
          <a:srcRect l="5107" r="12809" t="2778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PrirodaMini.jpg" id="3075" name="Содержимое 3"/>
          <p:cNvPicPr>
            <a:picLocks noChangeAspect="1" noGrp="1"/>
          </p:cNvPicPr>
          <p:nvPr>
            <p:ph idx="1"/>
          </p:nvPr>
        </p:nvPicPr>
        <p:blipFill>
          <a:blip cstate="print" r:embed="rId4"/>
          <a:srcRect l="17526" r="11340"/>
          <a:stretch>
            <a:fillRect/>
          </a:stretch>
        </p:blipFill>
        <p:spPr>
          <a:xfrm>
            <a:off x="3143240" y="0"/>
            <a:ext cx="5357813" cy="6715126"/>
          </a:xfrm>
        </p:spPr>
      </p:pic>
      <p:pic>
        <p:nvPicPr>
          <p:cNvPr descr="21929302_1207223455_13262835_vinni_puh.gif" id="3076" name="Рисунок 4"/>
          <p:cNvPicPr>
            <a:picLocks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000232" y="4143380"/>
            <a:ext cx="2117725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18954bd457ed78a7caa013db92f1d499.gif" id="5" name="Рисунок 4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 flipH="1" rot="905156">
            <a:off x="2071670" y="2214554"/>
            <a:ext cx="857256" cy="379812"/>
          </a:xfrm>
          <a:prstGeom prst="rect">
            <a:avLst/>
          </a:prstGeom>
        </p:spPr>
      </p:pic>
      <p:pic>
        <p:nvPicPr>
          <p:cNvPr descr="18954bd457ed78a7caa013db92f1d499.gif" id="6" name="Рисунок 5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 flipH="1" rot="2215629">
            <a:off x="2571736" y="1571612"/>
            <a:ext cx="857256" cy="379812"/>
          </a:xfrm>
          <a:prstGeom prst="rect">
            <a:avLst/>
          </a:prstGeom>
        </p:spPr>
      </p:pic>
      <p:pic>
        <p:nvPicPr>
          <p:cNvPr descr="18954bd457ed78a7caa013db92f1d499.gif" id="7" name="Рисунок 6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 flipH="1" rot="1613768">
            <a:off x="1827294" y="1022922"/>
            <a:ext cx="823355" cy="379812"/>
          </a:xfrm>
          <a:prstGeom prst="rect">
            <a:avLst/>
          </a:prstGeom>
        </p:spPr>
      </p:pic>
      <p:pic>
        <p:nvPicPr>
          <p:cNvPr descr="18954bd457ed78a7caa013db92f1d499.gif" id="8" name="Рисунок 7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 flipH="1">
            <a:off x="2143108" y="3071810"/>
            <a:ext cx="785818" cy="379812"/>
          </a:xfrm>
          <a:prstGeom prst="rect">
            <a:avLst/>
          </a:prstGeom>
        </p:spPr>
      </p:pic>
      <p:pic>
        <p:nvPicPr>
          <p:cNvPr descr="18954bd457ed78a7caa013db92f1d499.gif" id="9" name="Рисунок 8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 flipH="1">
            <a:off x="3000364" y="785794"/>
            <a:ext cx="714380" cy="379812"/>
          </a:xfrm>
          <a:prstGeom prst="rect">
            <a:avLst/>
          </a:prstGeom>
        </p:spPr>
      </p:pic>
      <p:pic>
        <p:nvPicPr>
          <p:cNvPr id="12" name="бджолина хата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cstate="print" r:embed="rId7"/>
          <a:stretch>
            <a:fillRect/>
          </a:stretch>
        </p:blipFill>
        <p:spPr>
          <a:xfrm>
            <a:off x="8072462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25018" fill="hold" id="6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7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дуб-e13644876407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285728"/>
            <a:ext cx="8870192" cy="6328010"/>
          </a:xfrm>
          <a:prstGeom prst="rect">
            <a:avLst/>
          </a:prstGeom>
        </p:spPr>
      </p:pic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580996" y="1724012"/>
            <a:ext cx="4114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007-007-Dub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6143636" y="428604"/>
            <a:ext cx="642942" cy="10239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твердий пригол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1714480" y="1500174"/>
            <a:ext cx="652272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голосний.jpg"/>
          <p:cNvPicPr>
            <a:picLocks noChangeAspect="1"/>
          </p:cNvPicPr>
          <p:nvPr/>
        </p:nvPicPr>
        <p:blipFill>
          <a:blip r:embed="rId4" cstate="print">
            <a:lum bright="10000" contrast="20000"/>
          </a:blip>
          <a:stretch>
            <a:fillRect/>
          </a:stretch>
        </p:blipFill>
        <p:spPr>
          <a:xfrm>
            <a:off x="4071934" y="4357694"/>
            <a:ext cx="643128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твердий пригол.jpg"/>
          <p:cNvPicPr>
            <a:picLocks noChangeAspect="1"/>
          </p:cNvPicPr>
          <p:nvPr/>
        </p:nvPicPr>
        <p:blipFill>
          <a:blip r:embed="rId5" cstate="print">
            <a:lum bright="10000" contrast="20000"/>
          </a:blip>
          <a:stretch>
            <a:fillRect/>
          </a:stretch>
        </p:blipFill>
        <p:spPr>
          <a:xfrm>
            <a:off x="5429256" y="1500174"/>
            <a:ext cx="714380" cy="10651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твердий пригол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3286116" y="1500174"/>
            <a:ext cx="652272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 descr="голосний.jpg"/>
          <p:cNvPicPr>
            <a:picLocks noChangeAspect="1"/>
          </p:cNvPicPr>
          <p:nvPr/>
        </p:nvPicPr>
        <p:blipFill>
          <a:blip r:embed="rId4" cstate="print">
            <a:lum bright="10000" contrast="20000"/>
          </a:blip>
          <a:stretch>
            <a:fillRect/>
          </a:stretch>
        </p:blipFill>
        <p:spPr>
          <a:xfrm>
            <a:off x="6143636" y="1500174"/>
            <a:ext cx="643128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 descr="голосний.jpg"/>
          <p:cNvPicPr>
            <a:picLocks noChangeAspect="1"/>
          </p:cNvPicPr>
          <p:nvPr/>
        </p:nvPicPr>
        <p:blipFill>
          <a:blip r:embed="rId4" cstate="print">
            <a:lum bright="10000" contrast="20000"/>
          </a:blip>
          <a:stretch>
            <a:fillRect/>
          </a:stretch>
        </p:blipFill>
        <p:spPr>
          <a:xfrm>
            <a:off x="2357422" y="1500174"/>
            <a:ext cx="643128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твердий пригол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1928794" y="4357694"/>
            <a:ext cx="652272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голосний.jpg"/>
          <p:cNvPicPr>
            <a:picLocks noChangeAspect="1"/>
          </p:cNvPicPr>
          <p:nvPr/>
        </p:nvPicPr>
        <p:blipFill>
          <a:blip r:embed="rId4" cstate="print">
            <a:lum bright="10000" contrast="20000"/>
          </a:blip>
          <a:stretch>
            <a:fillRect/>
          </a:stretch>
        </p:blipFill>
        <p:spPr>
          <a:xfrm>
            <a:off x="2571736" y="4357694"/>
            <a:ext cx="643128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 descr="твердий пригол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3428992" y="4357694"/>
            <a:ext cx="652272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 descr="голосний.jpg"/>
          <p:cNvPicPr>
            <a:picLocks noChangeAspect="1"/>
          </p:cNvPicPr>
          <p:nvPr/>
        </p:nvPicPr>
        <p:blipFill>
          <a:blip r:embed="rId4" cstate="print">
            <a:lum bright="10000" contrast="20000"/>
          </a:blip>
          <a:stretch>
            <a:fillRect/>
          </a:stretch>
        </p:blipFill>
        <p:spPr>
          <a:xfrm>
            <a:off x="3929058" y="1500174"/>
            <a:ext cx="643128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 descr="голосний.jpg"/>
          <p:cNvPicPr>
            <a:picLocks noChangeAspect="1"/>
          </p:cNvPicPr>
          <p:nvPr/>
        </p:nvPicPr>
        <p:blipFill>
          <a:blip r:embed="rId4" cstate="print">
            <a:lum bright="10000" contrast="20000"/>
          </a:blip>
          <a:stretch>
            <a:fillRect/>
          </a:stretch>
        </p:blipFill>
        <p:spPr>
          <a:xfrm>
            <a:off x="5643570" y="4357694"/>
            <a:ext cx="643128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Рисунок 19" descr="твердий пригол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4572000" y="1500174"/>
            <a:ext cx="652272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Рисунок 20" descr="твердий пригол.jpg"/>
          <p:cNvPicPr>
            <a:picLocks noChangeAspect="1"/>
          </p:cNvPicPr>
          <p:nvPr/>
        </p:nvPicPr>
        <p:blipFill>
          <a:blip r:embed="rId5" cstate="print">
            <a:lum bright="10000" contrast="20000"/>
          </a:blip>
          <a:stretch>
            <a:fillRect/>
          </a:stretch>
        </p:blipFill>
        <p:spPr>
          <a:xfrm>
            <a:off x="4929190" y="4357694"/>
            <a:ext cx="714380" cy="10651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Рисунок 21" descr="твердий пригол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7072330" y="1500174"/>
            <a:ext cx="652272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Рисунок 22" descr="голосний.jpg"/>
          <p:cNvPicPr>
            <a:picLocks noChangeAspect="1"/>
          </p:cNvPicPr>
          <p:nvPr/>
        </p:nvPicPr>
        <p:blipFill>
          <a:blip r:embed="rId4" cstate="print">
            <a:lum bright="10000" contrast="20000"/>
          </a:blip>
          <a:stretch>
            <a:fillRect/>
          </a:stretch>
        </p:blipFill>
        <p:spPr>
          <a:xfrm>
            <a:off x="7715272" y="1500174"/>
            <a:ext cx="643128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Рисунок 23" descr="0007-007-Dub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2571736" y="3357562"/>
            <a:ext cx="642942" cy="10239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3" name="Рисунок 32" descr="ddd.jpg"/>
          <p:cNvPicPr>
            <a:picLocks noChangeAspect="1"/>
          </p:cNvPicPr>
          <p:nvPr/>
        </p:nvPicPr>
        <p:blipFill>
          <a:blip r:embed="rId6" cstate="print">
            <a:lum contrast="10000"/>
          </a:blip>
          <a:stretch>
            <a:fillRect/>
          </a:stretch>
        </p:blipFill>
        <p:spPr>
          <a:xfrm>
            <a:off x="428597" y="1465114"/>
            <a:ext cx="928694" cy="928694"/>
          </a:xfrm>
          <a:prstGeom prst="rect">
            <a:avLst/>
          </a:prstGeom>
        </p:spPr>
      </p:pic>
      <p:pic>
        <p:nvPicPr>
          <p:cNvPr id="34" name="Рисунок 33" descr="wdtnjr.jpg"/>
          <p:cNvPicPr>
            <a:picLocks noChangeAspect="1"/>
          </p:cNvPicPr>
          <p:nvPr/>
        </p:nvPicPr>
        <p:blipFill>
          <a:blip r:embed="rId7" cstate="print">
            <a:lum contrast="10000"/>
          </a:blip>
          <a:stretch>
            <a:fillRect/>
          </a:stretch>
        </p:blipFill>
        <p:spPr>
          <a:xfrm>
            <a:off x="357158" y="4429132"/>
            <a:ext cx="958212" cy="113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572000" y="3714752"/>
            <a:ext cx="1000132" cy="128588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572132" y="3714752"/>
            <a:ext cx="1000132" cy="128588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572396" y="3714752"/>
            <a:ext cx="1000132" cy="128588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572264" y="3714752"/>
            <a:ext cx="1000132" cy="128588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572132" y="2428868"/>
            <a:ext cx="1000132" cy="128588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2428868"/>
            <a:ext cx="1000132" cy="128588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img019.jpg4.jpg" id="8" name="Рисунок 7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 rot="1910580">
            <a:off x="2384738" y="2344630"/>
            <a:ext cx="399811" cy="15716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b="1" dirty="0" lang="uk-UA" smtClean="0"/>
              <a:t> Конструктор             Друкування </a:t>
            </a:r>
            <a:br>
              <a:rPr b="1" dirty="0" lang="uk-UA" smtClean="0"/>
            </a:br>
            <a:r>
              <a:rPr b="1" dirty="0" lang="uk-UA" smtClean="0"/>
              <a:t>        букв                            </a:t>
            </a:r>
            <a:r>
              <a:rPr b="1" dirty="0" lang="en-US" smtClean="0"/>
              <a:t> </a:t>
            </a:r>
            <a:r>
              <a:rPr b="1" dirty="0" lang="uk-UA" smtClean="0"/>
              <a:t>букв</a:t>
            </a:r>
            <a:endParaRPr b="1" dirty="0" lang="ru-RU"/>
          </a:p>
        </p:txBody>
      </p:sp>
      <p:pic>
        <p:nvPicPr>
          <p:cNvPr descr="img019.jpg3.jpg" id="6" name="Рисунок 5"/>
          <p:cNvPicPr>
            <a:picLocks noChangeAspect="1"/>
          </p:cNvPicPr>
          <p:nvPr/>
        </p:nvPicPr>
        <p:blipFill>
          <a:blip cstate="print" r:embed="rId3"/>
          <a:srcRect b="130"/>
          <a:stretch>
            <a:fillRect/>
          </a:stretch>
        </p:blipFill>
        <p:spPr>
          <a:xfrm rot="19754871">
            <a:off x="1567788" y="2428768"/>
            <a:ext cx="410769" cy="1495144"/>
          </a:xfrm>
          <a:prstGeom prst="rect">
            <a:avLst/>
          </a:prstGeom>
        </p:spPr>
      </p:pic>
      <p:pic>
        <p:nvPicPr>
          <p:cNvPr descr="img019.jpg3.jpg" id="7" name="Рисунок 6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 rot="19778948">
            <a:off x="2387202" y="3634500"/>
            <a:ext cx="410769" cy="1643074"/>
          </a:xfrm>
          <a:prstGeom prst="rect">
            <a:avLst/>
          </a:prstGeom>
        </p:spPr>
      </p:pic>
      <p:pic>
        <p:nvPicPr>
          <p:cNvPr descr="img019.jpg4.jpg" id="9" name="Рисунок 8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 rot="1918953">
            <a:off x="1528849" y="3701354"/>
            <a:ext cx="399811" cy="1571636"/>
          </a:xfrm>
          <a:prstGeom prst="rect">
            <a:avLst/>
          </a:prstGeom>
        </p:spPr>
      </p:pic>
      <p:pic>
        <p:nvPicPr>
          <p:cNvPr descr="img019.jpg2.jpg" id="5" name="Содержимое 4"/>
          <p:cNvPicPr>
            <a:picLocks noChangeAspect="1" noGrp="1"/>
          </p:cNvPicPr>
          <p:nvPr>
            <p:ph idx="1"/>
          </p:nvPr>
        </p:nvPicPr>
        <p:blipFill>
          <a:blip cstate="print" r:embed="rId5"/>
          <a:stretch>
            <a:fillRect/>
          </a:stretch>
        </p:blipFill>
        <p:spPr>
          <a:xfrm>
            <a:off x="2000232" y="2357430"/>
            <a:ext cx="402452" cy="2928958"/>
          </a:xfrm>
        </p:spPr>
      </p:pic>
      <p:sp>
        <p:nvSpPr>
          <p:cNvPr id="28" name="Загнутый угол 27"/>
          <p:cNvSpPr/>
          <p:nvPr/>
        </p:nvSpPr>
        <p:spPr>
          <a:xfrm>
            <a:off x="428596" y="500042"/>
            <a:ext cx="3357586" cy="5715040"/>
          </a:xfrm>
          <a:prstGeom prst="foldedCorne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H="1">
            <a:off x="5572132" y="2428868"/>
            <a:ext cx="71438" cy="2571768"/>
          </a:xfrm>
          <a:prstGeom prst="rect">
            <a:avLst/>
          </a:prstGeom>
          <a:ln>
            <a:noFill/>
          </a:ln>
          <a:effectLst>
            <a:outerShdw algn="ctr" blurRad="44450" dir="5400000" dist="2794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h="38100" w="190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flipH="1" rot="19274567">
            <a:off x="5554801" y="2176781"/>
            <a:ext cx="80790" cy="3168244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 flipH="1" rot="13176784">
            <a:off x="5591209" y="2099246"/>
            <a:ext cx="80925" cy="3226165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flipH="1">
            <a:off x="8072461" y="3714752"/>
            <a:ext cx="45719" cy="128588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 rot="19314839">
            <a:off x="8037804" y="3572942"/>
            <a:ext cx="69317" cy="153292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 rot="13079526">
            <a:off x="8036432" y="3574558"/>
            <a:ext cx="72061" cy="153250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572264" y="2428868"/>
            <a:ext cx="1000132" cy="128588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572396" y="2428868"/>
            <a:ext cx="1000132" cy="128588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4500562" y="2357430"/>
            <a:ext cx="142876" cy="214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500694" y="2357430"/>
            <a:ext cx="142876" cy="214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6500826" y="2357430"/>
            <a:ext cx="142876" cy="214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5" name="Загнутый угол 34"/>
          <p:cNvSpPr/>
          <p:nvPr/>
        </p:nvSpPr>
        <p:spPr>
          <a:xfrm>
            <a:off x="4214810" y="500042"/>
            <a:ext cx="4572032" cy="5715040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6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12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13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17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C 0.0007 0.00139 0.00122 0.00301 0.00209 0.00417 C 0.00295 0.00532 0.00434 0.00579 0.00521 0.00694 C 0.00834 0.01157 0.01094 0.01829 0.01354 0.02361 C 0.01476 0.02616 0.01979 0.02639 0.01979 0.02639 C 0.02361 0.03426 0.02518 0.04352 0.02917 0.05139 C 0.02847 0.05417 0.02709 0.05694 0.02917 0.05972 C 0.02969 0.06042 0.03646 0.0625 0.03646 0.0625 C 0.03854 0.06343 0.04271 0.06528 0.04271 0.06528 C 0.0434 0.06667 0.04375 0.06829 0.04479 0.06944 C 0.04566 0.07037 0.04722 0.06968 0.04792 0.07083 C 0.05018 0.07523 0.04879 0.07986 0.05209 0.08333 C 0.05382 0.08519 0.05643 0.08588 0.05834 0.0875 C 0.06077 0.09722 0.05712 0.08588 0.06354 0.09444 C 0.0658 0.09745 0.06962 0.1081 0.07188 0.1125 C 0.07257 0.11366 0.07205 0.11574 0.07292 0.11667 C 0.07465 0.11829 0.07917 0.11944 0.07917 0.11944 C 0.08125 0.125 0.08386 0.12731 0.08229 0.13333 C 0.08299 0.13519 0.08334 0.1375 0.08438 0.13889 C 0.08507 0.13981 0.08646 0.13958 0.0875 0.14028 C 0.09132 0.14282 0.09288 0.14676 0.09688 0.14861 C 0.09931 0.15856 0.09584 0.14722 0.10104 0.15556 C 0.10608 0.16343 0.1 0.15972 0.10625 0.1625 C 0.10955 0.16921 0.10799 0.16505 0.11042 0.175 C 0.11077 0.17639 0.11146 0.17917 0.11146 0.17917 C 0.10677 0.18542 0.10573 0.19375 0.10104 0.2 C 0.09861 0.20324 0.09375 0.20972 0.09375 0.20972 C 0.09132 0.21944 0.09375 0.21713 0.08854 0.21944 C 0.08715 0.22222 0.08611 0.22546 0.08438 0.22778 C 0.08334 0.22917 0.08212 0.23032 0.08125 0.23194 C 0.07535 0.24213 0.07136 0.25324 0.06354 0.26111 C 0.06215 0.26667 0.06094 0.26898 0.05729 0.27222 C 0.0533 0.28009 0.04722 0.28472 0.04271 0.29167 C 0.03889 0.29745 0.03438 0.30625 0.03125 0.3125 C 0.02743 0.32014 0.01962 0.32801 0.01459 0.33472 C 0.00955 0.34144 0.00417 0.34769 -1.66667E-6 0.35556 C -0.0033 0.36181 -0.00312 0.3588 -0.00312 0.3625 " pathEditMode="relative" ptsTypes="ffffffffffffffffffffffffffffffffffffA">
                                      <p:cBhvr>
                                        <p:cTn dur="2000" fill="hold" id="18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21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86 0.00949 -0.00503 0.0051 -0.00312 0.0125 C -0.00399 0.11991 -0.0033 0.10093 -0.00625 0.16111 C -0.00312 0.23959 -0.00399 0.21227 -0.00312 0.35973 C -0.00312 0.36158 -0.00416 0.36528 -0.00416 0.36528 " pathEditMode="relative" ptsTypes="ffffA">
                                      <p:cBhvr>
                                        <p:cTn dur="2000" fill="hold" id="22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2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0.00556 -0.00747 0.01759 -0.01458 0.02083 C -0.01615 0.02685 -0.02222 0.03681 -0.02708 0.03889 C -0.02899 0.04144 -0.03038 0.04468 -0.03229 0.04722 C -0.03524 0.05116 -0.03889 0.05278 -0.04062 0.05833 C -0.04288 0.06505 -0.04358 0.07014 -0.04792 0.075 C -0.05069 0.07824 -0.05521 0.07917 -0.05833 0.08195 C -0.06042 0.09005 -0.05781 0.08264 -0.0625 0.08889 C -0.06545 0.09283 -0.06562 0.09722 -0.06875 0.10139 C -0.07118 0.11088 -0.06788 0.1007 -0.07292 0.10833 C -0.08142 0.1213 -0.07309 0.1132 -0.08021 0.11945 C -0.08281 0.12986 -0.0809 0.12546 -0.08542 0.13333 C -0.08802 0.14352 -0.08594 0.13958 -0.09062 0.14583 C -0.09201 0.15139 -0.09427 0.1537 -0.09792 0.15695 C -0.09861 0.15833 -0.09896 0.16019 -0.1 0.16111 C -0.10191 0.16273 -0.10625 0.16389 -0.10625 0.16389 C -0.10625 0.16505 -0.10625 0.17963 -0.10417 0.18472 C -0.09931 0.19653 -0.09601 0.20093 -0.09271 0.21389 C -0.09184 0.21736 -0.08715 0.21482 -0.08437 0.21528 C -0.08299 0.21806 -0.08108 0.22037 -0.08021 0.22361 C -0.07986 0.225 -0.07969 0.22639 -0.07917 0.22778 C -0.07795 0.23079 -0.075 0.23611 -0.075 0.23611 C -0.07344 0.2463 -0.07222 0.24699 -0.06458 0.24861 C -0.06128 0.25301 -0.05903 0.25764 -0.05521 0.26111 C -0.05399 0.26574 -0.05 0.27361 -0.05 0.27361 C -0.04844 0.28403 -0.04861 0.2794 -0.04271 0.28472 C -0.04115 0.28773 -0.03889 0.28982 -0.0375 0.29306 C -0.03455 0.30023 -0.03646 0.30417 -0.03021 0.30695 C -0.0276 0.31227 -0.02396 0.31875 -0.02292 0.325 C -0.02222 0.3294 -0.02292 0.33542 -0.01875 0.3375 C -0.01615 0.33889 -0.01319 0.33843 -0.01042 0.33889 C -0.0059 0.34306 -0.00312 0.34954 0 0.35556 C 0.00035 0.35741 0.00052 0.35926 0.00104 0.36111 C 0.0026 0.36597 0.00486 0.36528 0.00104 0.36528 " pathEditMode="relative" ptsTypes="fffffffffffffffffffffffffffffffffA">
                                      <p:cBhvr>
                                        <p:cTn dur="2000" fill="hold" id="26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8"/>
      <p:bldP animBg="1" grpId="0" spid="31"/>
      <p:bldP animBg="1" grpId="0" spid="32"/>
      <p:bldP animBg="1" grpId="0" spid="33"/>
      <p:bldP animBg="1" grpId="0" spid="3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1142984"/>
            <a:ext cx="24288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uk-UA" sz="3600" dirty="0" err="1" smtClean="0">
                <a:solidFill>
                  <a:srgbClr val="FF0000"/>
                </a:solidFill>
              </a:rPr>
              <a:t>жа</a:t>
            </a:r>
            <a:r>
              <a:rPr lang="uk-UA" sz="3600" dirty="0" smtClean="0"/>
              <a:t>                                </a:t>
            </a:r>
          </a:p>
          <a:p>
            <a:pPr>
              <a:lnSpc>
                <a:spcPct val="200000"/>
              </a:lnSpc>
            </a:pPr>
            <a:r>
              <a:rPr lang="uk-UA" sz="3600" dirty="0" smtClean="0">
                <a:solidFill>
                  <a:srgbClr val="FF0000"/>
                </a:solidFill>
              </a:rPr>
              <a:t>жарт</a:t>
            </a:r>
            <a:r>
              <a:rPr lang="uk-UA" sz="3600" dirty="0" smtClean="0"/>
              <a:t>                   </a:t>
            </a:r>
          </a:p>
          <a:p>
            <a:pPr>
              <a:lnSpc>
                <a:spcPct val="200000"/>
              </a:lnSpc>
            </a:pPr>
            <a:r>
              <a:rPr lang="uk-UA" sz="3600" dirty="0" smtClean="0">
                <a:solidFill>
                  <a:srgbClr val="009900"/>
                </a:solidFill>
              </a:rPr>
              <a:t>жартувати</a:t>
            </a:r>
            <a:r>
              <a:rPr lang="uk-UA" sz="3600" dirty="0" smtClean="0"/>
              <a:t>        </a:t>
            </a:r>
          </a:p>
          <a:p>
            <a:pPr>
              <a:lnSpc>
                <a:spcPct val="200000"/>
              </a:lnSpc>
            </a:pPr>
            <a:r>
              <a:rPr lang="uk-UA" sz="3600" dirty="0" smtClean="0">
                <a:solidFill>
                  <a:srgbClr val="009900"/>
                </a:solidFill>
              </a:rPr>
              <a:t>жартівник</a:t>
            </a:r>
            <a:r>
              <a:rPr lang="uk-UA" sz="3600" dirty="0" smtClean="0"/>
              <a:t>        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571868" y="1214422"/>
            <a:ext cx="20002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uk-UA" sz="3600" dirty="0" err="1" smtClean="0">
                <a:solidFill>
                  <a:srgbClr val="FF0000"/>
                </a:solidFill>
              </a:rPr>
              <a:t>жо</a:t>
            </a:r>
            <a:r>
              <a:rPr lang="uk-UA" sz="3600" dirty="0" smtClean="0"/>
              <a:t>                                </a:t>
            </a:r>
          </a:p>
          <a:p>
            <a:pPr>
              <a:lnSpc>
                <a:spcPct val="200000"/>
              </a:lnSpc>
            </a:pPr>
            <a:r>
              <a:rPr lang="uk-UA" sz="3600" dirty="0" smtClean="0">
                <a:solidFill>
                  <a:srgbClr val="009900"/>
                </a:solidFill>
              </a:rPr>
              <a:t>жовтий</a:t>
            </a:r>
            <a:r>
              <a:rPr lang="uk-UA" sz="3600" dirty="0" smtClean="0"/>
              <a:t>                   </a:t>
            </a:r>
          </a:p>
          <a:p>
            <a:pPr>
              <a:lnSpc>
                <a:spcPct val="200000"/>
              </a:lnSpc>
            </a:pPr>
            <a:r>
              <a:rPr lang="uk-UA" sz="3600" dirty="0" smtClean="0">
                <a:solidFill>
                  <a:srgbClr val="009900"/>
                </a:solidFill>
              </a:rPr>
              <a:t>жовтень</a:t>
            </a:r>
            <a:r>
              <a:rPr lang="uk-UA" sz="3600" dirty="0" smtClean="0"/>
              <a:t>        </a:t>
            </a:r>
          </a:p>
          <a:p>
            <a:pPr>
              <a:lnSpc>
                <a:spcPct val="200000"/>
              </a:lnSpc>
            </a:pPr>
            <a:r>
              <a:rPr lang="uk-UA" sz="3600" dirty="0" smtClean="0">
                <a:solidFill>
                  <a:srgbClr val="009900"/>
                </a:solidFill>
              </a:rPr>
              <a:t>жолудь</a:t>
            </a:r>
            <a:r>
              <a:rPr lang="uk-UA" sz="3600" dirty="0" smtClean="0"/>
              <a:t>        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143636" y="1214422"/>
            <a:ext cx="27860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uk-UA" sz="3600" dirty="0" err="1" smtClean="0">
                <a:solidFill>
                  <a:srgbClr val="FF0000"/>
                </a:solidFill>
              </a:rPr>
              <a:t>жу</a:t>
            </a:r>
            <a:r>
              <a:rPr lang="uk-UA" sz="3600" dirty="0" smtClean="0"/>
              <a:t>                                </a:t>
            </a:r>
          </a:p>
          <a:p>
            <a:pPr>
              <a:lnSpc>
                <a:spcPct val="200000"/>
              </a:lnSpc>
            </a:pPr>
            <a:r>
              <a:rPr lang="uk-UA" sz="3600" dirty="0" smtClean="0">
                <a:solidFill>
                  <a:srgbClr val="FF0000"/>
                </a:solidFill>
              </a:rPr>
              <a:t>жук</a:t>
            </a:r>
            <a:r>
              <a:rPr lang="uk-UA" sz="3600" dirty="0" smtClean="0"/>
              <a:t>                   </a:t>
            </a:r>
          </a:p>
          <a:p>
            <a:pPr>
              <a:lnSpc>
                <a:spcPct val="200000"/>
              </a:lnSpc>
            </a:pPr>
            <a:r>
              <a:rPr lang="uk-UA" sz="3600" dirty="0" smtClean="0">
                <a:solidFill>
                  <a:srgbClr val="009900"/>
                </a:solidFill>
              </a:rPr>
              <a:t>журавель   </a:t>
            </a:r>
            <a:r>
              <a:rPr lang="uk-UA" sz="3600" dirty="0" smtClean="0"/>
              <a:t>     </a:t>
            </a:r>
          </a:p>
          <a:p>
            <a:pPr>
              <a:lnSpc>
                <a:spcPct val="200000"/>
              </a:lnSpc>
            </a:pPr>
            <a:r>
              <a:rPr lang="uk-UA" sz="3600" dirty="0" smtClean="0">
                <a:solidFill>
                  <a:srgbClr val="009900"/>
                </a:solidFill>
              </a:rPr>
              <a:t>журавлина </a:t>
            </a:r>
            <a:r>
              <a:rPr lang="uk-UA" sz="3600" dirty="0" smtClean="0"/>
              <a:t>      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18954bd457ed78a7caa013db92f1d49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1928826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80417 0.7270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3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417 0.72708 L 0.81198 -0.01852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3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1198 -0.01852 L -0.01493 0.7375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" y="3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74 0.74792 L 0.38681 0.07593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" y="-3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681 0.07593 L 0.78837 0.695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142852"/>
            <a:ext cx="2643206" cy="1143000"/>
          </a:xfrm>
        </p:spPr>
        <p:txBody>
          <a:bodyPr/>
          <a:lstStyle/>
          <a:p>
            <a:r>
              <a:rPr b="1" dirty="0" lang="uk-UA" smtClean="0"/>
              <a:t> Віночок </a:t>
            </a:r>
            <a:endParaRPr b="1" dirty="0" lang="ru-RU"/>
          </a:p>
        </p:txBody>
      </p:sp>
      <p:pic>
        <p:nvPicPr>
          <p:cNvPr descr="jasmine.jpg" id="4" name="Содержимое 3"/>
          <p:cNvPicPr>
            <a:picLocks noChangeAspect="1" noGrp="1"/>
          </p:cNvPicPr>
          <p:nvPr>
            <p:ph idx="1"/>
          </p:nvPr>
        </p:nvPicPr>
        <p:blipFill>
          <a:blip cstate="print" r:embed="rId2"/>
          <a:stretch>
            <a:fillRect/>
          </a:stretch>
        </p:blipFill>
        <p:spPr>
          <a:xfrm rot="20575555">
            <a:off x="1456382" y="1704742"/>
            <a:ext cx="1678727" cy="19002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imgpreview (1).jpg" id="5" name="Рисунок 4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 rot="21077504">
            <a:off x="2941564" y="1185159"/>
            <a:ext cx="1666875" cy="2181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1281716240_96.jpg" id="6" name="Рисунок 5"/>
          <p:cNvPicPr>
            <a:picLocks noChangeAspect="1"/>
          </p:cNvPicPr>
          <p:nvPr/>
        </p:nvPicPr>
        <p:blipFill>
          <a:blip cstate="print" r:embed="rId4"/>
          <a:srcRect r="362"/>
          <a:stretch>
            <a:fillRect/>
          </a:stretch>
        </p:blipFill>
        <p:spPr>
          <a:xfrm rot="1550172">
            <a:off x="534545" y="3082085"/>
            <a:ext cx="1151384" cy="1834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0007-007-Dub.jpg" id="7" name="Рисунок 6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 rot="487849">
            <a:off x="4494979" y="1119269"/>
            <a:ext cx="1832288" cy="2071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imgpreview (2).jpg" id="8" name="Рисунок 7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 rot="1668445">
            <a:off x="6091806" y="1880240"/>
            <a:ext cx="2000264" cy="1498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imgpreview (4).jpg" id="10" name="Рисунок 9"/>
          <p:cNvPicPr>
            <a:picLocks noChangeAspect="1"/>
          </p:cNvPicPr>
          <p:nvPr/>
        </p:nvPicPr>
        <p:blipFill>
          <a:blip cstate="print" r:embed="rId7"/>
          <a:stretch>
            <a:fillRect/>
          </a:stretch>
        </p:blipFill>
        <p:spPr>
          <a:xfrm rot="2013733">
            <a:off x="6966145" y="3343903"/>
            <a:ext cx="2038350" cy="1781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3143240" y="4000504"/>
            <a:ext cx="3214710" cy="923330"/>
          </a:xfrm>
          <a:prstGeom prst="rect">
            <a:avLst/>
          </a:prstGeom>
          <a:solidFill>
            <a:srgbClr val="FFFF00"/>
          </a:solidFill>
        </p:spPr>
        <p:txBody>
          <a:bodyPr rtlCol="0" wrap="square">
            <a:spAutoFit/>
          </a:bodyPr>
          <a:lstStyle/>
          <a:p>
            <a:r>
              <a:rPr b="1" dirty="0" lang="ru-RU" smtClean="0" sz="5400"/>
              <a:t>- • - | - •´-</a:t>
            </a:r>
            <a:endParaRPr b="1" dirty="0" lang="ru-RU" sz="5400"/>
          </a:p>
        </p:txBody>
      </p:sp>
      <p:sp>
        <p:nvSpPr>
          <p:cNvPr id="12" name="TextBox 11"/>
          <p:cNvSpPr txBox="1"/>
          <p:nvPr/>
        </p:nvSpPr>
        <p:spPr>
          <a:xfrm>
            <a:off x="2571736" y="5143512"/>
            <a:ext cx="4286280" cy="923330"/>
          </a:xfrm>
          <a:prstGeom prst="rect">
            <a:avLst/>
          </a:prstGeom>
          <a:solidFill>
            <a:srgbClr val="92D050"/>
          </a:solidFill>
        </p:spPr>
        <p:txBody>
          <a:bodyPr rtlCol="0" wrap="square">
            <a:spAutoFit/>
          </a:bodyPr>
          <a:lstStyle/>
          <a:p>
            <a:r>
              <a:rPr b="1" dirty="0" lang="ru-RU" smtClean="0" sz="5400"/>
              <a:t>- • - | - •´ | - •</a:t>
            </a:r>
            <a:endParaRPr b="1" dirty="0" lang="ru-RU" sz="5400"/>
          </a:p>
        </p:txBody>
      </p:sp>
      <p:sp>
        <p:nvSpPr>
          <p:cNvPr id="21" name="Стрелка вверх 20"/>
          <p:cNvSpPr/>
          <p:nvPr/>
        </p:nvSpPr>
        <p:spPr>
          <a:xfrm rot="19896745">
            <a:off x="2880002" y="3423387"/>
            <a:ext cx="204069" cy="900190"/>
          </a:xfrm>
          <a:prstGeom prst="up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2" name="Стрелка вверх 21"/>
          <p:cNvSpPr/>
          <p:nvPr/>
        </p:nvSpPr>
        <p:spPr>
          <a:xfrm rot="2264889">
            <a:off x="6763728" y="4513160"/>
            <a:ext cx="193163" cy="957138"/>
          </a:xfrm>
          <a:prstGeom prst="up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imgpreview (4).jpg" id="23" name="Рисунок 22"/>
          <p:cNvPicPr>
            <a:picLocks noChangeAspect="1"/>
          </p:cNvPicPr>
          <p:nvPr/>
        </p:nvPicPr>
        <p:blipFill>
          <a:blip cstate="print" r:embed="rId7"/>
          <a:stretch>
            <a:fillRect/>
          </a:stretch>
        </p:blipFill>
        <p:spPr>
          <a:xfrm rot="2013733">
            <a:off x="7369526" y="4383850"/>
            <a:ext cx="1532111" cy="13388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3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5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6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7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id="40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3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4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">
                      <p:stCondLst>
                        <p:cond delay="indefinite"/>
                      </p:stCondLst>
                      <p:childTnLst>
                        <p:par>
                          <p:cTn fill="hold" id="46">
                            <p:stCondLst>
                              <p:cond delay="0"/>
                            </p:stCondLst>
                            <p:childTnLst>
                              <p:par>
                                <p:cTn fill="hold" id="47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9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5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4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56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57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9">
                      <p:stCondLst>
                        <p:cond delay="indefinite"/>
                      </p:stCondLst>
                      <p:childTnLst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1" nodeType="click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1000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1000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1000" id="65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6">
                      <p:stCondLst>
                        <p:cond delay="indefinite"/>
                      </p:stCondLst>
                      <p:childTnLst>
                        <p:par>
                          <p:cTn fill="hold" id="6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8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7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2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3">
                      <p:stCondLst>
                        <p:cond delay="indefinite"/>
                      </p:stCondLst>
                      <p:childTnLst>
                        <p:par>
                          <p:cTn fill="hold" id="7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5" nodeType="click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1000" fill="hold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1000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1000" id="79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1"/>
      <p:bldP animBg="1" grpId="0" spid="12"/>
      <p:bldP animBg="1" grpId="0" spid="21"/>
      <p:bldP animBg="1" grpId="0" spid="22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296</Words>
  <Application>Microsoft Office PowerPoint</Application>
  <PresentationFormat>Экран (4:3)</PresentationFormat>
  <Paragraphs>54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БУКВА</vt:lpstr>
      <vt:lpstr>Слайд 2</vt:lpstr>
      <vt:lpstr>Слайд 3</vt:lpstr>
      <vt:lpstr>Слайд 4</vt:lpstr>
      <vt:lpstr>Слайд 5</vt:lpstr>
      <vt:lpstr> Конструктор             Друкування          букв                             букв</vt:lpstr>
      <vt:lpstr>Слайд 7</vt:lpstr>
      <vt:lpstr>Слайд 8</vt:lpstr>
      <vt:lpstr> Віночок </vt:lpstr>
      <vt:lpstr>Слайд 10</vt:lpstr>
      <vt:lpstr>Слайд 11</vt:lpstr>
      <vt:lpstr>Слайд 12</vt:lpstr>
      <vt:lpstr>Інформаційні джерела:</vt:lpstr>
    </vt:vector>
  </TitlesOfParts>
  <Company>Retired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Майстер-клас за темою  “Диференційоване навчання  на уроках читання  в початкових класах”</dc:title>
  <dc:creator>RWT</dc:creator>
  <cp:lastModifiedBy>RWT</cp:lastModifiedBy>
  <cp:revision>75</cp:revision>
  <dcterms:created xsi:type="dcterms:W3CDTF">2014-01-30T14:04:03Z</dcterms:created>
  <dcterms:modified xsi:type="dcterms:W3CDTF">2015-04-26T17:30:37Z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369598</vt:lpwstr>
  </property>
  <property fmtid="{D5CDD505-2E9C-101B-9397-08002B2CF9AE}" name="NXPowerLiteVersion" pid="3">
    <vt:lpwstr>D4.1.4</vt:lpwstr>
  </property>
</Properties>
</file>