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7" r:id="rId2"/>
    <p:sldId id="281" r:id="rId3"/>
    <p:sldId id="328" r:id="rId4"/>
    <p:sldId id="325" r:id="rId5"/>
    <p:sldId id="327" r:id="rId6"/>
    <p:sldId id="308" r:id="rId7"/>
    <p:sldId id="290" r:id="rId8"/>
    <p:sldId id="324" r:id="rId9"/>
    <p:sldId id="318" r:id="rId10"/>
    <p:sldId id="285" r:id="rId11"/>
    <p:sldId id="310" r:id="rId12"/>
    <p:sldId id="311" r:id="rId13"/>
    <p:sldId id="320" r:id="rId14"/>
    <p:sldId id="347" r:id="rId15"/>
    <p:sldId id="291" r:id="rId16"/>
    <p:sldId id="261" r:id="rId17"/>
    <p:sldId id="292" r:id="rId18"/>
    <p:sldId id="312" r:id="rId19"/>
    <p:sldId id="319" r:id="rId20"/>
    <p:sldId id="293" r:id="rId21"/>
    <p:sldId id="294" r:id="rId22"/>
    <p:sldId id="295" r:id="rId23"/>
    <p:sldId id="322" r:id="rId24"/>
    <p:sldId id="329" r:id="rId25"/>
    <p:sldId id="296" r:id="rId26"/>
    <p:sldId id="304" r:id="rId27"/>
    <p:sldId id="299" r:id="rId28"/>
    <p:sldId id="323" r:id="rId29"/>
    <p:sldId id="313" r:id="rId30"/>
    <p:sldId id="340" r:id="rId31"/>
    <p:sldId id="334" r:id="rId32"/>
    <p:sldId id="341" r:id="rId33"/>
    <p:sldId id="342" r:id="rId34"/>
    <p:sldId id="343" r:id="rId35"/>
    <p:sldId id="344" r:id="rId36"/>
    <p:sldId id="345" r:id="rId37"/>
    <p:sldId id="346" r:id="rId38"/>
    <p:sldId id="336" r:id="rId39"/>
    <p:sldId id="330" r:id="rId40"/>
    <p:sldId id="332" r:id="rId41"/>
    <p:sldId id="331" r:id="rId42"/>
    <p:sldId id="338" r:id="rId43"/>
    <p:sldId id="333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432" autoAdjust="0"/>
    <p:restoredTop sz="94660"/>
  </p:normalViewPr>
  <p:slideViewPr>
    <p:cSldViewPr>
      <p:cViewPr>
        <p:scale>
          <a:sx n="50" d="100"/>
          <a:sy n="50" d="100"/>
        </p:scale>
        <p:origin x="-1638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01D18FB-6635-42D9-9716-898DE8F54B5F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D2BB7CF-5B0A-4E61-9003-7AC0DEEB10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027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937AE-3B3E-42D3-89C8-E75BA612EBFF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8486B-5A86-4053-865C-D00399994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697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07024-C0C4-48B8-A14B-C488D1FAA19D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89D8F-5A31-4450-B066-A2EB7012C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637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20D27-CC32-46DE-BA4C-B398842889D5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EF436-DA33-4CE7-955E-A5361A7B4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061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FA8C7-0CA8-4C47-A119-5DEE657A01DC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B1CCC-9B66-4FAC-B714-32719FA14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438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1BBE7-B3A5-4257-9555-F93EC2CA0244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DDBF5-5346-4F40-AC44-64FB7406D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177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0B198-3B7A-428B-8E84-4CE76C12D686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AF998-36C1-4C87-80A8-4E0675EF2D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19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768BB-139D-40D7-A19C-960C1291CA1A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4D7ED-2919-4752-BD77-A930BB1C9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863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C11B-9855-412C-B4F1-45631783CC38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A1769-8056-4D77-9B04-8F09C7E8A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44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6802E-B18D-4BA2-8CAD-A89BEAD96E15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DC224-7E07-4D75-9D47-A8022647A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897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00EA0-8916-4779-8C12-F24AD6778405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E2C23-362E-4350-928F-A22A5B4DE1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319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9CF33-E219-4A95-9496-05A10E09C2A4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CB2F9-4CDE-44FE-AEE1-192FACF0D9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773654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61B40C-13B0-4919-BE0C-DB0BC70B19C9}" type="datetimeFigureOut">
              <a:rPr lang="ru-RU"/>
              <a:pPr>
                <a:defRPr/>
              </a:pPr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1B4B007-9D08-4B5A-B521-A4CABFEA2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 ?><Relationships xmlns="http://schemas.openxmlformats.org/package/2006/relationships"><Relationship Id="rId8" Target="../media/image56.jpeg" Type="http://schemas.openxmlformats.org/officeDocument/2006/relationships/image"/><Relationship Id="rId3" Target="../media/image51.jpeg" Type="http://schemas.openxmlformats.org/officeDocument/2006/relationships/image"/><Relationship Id="rId7" Target="../media/image55.jpeg" Type="http://schemas.openxmlformats.org/officeDocument/2006/relationships/image"/><Relationship Id="rId2" Target="../media/image50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4.jpeg" Type="http://schemas.openxmlformats.org/officeDocument/2006/relationships/image"/><Relationship Id="rId5" Target="../media/image53.jpeg" Type="http://schemas.openxmlformats.org/officeDocument/2006/relationships/image"/><Relationship Id="rId4" Target="../media/image52.jpeg" Type="http://schemas.openxmlformats.org/officeDocument/2006/relationships/image"/><Relationship Id="rId9" Target="../media/image57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 ?><Relationships xmlns="http://schemas.openxmlformats.org/package/2006/relationships"><Relationship Id="rId2" Target="../media/image6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6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5.xml.rels><?xml version="1.0" encoding="UTF-8" standalone="yes" ?><Relationships xmlns="http://schemas.openxmlformats.org/package/2006/relationships"><Relationship Id="rId3" Target="../media/image72.jpeg" Type="http://schemas.openxmlformats.org/officeDocument/2006/relationships/image"/><Relationship Id="rId2" Target="../media/image7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73.jpeg" Type="http://schemas.openxmlformats.org/officeDocument/2006/relationships/image"/></Relationships>
</file>

<file path=ppt/slides/_rels/slide26.xml.rels><?xml version="1.0" encoding="UTF-8" standalone="yes" ?><Relationships xmlns="http://schemas.openxmlformats.org/package/2006/relationships"><Relationship Id="rId3" Target="../media/image75.jpeg" Type="http://schemas.openxmlformats.org/officeDocument/2006/relationships/image"/><Relationship Id="rId2" Target="../media/image7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76.jpe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3" Target="../media/image78.jpeg" Type="http://schemas.openxmlformats.org/officeDocument/2006/relationships/image"/><Relationship Id="rId2" Target="../media/image77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79.jpeg" Type="http://schemas.openxmlformats.org/officeDocument/2006/relationships/image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gif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openxmlformats.org/officeDocument/2006/relationships/image" Target="../media/image106.gif"/><Relationship Id="rId4" Type="http://schemas.openxmlformats.org/officeDocument/2006/relationships/image" Target="../media/image105.jpeg"/></Relationships>
</file>

<file path=ppt/slides/_rels/slide43.xml.rels><?xml version="1.0" encoding="UTF-8" standalone="yes" ?><Relationships xmlns="http://schemas.openxmlformats.org/package/2006/relationships"><Relationship Id="rId2" Target="../media/image10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714750" y="4214813"/>
            <a:ext cx="5111750" cy="2808287"/>
          </a:xfrm>
        </p:spPr>
        <p:txBody>
          <a:bodyPr/>
          <a:lstStyle/>
          <a:p>
            <a:pPr eaLnBrk="1" hangingPunct="1"/>
            <a:r>
              <a:rPr lang="ru-RU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учитель начальных классов</a:t>
            </a:r>
            <a:br>
              <a:rPr lang="ru-RU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 Старобельской ООШ</a:t>
            </a:r>
            <a:r>
              <a:rPr lang="en-US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 I</a:t>
            </a:r>
            <a:r>
              <a:rPr lang="ru-RU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ст. №1</a:t>
            </a:r>
            <a:br>
              <a:rPr lang="ru-RU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Скарга </a:t>
            </a:r>
            <a:r>
              <a:rPr lang="en-US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Оксана Анатольевна</a:t>
            </a:r>
            <a:br>
              <a:rPr lang="ru-RU" altLang="ru-RU" sz="3200" b="1" i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200" b="1" i="1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altLang="ru-RU" sz="3200" b="1" i="1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endParaRPr lang="ru-RU" altLang="ru-RU" sz="3200" b="1" i="1" smtClean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928688" y="1000125"/>
            <a:ext cx="7186612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i="1" dirty="0">
                <a:solidFill>
                  <a:srgbClr val="0000FF"/>
                </a:solidFill>
                <a:latin typeface="Monotype Corsiva" pitchFamily="66" charset="0"/>
                <a:ea typeface="+mj-ea"/>
                <a:cs typeface="Times New Roman" pitchFamily="18" charset="0"/>
              </a:rPr>
              <a:t>«Птицы. </a:t>
            </a:r>
            <a:endParaRPr lang="en-US" sz="4800" b="1" i="1" dirty="0">
              <a:solidFill>
                <a:srgbClr val="0000FF"/>
              </a:solidFill>
              <a:latin typeface="Monotype Corsiva" pitchFamily="66" charset="0"/>
              <a:ea typeface="+mj-ea"/>
              <a:cs typeface="Times New Roman" pitchFamily="18" charset="0"/>
            </a:endParaRPr>
          </a:p>
          <a:p>
            <a:pPr algn="ctr">
              <a:defRPr/>
            </a:pPr>
            <a:r>
              <a:rPr lang="ru-RU" sz="4800" b="1" i="1" dirty="0">
                <a:solidFill>
                  <a:srgbClr val="0000FF"/>
                </a:solidFill>
                <a:latin typeface="Monotype Corsiva" pitchFamily="66" charset="0"/>
                <a:ea typeface="+mj-ea"/>
                <a:cs typeface="Times New Roman" pitchFamily="18" charset="0"/>
              </a:rPr>
              <a:t>Разнообразие птиц в природе.</a:t>
            </a:r>
            <a:endParaRPr lang="en-US" sz="4800" b="1" i="1" dirty="0">
              <a:solidFill>
                <a:srgbClr val="0000FF"/>
              </a:solidFill>
              <a:latin typeface="Monotype Corsiva" pitchFamily="66" charset="0"/>
              <a:ea typeface="+mj-ea"/>
              <a:cs typeface="Times New Roman" pitchFamily="18" charset="0"/>
            </a:endParaRPr>
          </a:p>
          <a:p>
            <a:pPr algn="ctr">
              <a:defRPr/>
            </a:pPr>
            <a:r>
              <a:rPr lang="ru-RU" sz="4800" b="1" i="1" dirty="0">
                <a:solidFill>
                  <a:srgbClr val="0000FF"/>
                </a:solidFill>
                <a:latin typeface="Monotype Corsiva" pitchFamily="66" charset="0"/>
                <a:ea typeface="+mj-ea"/>
                <a:cs typeface="Times New Roman" pitchFamily="18" charset="0"/>
              </a:rPr>
              <a:t>Характерные признаки и поведение птиц»</a:t>
            </a:r>
          </a:p>
          <a:p>
            <a:pPr algn="ctr">
              <a:defRPr/>
            </a:pPr>
            <a:r>
              <a:rPr lang="ru-RU" sz="3200" b="1" i="1" dirty="0">
                <a:solidFill>
                  <a:srgbClr val="0000FF"/>
                </a:solidFill>
                <a:latin typeface="Monotype Corsiva" pitchFamily="66" charset="0"/>
                <a:ea typeface="+mj-ea"/>
                <a:cs typeface="Times New Roman" pitchFamily="18" charset="0"/>
              </a:rPr>
              <a:t>1 класс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Из каких частей состоит тело птиц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267" name="Picture 2" descr="C:\Users\admin\Desktop\птицы\YPBPR8CARU7EO7CAKGDBIQCAEP478WCAC2P5J9CA1GY861CANLY0PRCA3ZEEG1CATFQZKTCAEGS2NSCA979D4ACARMYMIWCA0WSD0PCA1O7XXBCA3M913CCA0AV4TWCAG3QOUTCAZEEP02CANY252PCAAF7SK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268413"/>
            <a:ext cx="6786563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75" y="2500313"/>
          <a:ext cx="669925" cy="365125"/>
        </p:xfrm>
        <a:graphic>
          <a:graphicData uri="http://schemas.openxmlformats.org/drawingml/2006/table">
            <a:tbl>
              <a:tblPr/>
              <a:tblGrid>
                <a:gridCol w="669925"/>
              </a:tblGrid>
              <a:tr h="36512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шея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L="91399" marR="91399" marT="45410" marB="4541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 flipV="1">
            <a:off x="4214813" y="2571750"/>
            <a:ext cx="192881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>
            <a:off x="4929188" y="1428750"/>
            <a:ext cx="1428750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429500" y="2000250"/>
            <a:ext cx="571500" cy="428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643563" y="5715000"/>
            <a:ext cx="2143125" cy="214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2071688" y="3643313"/>
            <a:ext cx="2428875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286375" y="4214813"/>
            <a:ext cx="2143125" cy="214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>
            <a:off x="1214438" y="5143500"/>
            <a:ext cx="1357312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3929063" y="1260475"/>
          <a:ext cx="1017587" cy="365125"/>
        </p:xfrm>
        <a:graphic>
          <a:graphicData uri="http://schemas.openxmlformats.org/drawingml/2006/table">
            <a:tbl>
              <a:tblPr/>
              <a:tblGrid>
                <a:gridCol w="1017587"/>
              </a:tblGrid>
              <a:tr h="36512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голова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91" marR="91491" marT="45410" marB="4541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7929563" y="2428875"/>
          <a:ext cx="803275" cy="365125"/>
        </p:xfrm>
        <a:graphic>
          <a:graphicData uri="http://schemas.openxmlformats.org/drawingml/2006/table">
            <a:tbl>
              <a:tblPr/>
              <a:tblGrid>
                <a:gridCol w="803275"/>
              </a:tblGrid>
              <a:tr h="36512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клюв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07" marR="91407" marT="45410" marB="4541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714375" y="3587750"/>
          <a:ext cx="1293813" cy="401638"/>
        </p:xfrm>
        <a:graphic>
          <a:graphicData uri="http://schemas.openxmlformats.org/drawingml/2006/table">
            <a:tbl>
              <a:tblPr/>
              <a:tblGrid>
                <a:gridCol w="1293813"/>
              </a:tblGrid>
              <a:tr h="40163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туловище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L="91387" marR="91387" marT="45704" marB="45704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7426325" y="4378325"/>
          <a:ext cx="931863" cy="365125"/>
        </p:xfrm>
        <a:graphic>
          <a:graphicData uri="http://schemas.openxmlformats.org/drawingml/2006/table">
            <a:tbl>
              <a:tblPr/>
              <a:tblGrid>
                <a:gridCol w="931863"/>
              </a:tblGrid>
              <a:tr h="36512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крыло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09" marR="91409" marT="45410" marB="4541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7716838" y="5597525"/>
          <a:ext cx="712787" cy="365125"/>
        </p:xfrm>
        <a:graphic>
          <a:graphicData uri="http://schemas.openxmlformats.org/drawingml/2006/table">
            <a:tbl>
              <a:tblPr/>
              <a:tblGrid>
                <a:gridCol w="712787"/>
              </a:tblGrid>
              <a:tr h="36512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ноги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55" marR="91455" marT="45410" marB="4541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500063" y="4786313"/>
          <a:ext cx="736600" cy="442912"/>
        </p:xfrm>
        <a:graphic>
          <a:graphicData uri="http://schemas.openxmlformats.org/drawingml/2006/table">
            <a:tbl>
              <a:tblPr/>
              <a:tblGrid>
                <a:gridCol w="736600"/>
              </a:tblGrid>
              <a:tr h="44291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хвост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marL="91509" marR="91509" marT="45675" marB="45675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92150"/>
            <a:ext cx="741680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765175"/>
            <a:ext cx="7777162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cob-swan.ru/wp-content/uploads/2008/10/gnezdo-i-kladka-lebedja-300x2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3573463"/>
            <a:ext cx="3810000" cy="3060700"/>
          </a:xfrm>
          <a:prstGeom prst="rect">
            <a:avLst/>
          </a:prstGeom>
          <a:noFill/>
          <a:ln w="38100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4" descr="http://givotnie.com/wp-content/uploads/2012/01/gaga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75" y="3470275"/>
            <a:ext cx="3390900" cy="3265488"/>
          </a:xfrm>
          <a:prstGeom prst="rect">
            <a:avLst/>
          </a:prstGeom>
          <a:noFill/>
          <a:ln w="38100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6" descr="http://pix.com.ua/db/animals/birds/bird_illustration/m-59106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875" y="577850"/>
            <a:ext cx="3810000" cy="2543175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/>
        </p:spPr>
      </p:pic>
      <p:pic>
        <p:nvPicPr>
          <p:cNvPr id="14341" name="Picture 8" descr="http://img-fotki.yandex.ru/get/5000/45671633.1d/0_89515_303ead0e_ori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92675" y="333375"/>
            <a:ext cx="3744913" cy="2808288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zveridikie.ru/images/do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56463">
            <a:off x="6011863" y="404813"/>
            <a:ext cx="2376487" cy="1751012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</a:ln>
        </p:spPr>
      </p:pic>
      <p:pic>
        <p:nvPicPr>
          <p:cNvPr id="15363" name="Picture 6" descr="https://encrypted-tbn3.gstatic.com/images?q=tbn:ANd9GcTR388ie8yh4F-r6KX49iP7yjP-TOyO3hFRqg1J8iqYKkIBD7qmg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620713"/>
            <a:ext cx="2543175" cy="1800225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0" name="Picture 10" descr="http://www.porjati.ru/uploads/posts/2012-04/thumbs/1335207437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93015">
            <a:off x="420688" y="4891088"/>
            <a:ext cx="2709862" cy="1812925"/>
          </a:xfrm>
          <a:prstGeom prst="rect">
            <a:avLst/>
          </a:prstGeom>
          <a:noFill/>
          <a:ln w="38100">
            <a:solidFill>
              <a:schemeClr val="bg2">
                <a:lumMod val="10000"/>
              </a:schemeClr>
            </a:solidFill>
          </a:ln>
        </p:spPr>
      </p:pic>
      <p:pic>
        <p:nvPicPr>
          <p:cNvPr id="46094" name="Picture 14" descr="http://desktop.kazansoft.ru/bigimages/animals/butterfly/img-fb1c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28904">
            <a:off x="6348413" y="4676775"/>
            <a:ext cx="2320925" cy="1739900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46096" name="Picture 16" descr="http://animals-world.ru/wp-content/uploads/2014/02/klass-ptic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9425" y="2741613"/>
            <a:ext cx="2447925" cy="1689100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46100" name="Picture 20" descr="http://komitet.net.ua/files/photos/1352563827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958843">
            <a:off x="763588" y="506413"/>
            <a:ext cx="2039937" cy="1824037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5368" name="Picture 22" descr="http://www.fresher.ru/images2/fotografii-ptic-dzhona-sunga-john-soong/4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213100"/>
            <a:ext cx="2665413" cy="2230438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4" name="Picture 24" descr="http://cob-swan.ru/wp-content/uploads/2008/10/gnezdo-i-kladka-lebedja-300x24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00788" y="2492375"/>
            <a:ext cx="2533650" cy="1820863"/>
          </a:xfrm>
          <a:prstGeom prst="rect">
            <a:avLst/>
          </a:prstGeom>
          <a:noFill/>
          <a:ln w="38100"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Секретар\Оксана Анатоліївна - семінар\2157060.jpeg" id="28" name="Рисунок 27"/>
          <p:cNvPicPr/>
          <p:nvPr/>
        </p:nvPicPr>
        <p:blipFill rotWithShape="1">
          <a:blip cstate="print" r:embed="rId2">
            <a:extLst/>
          </a:blip>
          <a:srcRect b="65"/>
          <a:stretch/>
        </p:blipFill>
        <p:spPr bwMode="auto">
          <a:xfrm>
            <a:off x="3376553" y="908720"/>
            <a:ext cx="1843519" cy="1403548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  <a:extLst/>
        </p:spPr>
      </p:pic>
      <p:pic>
        <p:nvPicPr>
          <p:cNvPr descr="D:\Секретар\Оксана Анатоліївна - семінар\YAytsa-polza-i-vred.jpg" id="31" name="Рисунок 30"/>
          <p:cNvPicPr/>
          <p:nvPr/>
        </p:nvPicPr>
        <p:blipFill>
          <a:blip cstate="print" r:embed="rId3">
            <a:extLst/>
          </a:blip>
          <a:srcRect/>
          <a:stretch>
            <a:fillRect/>
          </a:stretch>
        </p:blipFill>
        <p:spPr bwMode="auto">
          <a:xfrm>
            <a:off x="4589707" y="5157191"/>
            <a:ext cx="2134785" cy="1475557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sp>
        <p:nvSpPr>
          <p:cNvPr id="16388" name="Rectangle 32"/>
          <p:cNvSpPr>
            <a:spLocks noChangeArrowheads="1"/>
          </p:cNvSpPr>
          <p:nvPr/>
        </p:nvSpPr>
        <p:spPr bwMode="auto">
          <a:xfrm>
            <a:off x="150813" y="538163"/>
            <a:ext cx="3413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r>
              <a:rPr altLang="ru-RU" b="1" lang="uk-UA" sz="2800">
                <a:solidFill>
                  <a:srgbClr val="0000FF"/>
                </a:solidFill>
                <a:latin charset="0" pitchFamily="18" typeface="Georgia"/>
                <a:ea charset="0" pitchFamily="34" typeface="Calibri"/>
                <a:cs charset="0" pitchFamily="18" typeface="Times New Roman"/>
              </a:rPr>
              <a:t>Признаки </a:t>
            </a:r>
            <a:r>
              <a:rPr altLang="ru-RU" b="1" lang="ru-RU" sz="2800">
                <a:solidFill>
                  <a:srgbClr val="0000FF"/>
                </a:solidFill>
                <a:latin charset="0" pitchFamily="18" typeface="Georgia"/>
                <a:ea charset="0" pitchFamily="34" typeface="Calibri"/>
                <a:cs charset="0" pitchFamily="18" typeface="Times New Roman"/>
              </a:rPr>
              <a:t>птиц</a:t>
            </a:r>
            <a:endParaRPr altLang="ru-RU" lang="ru-RU">
              <a:solidFill>
                <a:srgbClr val="0000FF"/>
              </a:solidFill>
              <a:ea charset="0" pitchFamily="34" typeface="Calibri"/>
              <a:cs charset="0" pitchFamily="18" typeface="Times New Roman"/>
            </a:endParaRPr>
          </a:p>
        </p:txBody>
      </p:sp>
      <p:sp>
        <p:nvSpPr>
          <p:cNvPr id="16389" name="Rectangle 33"/>
          <p:cNvSpPr>
            <a:spLocks noChangeArrowheads="1"/>
          </p:cNvSpPr>
          <p:nvPr/>
        </p:nvSpPr>
        <p:spPr bwMode="auto">
          <a:xfrm>
            <a:off x="4970463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wrap="none">
            <a:spAutoFit/>
          </a:bodyPr>
          <a:lstStyle>
            <a:lvl1pPr eaLnBrk="0" hangingPunct="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endParaRPr altLang="ru-RU" lang="ru-RU"/>
          </a:p>
        </p:txBody>
      </p:sp>
      <p:sp>
        <p:nvSpPr>
          <p:cNvPr id="16390" name="Rectangle 34"/>
          <p:cNvSpPr>
            <a:spLocks noChangeArrowheads="1"/>
          </p:cNvSpPr>
          <p:nvPr/>
        </p:nvSpPr>
        <p:spPr bwMode="auto">
          <a:xfrm>
            <a:off x="4970463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wrap="none">
            <a:spAutoFit/>
          </a:bodyPr>
          <a:lstStyle>
            <a:lvl1pPr eaLnBrk="0" hangingPunct="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endParaRPr altLang="ru-RU" lang="ru-RU"/>
          </a:p>
        </p:txBody>
      </p:sp>
      <p:sp>
        <p:nvSpPr>
          <p:cNvPr id="16391" name="Rectangle 35"/>
          <p:cNvSpPr>
            <a:spLocks noChangeArrowheads="1"/>
          </p:cNvSpPr>
          <p:nvPr/>
        </p:nvSpPr>
        <p:spPr bwMode="auto">
          <a:xfrm>
            <a:off x="4970463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wrap="none">
            <a:spAutoFit/>
          </a:bodyPr>
          <a:lstStyle>
            <a:lvl1pPr eaLnBrk="0" hangingPunct="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tabLst>
                <a:tab algn="l" pos="1655763"/>
              </a:tabLs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endParaRPr altLang="ru-RU" lang="ru-RU"/>
          </a:p>
        </p:txBody>
      </p:sp>
      <p:pic>
        <p:nvPicPr>
          <p:cNvPr descr="http://www.onlinephotographers.org/pics/236_bb.jpg" id="38" name="Picture 17"/>
          <p:cNvPicPr>
            <a:picLocks noChangeArrowheads="1" noChangeAspect="1"/>
          </p:cNvPicPr>
          <p:nvPr/>
        </p:nvPicPr>
        <p:blipFill rotWithShape="1">
          <a:blip cstate="print" r:embed="rId4">
            <a:extLst/>
          </a:blip>
          <a:srcRect b="29"/>
          <a:stretch/>
        </p:blipFill>
        <p:spPr bwMode="auto">
          <a:xfrm>
            <a:off x="893765" y="2114375"/>
            <a:ext cx="1927476" cy="1728878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  <a:extLst/>
        </p:spPr>
      </p:pic>
      <p:pic>
        <p:nvPicPr>
          <p:cNvPr descr="https://encrypted-tbn0.gstatic.com/images?q=tbn:ANd9GcQKgX5vDNCRJCAA41LRn4n49DfAfARfGzl14ZNg7LLG3eQ5acz7fg" id="40" name="Picture 21"/>
          <p:cNvPicPr>
            <a:picLocks noChangeArrowheads="1" noChangeAspect="1"/>
          </p:cNvPicPr>
          <p:nvPr/>
        </p:nvPicPr>
        <p:blipFill rotWithShape="1">
          <a:blip cstate="print" r:embed="rId5">
            <a:extLst/>
          </a:blip>
          <a:srcRect r="196"/>
          <a:stretch/>
        </p:blipFill>
        <p:spPr bwMode="auto">
          <a:xfrm>
            <a:off x="1424384" y="4643130"/>
            <a:ext cx="1944217" cy="1511965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  <a:extLst/>
        </p:spPr>
      </p:pic>
      <p:pic>
        <p:nvPicPr>
          <p:cNvPr descr="http://www.artleo.com/large/201106/2759.jpg" id="41" name="Picture 27"/>
          <p:cNvPicPr>
            <a:picLocks noChangeArrowheads="1" noChangeAspect="1"/>
          </p:cNvPicPr>
          <p:nvPr/>
        </p:nvPicPr>
        <p:blipFill rotWithShape="1">
          <a:blip cstate="print" r:embed="rId6">
            <a:extLst/>
          </a:blip>
          <a:srcRect b="16"/>
          <a:stretch/>
        </p:blipFill>
        <p:spPr bwMode="auto">
          <a:xfrm>
            <a:off x="3616943" y="2765675"/>
            <a:ext cx="1922056" cy="1639905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  <a:extLst/>
        </p:spPr>
      </p:pic>
      <p:pic>
        <p:nvPicPr>
          <p:cNvPr descr="http://petrogazeta.ru/media/news/1023.jpg" id="42" name="Picture 25"/>
          <p:cNvPicPr>
            <a:picLocks noChangeArrowheads="1" noChangeAspect="1"/>
          </p:cNvPicPr>
          <p:nvPr/>
        </p:nvPicPr>
        <p:blipFill rotWithShape="1">
          <a:blip cstate="print" r:embed="rId7">
            <a:extLst/>
          </a:blip>
          <a:srcRect b="35" r="15"/>
          <a:stretch/>
        </p:blipFill>
        <p:spPr bwMode="auto">
          <a:xfrm>
            <a:off x="7092280" y="3395663"/>
            <a:ext cx="1405329" cy="1958672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  <a:extLst/>
        </p:spPr>
      </p:pic>
      <p:pic>
        <p:nvPicPr>
          <p:cNvPr descr="http://www.artleo.com/large/201106/2759.jpg" id="44" name="Picture 27"/>
          <p:cNvPicPr>
            <a:picLocks noChangeArrowheads="1" noChangeAspect="1"/>
          </p:cNvPicPr>
          <p:nvPr/>
        </p:nvPicPr>
        <p:blipFill rotWithShape="1">
          <a:blip cstate="print" r:embed="rId6">
            <a:extLst/>
          </a:blip>
          <a:srcRect b="16"/>
          <a:stretch/>
        </p:blipFill>
        <p:spPr bwMode="auto">
          <a:xfrm>
            <a:off x="3203848" y="2420888"/>
            <a:ext cx="2686584" cy="2292203"/>
          </a:xfrm>
          <a:prstGeom prst="ellipse">
            <a:avLst/>
          </a:prstGeom>
          <a:ln cap="rnd" w="63500">
            <a:solidFill>
              <a:srgbClr val="FF0000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  <a:extLst/>
        </p:spPr>
      </p:pic>
      <p:pic>
        <p:nvPicPr>
          <p:cNvPr descr="D:\Секретар\Оксана Анатоліївна - семінар\YAytsa-polza-i-vred.jpg" id="45" name="Рисунок 44"/>
          <p:cNvPicPr/>
          <p:nvPr/>
        </p:nvPicPr>
        <p:blipFill>
          <a:blip cstate="print" r:embed="rId8">
            <a:extLst/>
          </a:blip>
          <a:srcRect/>
          <a:stretch>
            <a:fillRect/>
          </a:stretch>
        </p:blipFill>
        <p:spPr bwMode="auto">
          <a:xfrm>
            <a:off x="4427984" y="4653136"/>
            <a:ext cx="2808312" cy="2204864"/>
          </a:xfrm>
          <a:prstGeom prst="ellipse">
            <a:avLst/>
          </a:prstGeom>
          <a:ln cap="rnd" w="63500">
            <a:solidFill>
              <a:srgbClr val="FF0000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http://board.goldenpages.ua/images/items/1375104396.jpg" id="16" name="Picture 4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5940152" y="1196752"/>
            <a:ext cx="2287115" cy="1643864"/>
          </a:xfrm>
          <a:prstGeom prst="ellipse">
            <a:avLst/>
          </a:prstGeom>
          <a:ln cap="rnd" w="635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http://board.goldenpages.ua/images/items/1375104396.jpg" id="17" name="Picture 4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5733520" y="950249"/>
            <a:ext cx="3005551" cy="2160240"/>
          </a:xfrm>
          <a:prstGeom prst="ellipse">
            <a:avLst/>
          </a:prstGeom>
          <a:ln cap="rnd" w="63500">
            <a:solidFill>
              <a:srgbClr val="FF0000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 nodeType="clickPar">
                      <p:stCondLst>
                        <p:cond delay="indefinite"/>
                      </p:stCondLst>
                      <p:childTnLst>
                        <p:par>
                          <p:cTn fill="hold" id="9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 nodeType="clickPar">
                      <p:stCondLst>
                        <p:cond delay="indefinite"/>
                      </p:stCondLst>
                      <p:childTnLst>
                        <p:par>
                          <p:cTn fill="hold" id="1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7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79613" y="260350"/>
            <a:ext cx="58070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Птицы бывают разные…</a:t>
            </a:r>
            <a:endParaRPr lang="ru-RU" sz="44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76375" y="908050"/>
            <a:ext cx="29289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800">
                <a:solidFill>
                  <a:srgbClr val="00B050"/>
                </a:solidFill>
                <a:latin typeface="Monotype Corsiva" pitchFamily="66" charset="0"/>
              </a:rPr>
              <a:t>Летающие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79838" y="5516563"/>
            <a:ext cx="2857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800">
                <a:solidFill>
                  <a:srgbClr val="00B050"/>
                </a:solidFill>
                <a:latin typeface="Monotype Corsiva" pitchFamily="66" charset="0"/>
              </a:rPr>
              <a:t>Бегающие</a:t>
            </a:r>
          </a:p>
        </p:txBody>
      </p:sp>
      <p:pic>
        <p:nvPicPr>
          <p:cNvPr id="4111" name="Picture 15" descr="C:\Users\admin\Desktop\птицы\3O902LCA5ISJ7VCA5GO1B7CA6IAXWVCAJZ2IE8CAQ3SVHTCAYE5OCOCA92P5UYCAHEJ3OICAFM1EILCAI1IAUECA6D32SMCAU2V1BACATEA1YMCAH1DQCWCAAGHBXRCACNOV8HCAWIJ92ECA5AYTC3CAGHXYH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0744">
            <a:off x="4229100" y="1211263"/>
            <a:ext cx="2343150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6" descr="C:\Users\admin\Desktop\птицы\3UWNDXCA2ZRONWCAF5YKERCAPJL2YACAPPTZMXCA6I9SMSCARTLT9WCA5AHB2SCA6NUPQZCATOTWE2CARN6XZFCAH36FCXCA4SJ848CAG3F8MOCAHTPLZHCAUJOXYWCA2XHG8FCAY9FGQCCA918XUACAIHG6V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33613">
            <a:off x="744538" y="2633663"/>
            <a:ext cx="1657350" cy="221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7" descr="C:\Users\admin\Desktop\птицы\MF393ECAB0X5EQCARXG4VNCAUG5PA5CA1CKPTFCAPY8F6PCAKWJ0HJCAPNT1B0CA65WO0HCAP522O7CAAR8W7JCAC5GS0OCA4DOLAOCANLIM0HCAAQ2K9PCAA8ZMWCCA56AW84CANOT33WCA35OG5YCA0N5IF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6573">
            <a:off x="2778125" y="3073400"/>
            <a:ext cx="184785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19" descr="C:\Users\admin\Desktop\птицы\UA67R5CALHJIG7CAGH1D3ZCAILJBZ7CA42EANTCA2B5TM8CARMEBANCA22G7CDCAZAUH7LCAPACRXHCAQ7QJ82CAVG3FQECAZNV7MWCAAJQ68ZCAYL7C8MCAV3FZ60CAJDF6G9CABSZZR1CAX7VBUVCA1DUEP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125538"/>
            <a:ext cx="1928812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20" descr="C:\Users\admin\Desktop\птицы\RY7WCTCAJGN30PCAES1G49CALQZCECCA0YT6JHCAB2CR65CAKHRHGJCAXM8CJYCABTU2XDCA8F16CGCA6Z7HC8CAQO7M13CAYTGO54CA18339ACA760WF2CAHP1G94CACG23VKCAHZASZ0CAWJC4F5CA0071F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781300"/>
            <a:ext cx="21336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2" descr="http://usiter.com/uploads/20111118/zhivotnie+ptitci+ptichka+kivi+2925797498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0" y="4941888"/>
            <a:ext cx="230505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2" descr="E:\мама\природа Птицы\1389254565_71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7643813"/>
            <a:ext cx="129540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 descr="E:\мама\природа Птицы\21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75" y="2214563"/>
            <a:ext cx="13081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 descr="E:\мама\природа Птицы\0_4e344_1dcb9993_orig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838" y="4581525"/>
            <a:ext cx="1439863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5" descr="E:\мама\природа Птицы\images (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8429625"/>
            <a:ext cx="194468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6" descr="E:\мама\природа Птицы\скачанные файлы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5188" y="2395538"/>
            <a:ext cx="20161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7" descr="E:\мама\природа Птицы\images (4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7786688"/>
            <a:ext cx="1981200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9175" y="8231188"/>
            <a:ext cx="203835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8938" y="5554663"/>
            <a:ext cx="20415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8013" y="398125"/>
            <a:ext cx="377860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spc="300" dirty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orgia" panose="02040502050405020303" pitchFamily="18" charset="0"/>
              </a:rPr>
              <a:t>Домашние</a:t>
            </a:r>
          </a:p>
          <a:p>
            <a:pPr algn="ctr">
              <a:defRPr/>
            </a:pPr>
            <a:r>
              <a:rPr lang="ru-RU" sz="4400" b="1" spc="300" dirty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orgia" panose="02040502050405020303" pitchFamily="18" charset="0"/>
              </a:rPr>
              <a:t>птицы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695745" y="398125"/>
            <a:ext cx="239520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spc="300" dirty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orgia" panose="02040502050405020303" pitchFamily="18" charset="0"/>
              </a:rPr>
              <a:t>Дикие</a:t>
            </a:r>
          </a:p>
          <a:p>
            <a:pPr algn="ctr">
              <a:defRPr/>
            </a:pPr>
            <a:r>
              <a:rPr lang="ru-RU" sz="4400" b="1" spc="300" dirty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orgia" panose="02040502050405020303" pitchFamily="18" charset="0"/>
              </a:rPr>
              <a:t>птицы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-0.7625 -0.532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25" y="-2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50903 -0.35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51" y="-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48148E-6 L -0.47482 0.003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50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 L 0.45503 -0.017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60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05434 -0.5724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6" y="-2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48148E-6 L 0.08663 -0.4824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-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-0.13715 -0.4432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58" y="-2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15347 -0.6162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-3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252413" y="692150"/>
            <a:ext cx="77771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0000FF"/>
                </a:solidFill>
                <a:latin typeface="Monotype Corsiva" pitchFamily="66" charset="0"/>
              </a:rPr>
              <a:t>Без рук, без топоренка построена избенка.</a:t>
            </a: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5363" name="Picture 2" descr="G:\природа Птицы\рисунки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8" y="1498600"/>
            <a:ext cx="3643312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 descr="G:\природа Птицы\рисунки\m-5910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000500"/>
            <a:ext cx="3794125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4141788" y="3214688"/>
            <a:ext cx="48656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0000FF"/>
                </a:solidFill>
                <a:latin typeface="Monotype Corsiva" pitchFamily="66" charset="0"/>
              </a:rPr>
              <a:t>Рук нет, а строить умеют?</a:t>
            </a:r>
          </a:p>
          <a:p>
            <a:pPr eaLnBrk="1" hangingPunct="1"/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директор\матеріали на семінар лютий 2015 р\Семинар (Гринченко и Скарга)\Скарга\Оксана Анатоліївна - семінар\апрен - 0002.jpg" id="19458" name="Picture 3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-1116632" y="1484784"/>
            <a:ext cx="9649072" cy="3941913"/>
          </a:xfrm>
          <a:prstGeom prst="rect">
            <a:avLst/>
          </a:prstGeom>
          <a:solidFill>
            <a:srgbClr val="FFFFFF">
              <a:shade val="85000"/>
            </a:srgbClr>
          </a:solidFill>
          <a:ln cap="rnd" w="38100">
            <a:solidFill>
              <a:schemeClr val="tx1">
                <a:lumMod val="50000"/>
                <a:lumOff val="50000"/>
              </a:schemeClr>
            </a:solidFill>
          </a:ln>
          <a:effectLst>
            <a:outerShdw algn="tl" blurRad="36195" dir="11400000" dist="12700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dir="t" rig="soft"/>
          </a:scene3d>
          <a:sp3d contourW="12700" prstMaterial="matte">
            <a:bevelT h="50800" w="63500"/>
            <a:contourClr>
              <a:srgbClr val="C0C0C0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88" y="571500"/>
            <a:ext cx="7715250" cy="541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Цель</a:t>
            </a:r>
            <a:endParaRPr lang="ru-RU" sz="3200" dirty="0">
              <a:solidFill>
                <a:srgbClr val="0000FF"/>
              </a:solidFill>
              <a:latin typeface="Monotype Corsiva" pitchFamily="66" charset="0"/>
            </a:endParaRPr>
          </a:p>
          <a:p>
            <a:pPr>
              <a:defRPr/>
            </a:pPr>
            <a:r>
              <a:rPr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Формировать у учащихся представление о птицах как о животных, познакомить с особенностями их строения; с местами их обитания.</a:t>
            </a:r>
          </a:p>
          <a:p>
            <a:pPr algn="ctr">
              <a:defRPr/>
            </a:pP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Задачи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Образовательные: учить определять принадлежность птиц к своей группе; учить выделять существенные признаки природных объектов.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Развивающие: создать условия для развития умения сравнивать, анализировать, делать выводы для развития творческих способностей.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Воспитательные: воспитывать доброту, ответственность, чувство заботы и любви к природе.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2555875" y="908050"/>
            <a:ext cx="28654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/>
              <a:t>Гнездо иволги</a:t>
            </a:r>
          </a:p>
        </p:txBody>
      </p:sp>
      <p:pic>
        <p:nvPicPr>
          <p:cNvPr id="21507" name="Picture 3" descr="E:\мама\природа Птицы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28775"/>
            <a:ext cx="72009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557338"/>
            <a:ext cx="7561263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916238" y="908050"/>
            <a:ext cx="3455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/>
              <a:t>    Гнездо ремеза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484313"/>
            <a:ext cx="7704137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3132138" y="981075"/>
            <a:ext cx="3240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/>
              <a:t>Гнезда грачей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Природа Птицы 2\рисунки\5516732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92150"/>
            <a:ext cx="7704138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stihi.ru/pics/2012/03/02/1833.jpg" id="24578" name="Picture 2"/>
          <p:cNvPicPr>
            <a:picLocks noChangeArrowheads="1" noChangeAspect="1"/>
          </p:cNvPicPr>
          <p:nvPr/>
        </p:nvPicPr>
        <p:blipFill>
          <a:blip cstate="print" r:embed="rId2">
            <a:extLst/>
          </a:blip>
          <a:srcRect/>
          <a:stretch>
            <a:fillRect/>
          </a:stretch>
        </p:blipFill>
        <p:spPr bwMode="auto">
          <a:xfrm>
            <a:off x="1057986" y="245699"/>
            <a:ext cx="1728787" cy="278256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scene3d>
            <a:camera prst="isometricOffAxis1Right"/>
            <a:lightRig dir="t" rig="threePt"/>
          </a:scene3d>
          <a:extLst/>
        </p:spPr>
      </p:pic>
      <p:pic>
        <p:nvPicPr>
          <p:cNvPr descr="http://www.rbcu.ru/upload/iblock/e91/Tree%20Swallow.jpg" id="24579" name="Picture 4"/>
          <p:cNvPicPr>
            <a:picLocks noChangeArrowheads="1" noChangeAspect="1"/>
          </p:cNvPicPr>
          <p:nvPr/>
        </p:nvPicPr>
        <p:blipFill>
          <a:blip cstate="print" r:embed="rId3">
            <a:extLst/>
          </a:blip>
          <a:srcRect/>
          <a:stretch>
            <a:fillRect/>
          </a:stretch>
        </p:blipFill>
        <p:spPr bwMode="auto">
          <a:xfrm>
            <a:off x="526883" y="3082735"/>
            <a:ext cx="2829097" cy="187196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scene3d>
            <a:camera prst="isometricOffAxis1Right"/>
            <a:lightRig dir="t" rig="threePt"/>
          </a:scene3d>
          <a:extLst/>
        </p:spPr>
      </p:pic>
      <p:pic>
        <p:nvPicPr>
          <p:cNvPr descr="http://fb.ru/misc/i/gallery/10729/219906.jpg" id="24580" name="Picture 6"/>
          <p:cNvPicPr>
            <a:picLocks noChangeArrowheads="1" noChangeAspect="1"/>
          </p:cNvPicPr>
          <p:nvPr/>
        </p:nvPicPr>
        <p:blipFill>
          <a:blip cstate="print" r:embed="rId4">
            <a:extLst/>
          </a:blip>
          <a:srcRect/>
          <a:stretch>
            <a:fillRect/>
          </a:stretch>
        </p:blipFill>
        <p:spPr bwMode="auto">
          <a:xfrm>
            <a:off x="1051738" y="5036251"/>
            <a:ext cx="2232025" cy="16319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scene3d>
            <a:camera prst="isometricOffAxis1Right"/>
            <a:lightRig dir="t" rig="threePt"/>
          </a:scene3d>
          <a:extLst/>
        </p:spPr>
      </p:pic>
      <p:pic>
        <p:nvPicPr>
          <p:cNvPr descr="http://img0.liveinternet.ru/images/attach/c/2/72/633/72633465_DSC00293.JPG" id="24582" name="Picture 8"/>
          <p:cNvPicPr>
            <a:picLocks noChangeArrowheads="1" noChangeAspect="1"/>
          </p:cNvPicPr>
          <p:nvPr/>
        </p:nvPicPr>
        <p:blipFill>
          <a:blip cstate="print" r:embed="rId5">
            <a:extLst/>
          </a:blip>
          <a:srcRect/>
          <a:stretch>
            <a:fillRect/>
          </a:stretch>
        </p:blipFill>
        <p:spPr bwMode="auto">
          <a:xfrm>
            <a:off x="6296701" y="2221511"/>
            <a:ext cx="2426435" cy="161350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scene3d>
            <a:camera prst="isometricOffAxis2Left"/>
            <a:lightRig dir="t" rig="threePt"/>
          </a:scene3d>
          <a:extLst/>
        </p:spPr>
      </p:pic>
      <p:pic>
        <p:nvPicPr>
          <p:cNvPr descr="http://3.bp.blogspot.com/-dSj-8XP3cAM/Ulk-JblkjxI/AAAAAAAAA1I/tFkO7nQA3J8/s1600/SAM_1605.JPG" id="24583" name="Picture 10"/>
          <p:cNvPicPr>
            <a:picLocks noChangeArrowheads="1" noChangeAspect="1"/>
          </p:cNvPicPr>
          <p:nvPr/>
        </p:nvPicPr>
        <p:blipFill>
          <a:blip cstate="print" r:embed="rId6">
            <a:extLst/>
          </a:blip>
          <a:srcRect r="70"/>
          <a:stretch>
            <a:fillRect/>
          </a:stretch>
        </p:blipFill>
        <p:spPr bwMode="auto">
          <a:xfrm>
            <a:off x="6633021" y="245610"/>
            <a:ext cx="2130262" cy="172855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scene3d>
            <a:camera prst="isometricOffAxis2Left"/>
            <a:lightRig dir="t" rig="threePt"/>
          </a:scene3d>
          <a:extLst/>
        </p:spPr>
      </p:pic>
      <p:pic>
        <p:nvPicPr>
          <p:cNvPr descr="http://novisverzen.narod.ru/a/324.jpg" id="24584" name="Picture 12"/>
          <p:cNvPicPr>
            <a:picLocks noChangeArrowheads="1" noChangeAspect="1"/>
          </p:cNvPicPr>
          <p:nvPr/>
        </p:nvPicPr>
        <p:blipFill>
          <a:blip cstate="print" r:embed="rId7">
            <a:extLst/>
          </a:blip>
          <a:srcRect/>
          <a:stretch>
            <a:fillRect/>
          </a:stretch>
        </p:blipFill>
        <p:spPr bwMode="auto">
          <a:xfrm>
            <a:off x="6437078" y="4003160"/>
            <a:ext cx="2145682" cy="269067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scene3d>
            <a:camera prst="isometricOffAxis2Left"/>
            <a:lightRig dir="t" rig="threePt"/>
          </a:scene3d>
          <a:extLst/>
        </p:spPr>
      </p:pic>
      <p:sp>
        <p:nvSpPr>
          <p:cNvPr id="25608" name="TextBox 10"/>
          <p:cNvSpPr txBox="1">
            <a:spLocks noChangeArrowheads="1"/>
          </p:cNvSpPr>
          <p:nvPr/>
        </p:nvSpPr>
        <p:spPr bwMode="auto">
          <a:xfrm>
            <a:off x="2987675" y="620713"/>
            <a:ext cx="3024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/>
            <a:r>
              <a:rPr altLang="ru-RU" b="1" lang="ru-RU" sz="3200">
                <a:solidFill>
                  <a:srgbClr val="0000FF"/>
                </a:solidFill>
              </a:rPr>
              <a:t>Кто где живет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492500" y="404813"/>
            <a:ext cx="2663825" cy="6453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dirty="0" lang="en-US" sz="43200">
                <a:solidFill>
                  <a:srgbClr val="FF0000"/>
                </a:solidFill>
                <a:latin charset="0" panose="04020705040A02060702" pitchFamily="82" typeface="Algerian"/>
              </a:rPr>
              <a:t>?</a:t>
            </a:r>
            <a:endParaRPr dirty="0" lang="ru-RU" sz="43200">
              <a:solidFill>
                <a:srgbClr val="FF0000"/>
              </a:solidFill>
              <a:latin charset="0" panose="020B0A04020102020204" pitchFamily="34" typeface="Arial Blac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"/>
          <a:stretch>
            <a:fillRect/>
          </a:stretch>
        </p:blipFill>
        <p:spPr bwMode="auto">
          <a:xfrm>
            <a:off x="611188" y="3068638"/>
            <a:ext cx="46164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052513"/>
            <a:ext cx="4324350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052513"/>
            <a:ext cx="8485188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1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2)" transition="in">
                                      <p:cBhvr>
                                        <p:cTn dur="1500" id="7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fill="hold" id="9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 nodeType="clickPar">
                      <p:stCondLst>
                        <p:cond delay="indefinite"/>
                      </p:stCondLst>
                      <p:childTnLst>
                        <p:par>
                          <p:cTn fill="hold" id="13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4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8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924175"/>
            <a:ext cx="4800600" cy="344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725" y="692150"/>
            <a:ext cx="3851275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46075"/>
            <a:ext cx="8078787" cy="60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5" y="549275"/>
            <a:ext cx="405606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852738"/>
            <a:ext cx="454025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549275"/>
            <a:ext cx="8196262" cy="558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graycell.ru/picture/big/kasatka.jpg" id="27651" name="Picture 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3573463"/>
            <a:ext cx="3022600" cy="3024187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  <a:miter lim="800000"/>
            <a:headEnd/>
            <a:tailEnd/>
          </a:ln>
        </p:spPr>
      </p:pic>
      <p:pic>
        <p:nvPicPr>
          <p:cNvPr descr="http://anthropos.org.ua/wp-content/uploads/2014/11/pticy1.jpeg" id="27652" name="Picture 6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92725" y="2708275"/>
            <a:ext cx="3065463" cy="2978150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9700" name="TextBox 1"/>
          <p:cNvSpPr txBox="1">
            <a:spLocks noChangeArrowheads="1"/>
          </p:cNvSpPr>
          <p:nvPr/>
        </p:nvSpPr>
        <p:spPr bwMode="auto">
          <a:xfrm>
            <a:off x="5472113" y="908050"/>
            <a:ext cx="36718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/>
            <a:r>
              <a:rPr altLang="ru-RU" b="1" lang="uk-UA" sz="4000">
                <a:solidFill>
                  <a:srgbClr val="FF0000"/>
                </a:solidFill>
                <a:latin charset="0" pitchFamily="66" typeface="Monotype Corsiva"/>
              </a:rPr>
              <a:t>Перелетн</a:t>
            </a:r>
            <a:r>
              <a:rPr altLang="ru-RU" b="1" lang="ru-RU" sz="4000">
                <a:solidFill>
                  <a:srgbClr val="FF0000"/>
                </a:solidFill>
                <a:latin charset="0" pitchFamily="66" typeface="Monotype Corsiva"/>
              </a:rPr>
              <a:t>ые </a:t>
            </a:r>
          </a:p>
          <a:p>
            <a:pPr algn="ctr" eaLnBrk="1" hangingPunct="1"/>
            <a:r>
              <a:rPr altLang="ru-RU" b="1" lang="ru-RU" sz="4000">
                <a:solidFill>
                  <a:srgbClr val="FF0000"/>
                </a:solidFill>
                <a:latin charset="0" pitchFamily="66" typeface="Monotype Corsiva"/>
              </a:rPr>
              <a:t>птицы</a:t>
            </a:r>
          </a:p>
        </p:txBody>
      </p:sp>
      <p:pic>
        <p:nvPicPr>
          <p:cNvPr descr="C:\Users\Fantom\Desktop\1354813422-0341019-www.nevsepic.com.ua.jpg" id="27657" name="Picture 9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549275"/>
            <a:ext cx="4032250" cy="2820988"/>
          </a:xfrm>
          <a:prstGeom prst="rect">
            <a:avLst/>
          </a:prstGeom>
          <a:noFill/>
          <a:ln w="57150">
            <a:solidFill>
              <a:schemeClr val="accent3">
                <a:lumMod val="50000"/>
              </a:schemeClr>
            </a:solidFill>
          </a:ln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5"/>
          <p:cNvSpPr txBox="1">
            <a:spLocks noChangeArrowheads="1"/>
          </p:cNvSpPr>
          <p:nvPr/>
        </p:nvSpPr>
        <p:spPr bwMode="auto">
          <a:xfrm>
            <a:off x="684213" y="836613"/>
            <a:ext cx="31686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solidFill>
                  <a:srgbClr val="FF0000"/>
                </a:solidFill>
                <a:latin typeface="Monotype Corsiva" pitchFamily="66" charset="0"/>
              </a:rPr>
              <a:t>Оседлые</a:t>
            </a:r>
          </a:p>
          <a:p>
            <a:pPr algn="ctr" eaLnBrk="1" hangingPunct="1"/>
            <a:r>
              <a:rPr lang="ru-RU" altLang="ru-RU" sz="4000" b="1">
                <a:solidFill>
                  <a:srgbClr val="FF0000"/>
                </a:solidFill>
                <a:latin typeface="Monotype Corsiva" pitchFamily="66" charset="0"/>
              </a:rPr>
              <a:t> птицы</a:t>
            </a:r>
          </a:p>
        </p:txBody>
      </p:sp>
      <p:pic>
        <p:nvPicPr>
          <p:cNvPr id="28682" name="Picture 10" descr="http://img0.liveinternet.ru/images/attach/c/6/90/730/90730206_ya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068638"/>
            <a:ext cx="2951162" cy="295275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</p:pic>
      <p:pic>
        <p:nvPicPr>
          <p:cNvPr id="28684" name="Picture 12" descr="http://birds-online.ru/gallery/albums/birds/Passeriformes/Corvidae/Pica%20pica/IMG_63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89363"/>
            <a:ext cx="3565525" cy="2376487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</p:pic>
      <p:pic>
        <p:nvPicPr>
          <p:cNvPr id="30725" name="Picture 14" descr="http://sovenok.ucoz.com/vorobe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92150"/>
            <a:ext cx="3687763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voya.ucoz.ru/_ph/10/7109293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76250"/>
            <a:ext cx="7740650" cy="597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g1.liveinternet.ru/images/attach/c/1/60/237/60237635_1276370000_20090818b_8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052513"/>
            <a:ext cx="7993063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8" descr="http://festival.1september.ru/articles/568533/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8" y="1196975"/>
            <a:ext cx="7775575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cbs-angarsk.ru/images/stories/kids/Slovotvorchestvo/Vesna/VesIgry6.jpg" id="33794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"/>
          <a:stretch>
            <a:fillRect/>
          </a:stretch>
        </p:blipFill>
        <p:spPr bwMode="auto">
          <a:xfrm>
            <a:off x="787400" y="692150"/>
            <a:ext cx="74803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8" descr="http://innature.kz/images/photoalbum/album_122/passer-montanus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36613"/>
            <a:ext cx="7988300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6" descr="http://www.8lap.ru/upload/iblock/ab2/ab2450574f52b9e074e84d7d03a09a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49275"/>
            <a:ext cx="5976938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900igr.net/datas/nasekomye-i-ptitsy/Ptitsy-8.files/0012-012-Kukushka.jpg" id="36866" name="Picture 1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" r="114"/>
          <a:stretch>
            <a:fillRect/>
          </a:stretch>
        </p:blipFill>
        <p:spPr bwMode="auto">
          <a:xfrm>
            <a:off x="2124075" y="404813"/>
            <a:ext cx="5184775" cy="609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4" descr="http://img1.liveinternet.ru/images/attach/c/2/69/586/69586210_0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04813"/>
            <a:ext cx="6232525" cy="613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0" descr="http://www.elitparrots.ru/foto_lebedi/65435a7ecb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765175"/>
            <a:ext cx="6954837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cs317420.userapi.com/v317420375/2883/o70tyjZ6fZ0.jpg" id="3993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9863">
            <a:off x="4371975" y="3475038"/>
            <a:ext cx="3644900" cy="2735262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TextBox 4"/>
          <p:cNvSpPr txBox="1">
            <a:spLocks noChangeArrowheads="1"/>
          </p:cNvSpPr>
          <p:nvPr/>
        </p:nvSpPr>
        <p:spPr bwMode="auto">
          <a:xfrm>
            <a:off x="1258888" y="981075"/>
            <a:ext cx="34925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altLang="ru-RU" b="1" lang="ru-RU" sz="4400">
                <a:solidFill>
                  <a:srgbClr val="0000FF"/>
                </a:solidFill>
              </a:rPr>
              <a:t>Это птицы?</a:t>
            </a:r>
          </a:p>
        </p:txBody>
      </p:sp>
      <p:sp>
        <p:nvSpPr>
          <p:cNvPr descr="data:image/jpeg;base64,/9j/4AAQSkZJRgABAQAAAQABAAD/2wCEAAkGBxQSEhQUEBQUFBQUFBUUFRUUFA8PDxUVFBQWFhQUFBQYHCggGBolHRQUITEhJSkrLi4uFx8zODMsNygtLisBCgoKDg0OFBAQFCwcHBwsLCwsLCwsLCwsLCwtLCwtLC0sLCwsLCwsLCwsLCwsLCwsLCssLCwsLCwrKywsLCwsN//AABEIAMIBAwMBIgACEQEDEQH/xAAcAAACAwEBAQEAAAAAAAAAAAACAwABBAUGBwj/xAA+EAACAQIEAwYDBQcEAQUAAAABAgADEQQSITEFQVETImFxgZEGMqFCUmKxwQcjcoKS0fAUM+HxUxZDc5PC/8QAGgEAAwEBAQEAAAAAAAAAAAAAAAECAwQFBv/EACURAQADAAICAgEEAwAAAAAAAAABAhEDEgQhMWFRFTJBcRMUkf/aAAwDAQACEQMRAD8A8fRnQozGizXRM7qy5phuQSyIKNDE0QXaEBCIkAigSlpLQhLtKIlhByxpEG0RgtJaHKEAoCMVZFEYBHBSG0lodpLRpBaS0O0loAFpLQ7Q61ErbNswuCNQRzsYaZTKRa4IB2NjY23sectKZJAAuSQAOpM6GBtUpNSbkSyHowFwPI6j1HSYaW69biR3/d9L6/H2VaS0144fvHNrXOYjxbU/UmLqrbL/AA6/1N/xHFtz7Ka/P0RllZYy0lpaSrSiI20q0AURAKx5EEiBkEQSI8iAViBOWXDyyQNhyx9MS1SPppOerWy0jhBCwgJWpwUqXaQCOJGLEK0irCtK1GFESiIbCVaKZOIABIFjAsNUhUSBVjAIYWXaaILtJaMtJaABaVaMtJaALIm7hdqitQYasC1Nua1ANPQ7Hw8pnFDMO4CSASRve2+X05eEDAvaopG/LzGv/HrMuSdic/hpSMn3/JnB3s5/hv7ERaJdj0BY/oPzE06LWrHkAT6sQf1My1LhSPtP/f8Av+Uxtb933DSI+I/Eo9W+Z28/bRf09oum2YXOmn0A3PtBrDNZF2G/j/f/AL6wMXrZE20v422A8I4tk7+PQmuxn5HSfNcja9h6c4doAqgFUGp0vbSw5n84606KT6Y2j2XaVaMtKtKSXaCRG2gkQBREoiNIgkQBVpIdpIGQizQiwVWOVZzw2DlktCtLCxkECWFhhYwJKiEzIUWWRGBYLCOUwSwg2jSIIWSpFWNUSKsYomkIlVpLRlpLSiLtKtGWktAF2kIh2ktABwuJNNw68iPzjsVTVcQpQWVmVgOlz3l8r39LTNUSXVq3FPfuBlNt7CxFvGxsOpmHJ69tae/Qq7hmJbRbhmPMqNh4Ek28tdhFlGLbXqNc227NSNb32Nt7/KPE6GFO+gI71zqiHbtD1A+RF1vqdb2JooC7lEbUsda1U33tfXXxsOpOs5nQWKeuSl32b5mA36hfur4nfnYaTNilC91SGc6Fh/tr4L94+O35zSKjOpWiuWn9pid//kqGw/l08rzNUrU6Y0IY9TcUx5KdW9bDwMoi6NJaerHUjne+vO02MtjbpOWtQlwWUm5Bu2hY8rDp9J13GvWb8NtjGHLHvS7SrQ7SrTdkXaURGWgmALIgxhgkQMFpcuSIApiaAJlR48PMNa5I7QTBLwc8WnjSgj1SZ6TTQHldkTVCIlox3iGeTNlRArQgIsNCzS4LBgRgiM0YrSolMwaJIOaTNL1OCkg5pM0NGLtJKzSs0NGKq7TRwHAGsr1R8gJtuL2AF/K6nx0nD49jHRQtEZqlQ5EW2Ykm+p8ABee/p4FsPgFQkZsozABmbxGm2k5ee/vG/FXPbzGNcLfIFIB+Zyq0Vba7HZ35WFwo0AOsxgX7zA1L/bqHsaHoGOZ/80m1lDa5S5GgytSBHhmLHJ6ASlDA3FKmD95np1H/AKnJmMNZZHptUsCzVLbJQQhAOgJGnosU+GKfZSmerMHq+2rA+QE6VVqjCzMtuhrIV9g0yNTC819MzH0sLfWUTCqsHBBuSftDXXwuT6mdJ99Jmw3zHS2hNzYbAnQD+8YXnRw/EseX3MDMqB2krPNmeDMEwC8AvAsNMExZqQTUiPDJIvtJIDGRHjleZ1EYs4ItLs6mZoSwAIYEJtIw6m0PtYkCAxlVtMpmGhqsXmi1EK02hmPPLDxUgEenh4aMV4lFjAkcSmYHnlZ5WSVklaXUWeTPODxj4kpUCVANR/uqQFH8TcvLUzi1PjWprlpJp+Nmt56CTPLWB0l7jPKesFBZjYAXJ8BPI8N4jxHF5zhaAcUxdsqMQPC5Op8J0fgx6uOxQwuMAQoxd0ZSjPktZCp5A6nrpJvz1rEycccy9f8AAvCGc1MZiVIzZexVgRZVDBbD+dr9Z7YUwyvmBOYA2YmwA/CJp7I3NtABYWtmBmVK5RTnJ5i55+f/AHPPrzxafn2364+c8QwwzsEpJUAYiy1Xpv5ZSbmc4vRU2qUq9E+NU29MwtOhx51NU9qncY9ytTNtfHlFKtZAQrdsg5EB2A/FSbX1E1iQuh2Q+Wq4/jpq31Vv0jaouNHQ+Rf8im8xK1I7oad+dMkp/wDWx/IiQYS5GR1IuNdRbzB29Ly9Jqy5V0N9gfDmAPDSJLxtclb0+h73iw09hrEZZ1U9QytGyvPJngFZMsrS6rLwC8hEAiGjqs1IJeCRKyxdh1F2kqDaXDsOpqJHBIVNI3JOCHTJGWGohFZYWXiVWk7OPp0o8UppX0mWMU5Ck2dlBNOX2TjHkhLTmtaMatCHYM1OnGhJoFOF2celjNknnePYTGXLUal6f3EyU6g8sym/vPUFZVoT7OPT5Nw5MGcQoxBrikTZ2uoqo3Mstjm1n3/4T+AOGKiVqIXEXsRUZ+2XT7ovlFvLT0nzD4q+ERXvUw4Aq/aU6K/9m8Z4nhPGsVgKhOHqPSYEq6XIU20IdNjOeYmF7r9WcQxFHC0zkNOnoSB3VGm9lG51+s+D8ZxpxPGxUo5j36YXLdX7oF7/AF9DPCY3idbE1DUrVCzHUknT0XYeQn079jjYd6tZq4RqihGR3CAre47otvp+U5vLv/j4b2zfS6Rtoh9QZqgFmt1sbEeh3nmPiDH1KI71JzSJF3XvBRzzruB4z3NegPMf5tMb0b6emu3kZ8v4XmTSdn27b0i0Pk2LJw7/APlw9U6g6rr+TDrGVaIUZqbEqtrEn95THLMRuvRh62nq/ib4asjPRU5bfvKXKw+1T8R0nj8CGAtf5QTTcahl5qfEdDPqeDmry17VlxWrMT7GaufRx3uTC1z59fObMJhOzAcm9ywC2y7W1Ou2sbgeHKTmYWXKTYGy5rd2yna56e01OL78tAOQnVWESwNTJJJ3JJPmd4JozeKcs05p2TjndjAalOkacWUh2GOf2Uo0Z0DTldnDsMc1qUHsp0KlOLFOHYYx9lJN3ZyRdjwhY5YsQwZjELlZWMp05KQmlFlJSmkcqyKsIQ0YBllrTjVEaiwmRhYpQuzmhVlERaMJyQWWOi3lRJYzssALNBEgSVpYBEnzD464HWWvUrhGak9u+oJVSqqpVjyOgPjfwM+sokfwDiKinV3KpWZGbdQx1ymcXneTbhp3rXtnz/TXipFpyZfnambTpcM4iaBzrffW3Puta/qRP0F/psNVuHo0GBH/AI0DG/pMdb4K4fUW3YKL81LBh5EnSeZ+s8d4y3HMf8b/AOtMfEpwz9oeEGGw5rVQrMiqd2IZRu1tr2vr1npOG8WoYnXDVadTQXCsDvz8J804p+yCgVc4etUVibor2ZF02NtT5z51VwWL4VXz6oyG2ZCchvyJ5zm4vC8Xm2eG87+JOb3p8w/SdLidPM61D8pynoT/AJcek4/FPhtEc4rC60yC1WkNr2PfX13HrPgmF+McRnftahIrOGqE30NrMwHK+lxsbCfa/gL4my0xSJz3PdbMCdRcC3MWBsedj0M9Hg8S/Bbazsfhle8WhhteQUj0PsZ2uPNjELNh64C7imaFFjb+M7zxR+OcYps1Rbg69xB+QnqxZi7oonofYw1wNRtqbn+Vre85KftDxI3yN6EfoJD+0Osdwv1/VodjyXeTgdU7gL/Ewv7C5mhfhrS7VPZdPqZ5U/HlX76r/Kh9t4H/AK3JuGqM19zZQR5ADSLsMlvrplZlvezEX62NryhEisjANTcOD0DKw8GBH95YaaJW8VDYxbGLDXeVBzSQwEEywYWWCwkabRQm5BMFEzZTeGjGkRZMrPFF4tDSrR1MzKjRqNGTZmgsYGaUTFhiizCvBjIQWMppBQQ8wGpNvPQQ0YXxXGLQovUb7Kk26nZR6mwnS4DgewwaUaneeoRUqm1znqkvfbYHSeZxNA4/FJhg2WlTtVqvoQTYlUAvroCemontcQxdzY2Vr3NuWu3Tl7THlp3rknE5LzXGQ2De5BekeY3UeEdg+P0zazgqeYINvBhuJ0uOKGpGnYsLb7nTnPmGJpvTclKDqQfmp638bWnm/ptZrnw6I55fV6WMJW6MjD1nzz9od8W4pFlXJrfSzE/huD4b9Zh4fxuvSNzTZv5Qp9RPU8LxaYgEvh1LDWzHXzCmZ8PiX8fk7de39Hbki8ZuPjuP+H3W5V1q2uWy3zgDmR/Ymeq4NxFuGUqVSsrsWs1FQwKhXF2IG2ovp+U9vxjhOEVVq1MKqhXChlVbZjqBYHT5Zh4nRwvFKWQVBTrLooqdzXmpH6ievS3eNzHPMY0cF/aGuLBXLlYab3DeKjl5GeZ+JKSF8wupa9xqNudp5rivwnicKxIVyo2dCDfyym83oXdVV3ZnX7+j7DS/P111myRpTP2XB8x/aTO67gHyMyhtbNoR6Eecd2jjnmHjvJUP/VDmBzl0ezZhmIHleZ6lZW3BB9xNGAoUy3fcDyBJ9jJN7HCFcgFM3VdB4X1MZlhYOkoQFDmB59T+nlGFZtE+kTBJWAyzQRFsIyZ8skblkhoRkgFJqqJAyzm1oUqxga0MLFVBDQPtJIpFmumkIAaYjllhZYE1iUmKZd5QgsYaBFoSGc/FcRSmQHJBO3dax9drwqPEkJtr6gD8zEHUB0nOxuORgUyOzMDlUqQCQLgXOg2jTjlGgtfoWH/5vOlws06ZapXF2CNy0QC5IUciQh/psbaCAM+EeDPhcGz4hl7aoSzGwVEDgBVVdLKAosOWkZW4uqWVTcnTNyDbEHpsPecnj2MesaiAkK2VMt/tDtFX3ZROPh69lDtqpOSqPum1g/hGWOljq+d7O7UKn2WViKZv9PQwKlTEJYVMlUciVyVCPB13kaw7lYZkPy1LZiByzDmPGUKb0tEa6HXK37ymR1U7j0iw0OIBGzKehs49xY/SVhUdqilRex3HTnc9JTVQdhbqp/RufrY+c08LJz6KQLHN08LxG7q4UV6VXDt/7inKejrqp9wPafJ+I0SrEsNR3KgPO2it58vPzn1JKxUgjcG49JwPj7hAzdvTF0qjMQPxDvqfz84RIeDp1TYrmIHVSduRtzHURNSmb6aNv+FvxCSquU2PXQ+eoPkRaGpzCx0/NT18uojCLZxZhqP6h/eA2HZdVN/85iWTfuk5XHPkR49REiuVNjofE/5cf5rDSwLNfca+Gk08JwRq1At9LgHS5AlYSrmeyqL81PhzHQz3XDEHZhhTVGOhsqpmtz0kqHhsMtJQqbD8zvGAymMAGKLDDGglIQEO0vsnCCskaRLk9jxdWDTEKqJKQmagvEPNTpFmjAiqQm2mkXSS0dePQlpJRMENHowd4qrG3nGx+AqsSaddgD9k3sPAEcow6Fr6EX8DqJE4fS3KIPMKBORS4TXPzVB/VUb6Gb0wVOiL1WNR+S7C/Luj9ZRNNWsqr3LKNTcKAAF+ZwOdthfdiOhh0nuVDc6lNWFzYDMr1FvzsFoIf5uszstiA9r/AO5UA+UKvyU/Vit/4h0hUmIGupNKrUvzzsGa5/ppGUSYupdDb5srPfqUr2v7EmZQwFU30p1gL9FLaqfQkqfKNwupoD761af9bMB9SDEKA1LxQ2P8Lbega/8AXANuEbJ+6q/KDZGP2D91vw/lHLTyXAGl9V2seZXofoZmV86C+rLZW8RsrewsfIdYxa1gAddNDzIHI+I/KAU+Xn7/AKEcjOxww3p+p9bbTBgEFSoBysb/AKTsrRCiyiwmdpVBRWaatLtcK6btTN19dQPcEesTabOH6FvFfyIP6GKs+xMPkfGqAH7xR3CcvlfkelifqJyibajcfUcj6T3HGOF/vcTSt3Wp9qvTuty/ldv6J88TH5DkqDQEgnmvI+m8rRjXVUOOhGoI/KB/pTVUr9sar+IcxDyNSqFSNVNxfpO9X+Hai1abUgSr5XUgHKA1jqeW8NPC/gfhVRnFQi3ZsASdyNdLehHrPc1kvNVOgiXCKFBNzbTXrFVTImQ5lZbRIM2V0mYiSodNoZeY3e0tasZNGaSJzSQDTljkFobraZa1WLSxsJESTFUal40GLTWFlEwotzKShMumIEahlQBss42L4zlJVaNViDbVGVfQ2N/adgmSpiFRc1RgqjmxAEYcWjVxVX5U7MdSOzt6nX2mh1TCjM57Ssfl6Lfnb9TqZnrcfaq2TBozcs+W/sOXmfaaaeAXCr2+KOeqfkS+YZupPM+Ow8dIAlVb5TftKjAtffX5FPmWJP8AL0ml6gvWI2WmQPLu01+lpgwtZsr136mx6uwNreW/8ssVLUHY/bZUHp3j7ZR7ytJGrFadBhuruR6FDHOQtaouysWUdLE3Q+ndMx1W/dUh+Kr9ezlYupc35lE98gH5iPQ1Yepr9D5Hf20PmBNWHUsQPEDyN5kwlJnq2AtfU+AIufa9p6TDYJVfMN+Q5DxkzIxqwWAWmSV3M1skBGl5pmassdhtGHjp7i36xV4SGAA+DBqCod+zamRyIJB18rH3nyzj3wLWOLsik06raONVFt81vl0118Z9aJi3aOZEODxP4ao1XRzcMuUG1u8FFvQ2G86LkAWGgGgHKwjKrzHVqRKGzxDawQ0KALdZkqrNjRDU4jc6qIoTdUoxJpxkTmkjMkkDdDF1bTi18XrEYniJaYQSTHFUTLsUsTNdCoTOVQnRo1I+o10QYirVETUrTI9SGE6CVY5XnLpvNlNoSqGwNGf6dXsHVWA2zANb3mZGmygYELHcQp4Wnma2uiItsztyVROJg+C18XU7bGXpp9mns2XkoH2R4nUz0lNVzBsozAWDWGYDoDuBK4hWfIwpW7Qiyk/KpP2m8Bvbna0QeS+JcaHrLh6A7tLu2XY1DuPTbzzRPGb0xSo3uQCxt95jbT2+k7HDOEJhhoS9Q/NUbck726RFTA5q/asb2ACjkLX1PjrKgnPxGHbtKVJR3rDyBbUk+At9J2KXAz292/21CkfisNB9NZuwqC+awzWte2tul50acUyALh1BLAAE7mWoj7QHkzJwsNB7SLd4gtEbb2kbTac6mZsQxjGgtFVGgM0W7QBVV5iqPHVjMhgoxTGXihLLQBkW0ovKvAIwmasI9jM9Z4AkmSJLyQDzyRqSSTaGUtlKbaUkkUhbxJkkkmNJppySRSqGhJspSSQgpaaUY0kkCZq8RJJAmmjNtOVJFJw0RNSSSScM9SBJJBQljxJJGFNAeXJAMtSIMkkDhIJkkgAQxJJAgvMdaSSBshkkkgH/2Q==" id="39940" name="AutoShape 1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altLang="ru-RU" lang="ru-RU"/>
          </a:p>
        </p:txBody>
      </p:sp>
      <p:sp>
        <p:nvSpPr>
          <p:cNvPr descr="data:image/jpeg;base64,/9j/4AAQSkZJRgABAQAAAQABAAD/2wCEAAkGBxQSEhQUEBQUFBQUFBUUFRUUFA8PDxUVFBQWFhQUFBQYHCggGBolHRQUITEhJSkrLi4uFx8zODMsNygtLisBCgoKDg0OFBAQFCwcHBwsLCwsLCwsLCwsLCwtLCwtLC0sLCwsLCwsLCwsLCwsLCwsLCssLCwsLCwrKywsLCwsN//AABEIAMIBAwMBIgACEQEDEQH/xAAcAAACAwEBAQEAAAAAAAAAAAACAwABBAUGBwj/xAA+EAACAQIEAwYDBQcEAQUAAAABAgADEQQSITEFQVETImFxgZEGMqFCUmKxwQcjcoKS0fAUM+HxUxZDc5PC/8QAGgEAAwEBAQEAAAAAAAAAAAAAAAECAwQFBv/EACURAQADAAICAgEEAwAAAAAAAAABAhEDEgQhMWFRFTJBcRMUkf/aAAwDAQACEQMRAD8A8fRnQozGizXRM7qy5phuQSyIKNDE0QXaEBCIkAigSlpLQhLtKIlhByxpEG0RgtJaHKEAoCMVZFEYBHBSG0lodpLRpBaS0O0loAFpLQ7Q61ErbNswuCNQRzsYaZTKRa4IB2NjY23sectKZJAAuSQAOpM6GBtUpNSbkSyHowFwPI6j1HSYaW69biR3/d9L6/H2VaS0144fvHNrXOYjxbU/UmLqrbL/AA6/1N/xHFtz7Ka/P0RllZYy0lpaSrSiI20q0AURAKx5EEiBkEQSI8iAViBOWXDyyQNhyx9MS1SPppOerWy0jhBCwgJWpwUqXaQCOJGLEK0irCtK1GFESiIbCVaKZOIABIFjAsNUhUSBVjAIYWXaaILtJaMtJaABaVaMtJaALIm7hdqitQYasC1Nua1ANPQ7Hw8pnFDMO4CSASRve2+X05eEDAvaopG/LzGv/HrMuSdic/hpSMn3/JnB3s5/hv7ERaJdj0BY/oPzE06LWrHkAT6sQf1My1LhSPtP/f8Av+Uxtb933DSI+I/Eo9W+Z28/bRf09oum2YXOmn0A3PtBrDNZF2G/j/f/AL6wMXrZE20v422A8I4tk7+PQmuxn5HSfNcja9h6c4doAqgFUGp0vbSw5n84606KT6Y2j2XaVaMtKtKSXaCRG2gkQBREoiNIgkQBVpIdpIGQizQiwVWOVZzw2DlktCtLCxkECWFhhYwJKiEzIUWWRGBYLCOUwSwg2jSIIWSpFWNUSKsYomkIlVpLRlpLSiLtKtGWktAF2kIh2ktABwuJNNw68iPzjsVTVcQpQWVmVgOlz3l8r39LTNUSXVq3FPfuBlNt7CxFvGxsOpmHJ69tae/Qq7hmJbRbhmPMqNh4Ek28tdhFlGLbXqNc227NSNb32Nt7/KPE6GFO+gI71zqiHbtD1A+RF1vqdb2JooC7lEbUsda1U33tfXXxsOpOs5nQWKeuSl32b5mA36hfur4nfnYaTNilC91SGc6Fh/tr4L94+O35zSKjOpWiuWn9pid//kqGw/l08rzNUrU6Y0IY9TcUx5KdW9bDwMoi6NJaerHUjne+vO02MtjbpOWtQlwWUm5Bu2hY8rDp9J13GvWb8NtjGHLHvS7SrQ7SrTdkXaURGWgmALIgxhgkQMFpcuSIApiaAJlR48PMNa5I7QTBLwc8WnjSgj1SZ6TTQHldkTVCIlox3iGeTNlRArQgIsNCzS4LBgRgiM0YrSolMwaJIOaTNL1OCkg5pM0NGLtJKzSs0NGKq7TRwHAGsr1R8gJtuL2AF/K6nx0nD49jHRQtEZqlQ5EW2Ykm+p8ABee/p4FsPgFQkZsozABmbxGm2k5ee/vG/FXPbzGNcLfIFIB+Zyq0Vba7HZ35WFwo0AOsxgX7zA1L/bqHsaHoGOZ/80m1lDa5S5GgytSBHhmLHJ6ASlDA3FKmD95np1H/AKnJmMNZZHptUsCzVLbJQQhAOgJGnosU+GKfZSmerMHq+2rA+QE6VVqjCzMtuhrIV9g0yNTC819MzH0sLfWUTCqsHBBuSftDXXwuT6mdJ99Jmw3zHS2hNzYbAnQD+8YXnRw/EseX3MDMqB2krPNmeDMEwC8AvAsNMExZqQTUiPDJIvtJIDGRHjleZ1EYs4ItLs6mZoSwAIYEJtIw6m0PtYkCAxlVtMpmGhqsXmi1EK02hmPPLDxUgEenh4aMV4lFjAkcSmYHnlZ5WSVklaXUWeTPODxj4kpUCVANR/uqQFH8TcvLUzi1PjWprlpJp+Nmt56CTPLWB0l7jPKesFBZjYAXJ8BPI8N4jxHF5zhaAcUxdsqMQPC5Op8J0fgx6uOxQwuMAQoxd0ZSjPktZCp5A6nrpJvz1rEycccy9f8AAvCGc1MZiVIzZexVgRZVDBbD+dr9Z7YUwyvmBOYA2YmwA/CJp7I3NtABYWtmBmVK5RTnJ5i55+f/AHPPrzxafn2364+c8QwwzsEpJUAYiy1Xpv5ZSbmc4vRU2qUq9E+NU29MwtOhx51NU9qncY9ytTNtfHlFKtZAQrdsg5EB2A/FSbX1E1iQuh2Q+Wq4/jpq31Vv0jaouNHQ+Rf8im8xK1I7oad+dMkp/wDWx/IiQYS5GR1IuNdRbzB29Ly9Jqy5V0N9gfDmAPDSJLxtclb0+h73iw09hrEZZ1U9QytGyvPJngFZMsrS6rLwC8hEAiGjqs1IJeCRKyxdh1F2kqDaXDsOpqJHBIVNI3JOCHTJGWGohFZYWXiVWk7OPp0o8UppX0mWMU5Ck2dlBNOX2TjHkhLTmtaMatCHYM1OnGhJoFOF2celjNknnePYTGXLUal6f3EyU6g8sym/vPUFZVoT7OPT5Nw5MGcQoxBrikTZ2uoqo3Mstjm1n3/4T+AOGKiVqIXEXsRUZ+2XT7ovlFvLT0nzD4q+ERXvUw4Aq/aU6K/9m8Z4nhPGsVgKhOHqPSYEq6XIU20IdNjOeYmF7r9WcQxFHC0zkNOnoSB3VGm9lG51+s+D8ZxpxPGxUo5j36YXLdX7oF7/AF9DPCY3idbE1DUrVCzHUknT0XYeQn079jjYd6tZq4RqihGR3CAre47otvp+U5vLv/j4b2zfS6Rtoh9QZqgFmt1sbEeh3nmPiDH1KI71JzSJF3XvBRzzruB4z3NegPMf5tMb0b6emu3kZ8v4XmTSdn27b0i0Pk2LJw7/APlw9U6g6rr+TDrGVaIUZqbEqtrEn95THLMRuvRh62nq/ib4asjPRU5bfvKXKw+1T8R0nj8CGAtf5QTTcahl5qfEdDPqeDmry17VlxWrMT7GaufRx3uTC1z59fObMJhOzAcm9ywC2y7W1Ou2sbgeHKTmYWXKTYGy5rd2yna56e01OL78tAOQnVWESwNTJJJ3JJPmd4JozeKcs05p2TjndjAalOkacWUh2GOf2Uo0Z0DTldnDsMc1qUHsp0KlOLFOHYYx9lJN3ZyRdjwhY5YsQwZjELlZWMp05KQmlFlJSmkcqyKsIQ0YBllrTjVEaiwmRhYpQuzmhVlERaMJyQWWOi3lRJYzssALNBEgSVpYBEnzD464HWWvUrhGak9u+oJVSqqpVjyOgPjfwM+sokfwDiKinV3KpWZGbdQx1ymcXneTbhp3rXtnz/TXipFpyZfnambTpcM4iaBzrffW3Puta/qRP0F/psNVuHo0GBH/AI0DG/pMdb4K4fUW3YKL81LBh5EnSeZ+s8d4y3HMf8b/AOtMfEpwz9oeEGGw5rVQrMiqd2IZRu1tr2vr1npOG8WoYnXDVadTQXCsDvz8J804p+yCgVc4etUVibor2ZF02NtT5z51VwWL4VXz6oyG2ZCchvyJ5zm4vC8Xm2eG87+JOb3p8w/SdLidPM61D8pynoT/AJcek4/FPhtEc4rC60yC1WkNr2PfX13HrPgmF+McRnftahIrOGqE30NrMwHK+lxsbCfa/gL4my0xSJz3PdbMCdRcC3MWBsedj0M9Hg8S/Bbazsfhle8WhhteQUj0PsZ2uPNjELNh64C7imaFFjb+M7zxR+OcYps1Rbg69xB+QnqxZi7oonofYw1wNRtqbn+Vre85KftDxI3yN6EfoJD+0Osdwv1/VodjyXeTgdU7gL/Ewv7C5mhfhrS7VPZdPqZ5U/HlX76r/Kh9t4H/AK3JuGqM19zZQR5ADSLsMlvrplZlvezEX62NryhEisjANTcOD0DKw8GBH95YaaJW8VDYxbGLDXeVBzSQwEEywYWWCwkabRQm5BMFEzZTeGjGkRZMrPFF4tDSrR1MzKjRqNGTZmgsYGaUTFhiizCvBjIQWMppBQQ8wGpNvPQQ0YXxXGLQovUb7Kk26nZR6mwnS4DgewwaUaneeoRUqm1znqkvfbYHSeZxNA4/FJhg2WlTtVqvoQTYlUAvroCemontcQxdzY2Vr3NuWu3Tl7THlp3rknE5LzXGQ2De5BekeY3UeEdg+P0zazgqeYINvBhuJ0uOKGpGnYsLb7nTnPmGJpvTclKDqQfmp638bWnm/ptZrnw6I55fV6WMJW6MjD1nzz9od8W4pFlXJrfSzE/huD4b9Zh4fxuvSNzTZv5Qp9RPU8LxaYgEvh1LDWzHXzCmZ8PiX8fk7de39Hbki8ZuPjuP+H3W5V1q2uWy3zgDmR/Ymeq4NxFuGUqVSsrsWs1FQwKhXF2IG2ovp+U9vxjhOEVVq1MKqhXChlVbZjqBYHT5Zh4nRwvFKWQVBTrLooqdzXmpH6ievS3eNzHPMY0cF/aGuLBXLlYab3DeKjl5GeZ+JKSF8wupa9xqNudp5rivwnicKxIVyo2dCDfyym83oXdVV3ZnX7+j7DS/P111myRpTP2XB8x/aTO67gHyMyhtbNoR6Eecd2jjnmHjvJUP/VDmBzl0ezZhmIHleZ6lZW3BB9xNGAoUy3fcDyBJ9jJN7HCFcgFM3VdB4X1MZlhYOkoQFDmB59T+nlGFZtE+kTBJWAyzQRFsIyZ8skblkhoRkgFJqqJAyzm1oUqxga0MLFVBDQPtJIpFmumkIAaYjllhZYE1iUmKZd5QgsYaBFoSGc/FcRSmQHJBO3dax9drwqPEkJtr6gD8zEHUB0nOxuORgUyOzMDlUqQCQLgXOg2jTjlGgtfoWH/5vOlws06ZapXF2CNy0QC5IUciQh/psbaCAM+EeDPhcGz4hl7aoSzGwVEDgBVVdLKAosOWkZW4uqWVTcnTNyDbEHpsPecnj2MesaiAkK2VMt/tDtFX3ZROPh69lDtqpOSqPum1g/hGWOljq+d7O7UKn2WViKZv9PQwKlTEJYVMlUciVyVCPB13kaw7lYZkPy1LZiByzDmPGUKb0tEa6HXK37ymR1U7j0iw0OIBGzKehs49xY/SVhUdqilRex3HTnc9JTVQdhbqp/RufrY+c08LJz6KQLHN08LxG7q4UV6VXDt/7inKejrqp9wPafJ+I0SrEsNR3KgPO2it58vPzn1JKxUgjcG49JwPj7hAzdvTF0qjMQPxDvqfz84RIeDp1TYrmIHVSduRtzHURNSmb6aNv+FvxCSquU2PXQ+eoPkRaGpzCx0/NT18uojCLZxZhqP6h/eA2HZdVN/85iWTfuk5XHPkR49REiuVNjofE/5cf5rDSwLNfca+Gk08JwRq1At9LgHS5AlYSrmeyqL81PhzHQz3XDEHZhhTVGOhsqpmtz0kqHhsMtJQqbD8zvGAymMAGKLDDGglIQEO0vsnCCskaRLk9jxdWDTEKqJKQmagvEPNTpFmjAiqQm2mkXSS0dePQlpJRMENHowd4qrG3nGx+AqsSaddgD9k3sPAEcow6Fr6EX8DqJE4fS3KIPMKBORS4TXPzVB/VUb6Gb0wVOiL1WNR+S7C/Luj9ZRNNWsqr3LKNTcKAAF+ZwOdthfdiOhh0nuVDc6lNWFzYDMr1FvzsFoIf5uszstiA9r/AO5UA+UKvyU/Vit/4h0hUmIGupNKrUvzzsGa5/ppGUSYupdDb5srPfqUr2v7EmZQwFU30p1gL9FLaqfQkqfKNwupoD761af9bMB9SDEKA1LxQ2P8Lbega/8AXANuEbJ+6q/KDZGP2D91vw/lHLTyXAGl9V2seZXofoZmV86C+rLZW8RsrewsfIdYxa1gAddNDzIHI+I/KAU+Xn7/AKEcjOxww3p+p9bbTBgEFSoBysb/AKTsrRCiyiwmdpVBRWaatLtcK6btTN19dQPcEesTabOH6FvFfyIP6GKs+xMPkfGqAH7xR3CcvlfkelifqJyibajcfUcj6T3HGOF/vcTSt3Wp9qvTuty/ldv6J88TH5DkqDQEgnmvI+m8rRjXVUOOhGoI/KB/pTVUr9sar+IcxDyNSqFSNVNxfpO9X+Hai1abUgSr5XUgHKA1jqeW8NPC/gfhVRnFQi3ZsASdyNdLehHrPc1kvNVOgiXCKFBNzbTXrFVTImQ5lZbRIM2V0mYiSodNoZeY3e0tasZNGaSJzSQDTljkFobraZa1WLSxsJESTFUal40GLTWFlEwotzKShMumIEahlQBss42L4zlJVaNViDbVGVfQ2N/adgmSpiFRc1RgqjmxAEYcWjVxVX5U7MdSOzt6nX2mh1TCjM57Ssfl6Lfnb9TqZnrcfaq2TBozcs+W/sOXmfaaaeAXCr2+KOeqfkS+YZupPM+Ow8dIAlVb5TftKjAtffX5FPmWJP8AL0ml6gvWI2WmQPLu01+lpgwtZsr136mx6uwNreW/8ssVLUHY/bZUHp3j7ZR7ytJGrFadBhuruR6FDHOQtaouysWUdLE3Q+ndMx1W/dUh+Kr9ezlYupc35lE98gH5iPQ1Yepr9D5Hf20PmBNWHUsQPEDyN5kwlJnq2AtfU+AIufa9p6TDYJVfMN+Q5DxkzIxqwWAWmSV3M1skBGl5pmassdhtGHjp7i36xV4SGAA+DBqCod+zamRyIJB18rH3nyzj3wLWOLsik06raONVFt81vl0118Z9aJi3aOZEODxP4ao1XRzcMuUG1u8FFvQ2G86LkAWGgGgHKwjKrzHVqRKGzxDawQ0KALdZkqrNjRDU4jc6qIoTdUoxJpxkTmkjMkkDdDF1bTi18XrEYniJaYQSTHFUTLsUsTNdCoTOVQnRo1I+o10QYirVETUrTI9SGE6CVY5XnLpvNlNoSqGwNGf6dXsHVWA2zANb3mZGmygYELHcQp4Wnma2uiItsztyVROJg+C18XU7bGXpp9mns2XkoH2R4nUz0lNVzBsozAWDWGYDoDuBK4hWfIwpW7Qiyk/KpP2m8Bvbna0QeS+JcaHrLh6A7tLu2XY1DuPTbzzRPGb0xSo3uQCxt95jbT2+k7HDOEJhhoS9Q/NUbck726RFTA5q/asb2ACjkLX1PjrKgnPxGHbtKVJR3rDyBbUk+At9J2KXAz292/21CkfisNB9NZuwqC+awzWte2tul50acUyALh1BLAAE7mWoj7QHkzJwsNB7SLd4gtEbb2kbTac6mZsQxjGgtFVGgM0W7QBVV5iqPHVjMhgoxTGXihLLQBkW0ovKvAIwmasI9jM9Z4AkmSJLyQDzyRqSSTaGUtlKbaUkkUhbxJkkkmNJppySRSqGhJspSSQgpaaUY0kkCZq8RJJAmmjNtOVJFJw0RNSSSScM9SBJJBQljxJJGFNAeXJAMtSIMkkDhIJkkgAQxJJAgvMdaSSBshkkkgH/2Q==" id="39941" name="AutoShape 1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altLang="ru-RU" lang="ru-RU"/>
          </a:p>
        </p:txBody>
      </p:sp>
      <p:sp>
        <p:nvSpPr>
          <p:cNvPr descr="data:image/jpeg;base64,/9j/4AAQSkZJRgABAQAAAQABAAD/2wCEAAkGBxQSEhQUEBQUFBQUFBUUFRUUFA8PDxUVFBQWFhQUFBQYHCggGBolHRQUITEhJSkrLi4uFx8zODMsNygtLisBCgoKDg0OFBAQFCwcHBwsLCwsLCwsLCwsLCwtLCwtLC0sLCwsLCwsLCwsLCwsLCwsLCssLCwsLCwrKywsLCwsN//AABEIAMIBAwMBIgACEQEDEQH/xAAcAAACAwEBAQEAAAAAAAAAAAACAwABBAUGBwj/xAA+EAACAQIEAwYDBQcEAQUAAAABAgADEQQSITEFQVETImFxgZEGMqFCUmKxwQcjcoKS0fAUM+HxUxZDc5PC/8QAGgEAAwEBAQEAAAAAAAAAAAAAAAECAwQFBv/EACURAQADAAICAgEEAwAAAAAAAAABAhEDEgQhMWFRFTJBcRMUkf/aAAwDAQACEQMRAD8A8fRnQozGizXRM7qy5phuQSyIKNDE0QXaEBCIkAigSlpLQhLtKIlhByxpEG0RgtJaHKEAoCMVZFEYBHBSG0lodpLRpBaS0O0loAFpLQ7Q61ErbNswuCNQRzsYaZTKRa4IB2NjY23sectKZJAAuSQAOpM6GBtUpNSbkSyHowFwPI6j1HSYaW69biR3/d9L6/H2VaS0144fvHNrXOYjxbU/UmLqrbL/AA6/1N/xHFtz7Ka/P0RllZYy0lpaSrSiI20q0AURAKx5EEiBkEQSI8iAViBOWXDyyQNhyx9MS1SPppOerWy0jhBCwgJWpwUqXaQCOJGLEK0irCtK1GFESiIbCVaKZOIABIFjAsNUhUSBVjAIYWXaaILtJaMtJaABaVaMtJaALIm7hdqitQYasC1Nua1ANPQ7Hw8pnFDMO4CSASRve2+X05eEDAvaopG/LzGv/HrMuSdic/hpSMn3/JnB3s5/hv7ERaJdj0BY/oPzE06LWrHkAT6sQf1My1LhSPtP/f8Av+Uxtb933DSI+I/Eo9W+Z28/bRf09oum2YXOmn0A3PtBrDNZF2G/j/f/AL6wMXrZE20v422A8I4tk7+PQmuxn5HSfNcja9h6c4doAqgFUGp0vbSw5n84606KT6Y2j2XaVaMtKtKSXaCRG2gkQBREoiNIgkQBVpIdpIGQizQiwVWOVZzw2DlktCtLCxkECWFhhYwJKiEzIUWWRGBYLCOUwSwg2jSIIWSpFWNUSKsYomkIlVpLRlpLSiLtKtGWktAF2kIh2ktABwuJNNw68iPzjsVTVcQpQWVmVgOlz3l8r39LTNUSXVq3FPfuBlNt7CxFvGxsOpmHJ69tae/Qq7hmJbRbhmPMqNh4Ek28tdhFlGLbXqNc227NSNb32Nt7/KPE6GFO+gI71zqiHbtD1A+RF1vqdb2JooC7lEbUsda1U33tfXXxsOpOs5nQWKeuSl32b5mA36hfur4nfnYaTNilC91SGc6Fh/tr4L94+O35zSKjOpWiuWn9pid//kqGw/l08rzNUrU6Y0IY9TcUx5KdW9bDwMoi6NJaerHUjne+vO02MtjbpOWtQlwWUm5Bu2hY8rDp9J13GvWb8NtjGHLHvS7SrQ7SrTdkXaURGWgmALIgxhgkQMFpcuSIApiaAJlR48PMNa5I7QTBLwc8WnjSgj1SZ6TTQHldkTVCIlox3iGeTNlRArQgIsNCzS4LBgRgiM0YrSolMwaJIOaTNL1OCkg5pM0NGLtJKzSs0NGKq7TRwHAGsr1R8gJtuL2AF/K6nx0nD49jHRQtEZqlQ5EW2Ykm+p8ABee/p4FsPgFQkZsozABmbxGm2k5ee/vG/FXPbzGNcLfIFIB+Zyq0Vba7HZ35WFwo0AOsxgX7zA1L/bqHsaHoGOZ/80m1lDa5S5GgytSBHhmLHJ6ASlDA3FKmD95np1H/AKnJmMNZZHptUsCzVLbJQQhAOgJGnosU+GKfZSmerMHq+2rA+QE6VVqjCzMtuhrIV9g0yNTC819MzH0sLfWUTCqsHBBuSftDXXwuT6mdJ99Jmw3zHS2hNzYbAnQD+8YXnRw/EseX3MDMqB2krPNmeDMEwC8AvAsNMExZqQTUiPDJIvtJIDGRHjleZ1EYs4ItLs6mZoSwAIYEJtIw6m0PtYkCAxlVtMpmGhqsXmi1EK02hmPPLDxUgEenh4aMV4lFjAkcSmYHnlZ5WSVklaXUWeTPODxj4kpUCVANR/uqQFH8TcvLUzi1PjWprlpJp+Nmt56CTPLWB0l7jPKesFBZjYAXJ8BPI8N4jxHF5zhaAcUxdsqMQPC5Op8J0fgx6uOxQwuMAQoxd0ZSjPktZCp5A6nrpJvz1rEycccy9f8AAvCGc1MZiVIzZexVgRZVDBbD+dr9Z7YUwyvmBOYA2YmwA/CJp7I3NtABYWtmBmVK5RTnJ5i55+f/AHPPrzxafn2364+c8QwwzsEpJUAYiy1Xpv5ZSbmc4vRU2qUq9E+NU29MwtOhx51NU9qncY9ytTNtfHlFKtZAQrdsg5EB2A/FSbX1E1iQuh2Q+Wq4/jpq31Vv0jaouNHQ+Rf8im8xK1I7oad+dMkp/wDWx/IiQYS5GR1IuNdRbzB29Ly9Jqy5V0N9gfDmAPDSJLxtclb0+h73iw09hrEZZ1U9QytGyvPJngFZMsrS6rLwC8hEAiGjqs1IJeCRKyxdh1F2kqDaXDsOpqJHBIVNI3JOCHTJGWGohFZYWXiVWk7OPp0o8UppX0mWMU5Ck2dlBNOX2TjHkhLTmtaMatCHYM1OnGhJoFOF2celjNknnePYTGXLUal6f3EyU6g8sym/vPUFZVoT7OPT5Nw5MGcQoxBrikTZ2uoqo3Mstjm1n3/4T+AOGKiVqIXEXsRUZ+2XT7ovlFvLT0nzD4q+ERXvUw4Aq/aU6K/9m8Z4nhPGsVgKhOHqPSYEq6XIU20IdNjOeYmF7r9WcQxFHC0zkNOnoSB3VGm9lG51+s+D8ZxpxPGxUo5j36YXLdX7oF7/AF9DPCY3idbE1DUrVCzHUknT0XYeQn079jjYd6tZq4RqihGR3CAre47otvp+U5vLv/j4b2zfS6Rtoh9QZqgFmt1sbEeh3nmPiDH1KI71JzSJF3XvBRzzruB4z3NegPMf5tMb0b6emu3kZ8v4XmTSdn27b0i0Pk2LJw7/APlw9U6g6rr+TDrGVaIUZqbEqtrEn95THLMRuvRh62nq/ib4asjPRU5bfvKXKw+1T8R0nj8CGAtf5QTTcahl5qfEdDPqeDmry17VlxWrMT7GaufRx3uTC1z59fObMJhOzAcm9ywC2y7W1Ou2sbgeHKTmYWXKTYGy5rd2yna56e01OL78tAOQnVWESwNTJJJ3JJPmd4JozeKcs05p2TjndjAalOkacWUh2GOf2Uo0Z0DTldnDsMc1qUHsp0KlOLFOHYYx9lJN3ZyRdjwhY5YsQwZjELlZWMp05KQmlFlJSmkcqyKsIQ0YBllrTjVEaiwmRhYpQuzmhVlERaMJyQWWOi3lRJYzssALNBEgSVpYBEnzD464HWWvUrhGak9u+oJVSqqpVjyOgPjfwM+sokfwDiKinV3KpWZGbdQx1ymcXneTbhp3rXtnz/TXipFpyZfnambTpcM4iaBzrffW3Puta/qRP0F/psNVuHo0GBH/AI0DG/pMdb4K4fUW3YKL81LBh5EnSeZ+s8d4y3HMf8b/AOtMfEpwz9oeEGGw5rVQrMiqd2IZRu1tr2vr1npOG8WoYnXDVadTQXCsDvz8J804p+yCgVc4etUVibor2ZF02NtT5z51VwWL4VXz6oyG2ZCchvyJ5zm4vC8Xm2eG87+JOb3p8w/SdLidPM61D8pynoT/AJcek4/FPhtEc4rC60yC1WkNr2PfX13HrPgmF+McRnftahIrOGqE30NrMwHK+lxsbCfa/gL4my0xSJz3PdbMCdRcC3MWBsedj0M9Hg8S/Bbazsfhle8WhhteQUj0PsZ2uPNjELNh64C7imaFFjb+M7zxR+OcYps1Rbg69xB+QnqxZi7oonofYw1wNRtqbn+Vre85KftDxI3yN6EfoJD+0Osdwv1/VodjyXeTgdU7gL/Ewv7C5mhfhrS7VPZdPqZ5U/HlX76r/Kh9t4H/AK3JuGqM19zZQR5ADSLsMlvrplZlvezEX62NryhEisjANTcOD0DKw8GBH95YaaJW8VDYxbGLDXeVBzSQwEEywYWWCwkabRQm5BMFEzZTeGjGkRZMrPFF4tDSrR1MzKjRqNGTZmgsYGaUTFhiizCvBjIQWMppBQQ8wGpNvPQQ0YXxXGLQovUb7Kk26nZR6mwnS4DgewwaUaneeoRUqm1znqkvfbYHSeZxNA4/FJhg2WlTtVqvoQTYlUAvroCemontcQxdzY2Vr3NuWu3Tl7THlp3rknE5LzXGQ2De5BekeY3UeEdg+P0zazgqeYINvBhuJ0uOKGpGnYsLb7nTnPmGJpvTclKDqQfmp638bWnm/ptZrnw6I55fV6WMJW6MjD1nzz9od8W4pFlXJrfSzE/huD4b9Zh4fxuvSNzTZv5Qp9RPU8LxaYgEvh1LDWzHXzCmZ8PiX8fk7de39Hbki8ZuPjuP+H3W5V1q2uWy3zgDmR/Ymeq4NxFuGUqVSsrsWs1FQwKhXF2IG2ovp+U9vxjhOEVVq1MKqhXChlVbZjqBYHT5Zh4nRwvFKWQVBTrLooqdzXmpH6ievS3eNzHPMY0cF/aGuLBXLlYab3DeKjl5GeZ+JKSF8wupa9xqNudp5rivwnicKxIVyo2dCDfyym83oXdVV3ZnX7+j7DS/P111myRpTP2XB8x/aTO67gHyMyhtbNoR6Eecd2jjnmHjvJUP/VDmBzl0ezZhmIHleZ6lZW3BB9xNGAoUy3fcDyBJ9jJN7HCFcgFM3VdB4X1MZlhYOkoQFDmB59T+nlGFZtE+kTBJWAyzQRFsIyZ8skblkhoRkgFJqqJAyzm1oUqxga0MLFVBDQPtJIpFmumkIAaYjllhZYE1iUmKZd5QgsYaBFoSGc/FcRSmQHJBO3dax9drwqPEkJtr6gD8zEHUB0nOxuORgUyOzMDlUqQCQLgXOg2jTjlGgtfoWH/5vOlws06ZapXF2CNy0QC5IUciQh/psbaCAM+EeDPhcGz4hl7aoSzGwVEDgBVVdLKAosOWkZW4uqWVTcnTNyDbEHpsPecnj2MesaiAkK2VMt/tDtFX3ZROPh69lDtqpOSqPum1g/hGWOljq+d7O7UKn2WViKZv9PQwKlTEJYVMlUciVyVCPB13kaw7lYZkPy1LZiByzDmPGUKb0tEa6HXK37ymR1U7j0iw0OIBGzKehs49xY/SVhUdqilRex3HTnc9JTVQdhbqp/RufrY+c08LJz6KQLHN08LxG7q4UV6VXDt/7inKejrqp9wPafJ+I0SrEsNR3KgPO2it58vPzn1JKxUgjcG49JwPj7hAzdvTF0qjMQPxDvqfz84RIeDp1TYrmIHVSduRtzHURNSmb6aNv+FvxCSquU2PXQ+eoPkRaGpzCx0/NT18uojCLZxZhqP6h/eA2HZdVN/85iWTfuk5XHPkR49REiuVNjofE/5cf5rDSwLNfca+Gk08JwRq1At9LgHS5AlYSrmeyqL81PhzHQz3XDEHZhhTVGOhsqpmtz0kqHhsMtJQqbD8zvGAymMAGKLDDGglIQEO0vsnCCskaRLk9jxdWDTEKqJKQmagvEPNTpFmjAiqQm2mkXSS0dePQlpJRMENHowd4qrG3nGx+AqsSaddgD9k3sPAEcow6Fr6EX8DqJE4fS3KIPMKBORS4TXPzVB/VUb6Gb0wVOiL1WNR+S7C/Luj9ZRNNWsqr3LKNTcKAAF+ZwOdthfdiOhh0nuVDc6lNWFzYDMr1FvzsFoIf5uszstiA9r/AO5UA+UKvyU/Vit/4h0hUmIGupNKrUvzzsGa5/ppGUSYupdDb5srPfqUr2v7EmZQwFU30p1gL9FLaqfQkqfKNwupoD761af9bMB9SDEKA1LxQ2P8Lbega/8AXANuEbJ+6q/KDZGP2D91vw/lHLTyXAGl9V2seZXofoZmV86C+rLZW8RsrewsfIdYxa1gAddNDzIHI+I/KAU+Xn7/AKEcjOxww3p+p9bbTBgEFSoBysb/AKTsrRCiyiwmdpVBRWaatLtcK6btTN19dQPcEesTabOH6FvFfyIP6GKs+xMPkfGqAH7xR3CcvlfkelifqJyibajcfUcj6T3HGOF/vcTSt3Wp9qvTuty/ldv6J88TH5DkqDQEgnmvI+m8rRjXVUOOhGoI/KB/pTVUr9sar+IcxDyNSqFSNVNxfpO9X+Hai1abUgSr5XUgHKA1jqeW8NPC/gfhVRnFQi3ZsASdyNdLehHrPc1kvNVOgiXCKFBNzbTXrFVTImQ5lZbRIM2V0mYiSodNoZeY3e0tasZNGaSJzSQDTljkFobraZa1WLSxsJESTFUal40GLTWFlEwotzKShMumIEahlQBss42L4zlJVaNViDbVGVfQ2N/adgmSpiFRc1RgqjmxAEYcWjVxVX5U7MdSOzt6nX2mh1TCjM57Ssfl6Lfnb9TqZnrcfaq2TBozcs+W/sOXmfaaaeAXCr2+KOeqfkS+YZupPM+Ow8dIAlVb5TftKjAtffX5FPmWJP8AL0ml6gvWI2WmQPLu01+lpgwtZsr136mx6uwNreW/8ssVLUHY/bZUHp3j7ZR7ytJGrFadBhuruR6FDHOQtaouysWUdLE3Q+ndMx1W/dUh+Kr9ezlYupc35lE98gH5iPQ1Yepr9D5Hf20PmBNWHUsQPEDyN5kwlJnq2AtfU+AIufa9p6TDYJVfMN+Q5DxkzIxqwWAWmSV3M1skBGl5pmassdhtGHjp7i36xV4SGAA+DBqCod+zamRyIJB18rH3nyzj3wLWOLsik06raONVFt81vl0118Z9aJi3aOZEODxP4ao1XRzcMuUG1u8FFvQ2G86LkAWGgGgHKwjKrzHVqRKGzxDawQ0KALdZkqrNjRDU4jc6qIoTdUoxJpxkTmkjMkkDdDF1bTi18XrEYniJaYQSTHFUTLsUsTNdCoTOVQnRo1I+o10QYirVETUrTI9SGE6CVY5XnLpvNlNoSqGwNGf6dXsHVWA2zANb3mZGmygYELHcQp4Wnma2uiItsztyVROJg+C18XU7bGXpp9mns2XkoH2R4nUz0lNVzBsozAWDWGYDoDuBK4hWfIwpW7Qiyk/KpP2m8Bvbna0QeS+JcaHrLh6A7tLu2XY1DuPTbzzRPGb0xSo3uQCxt95jbT2+k7HDOEJhhoS9Q/NUbck726RFTA5q/asb2ACjkLX1PjrKgnPxGHbtKVJR3rDyBbUk+At9J2KXAz292/21CkfisNB9NZuwqC+awzWte2tul50acUyALh1BLAAE7mWoj7QHkzJwsNB7SLd4gtEbb2kbTac6mZsQxjGgtFVGgM0W7QBVV5iqPHVjMhgoxTGXihLLQBkW0ovKvAIwmasI9jM9Z4AkmSJLyQDzyRqSSTaGUtlKbaUkkUhbxJkkkmNJppySRSqGhJspSSQgpaaUY0kkCZq8RJJAmmjNtOVJFJw0RNSSSScM9SBJJBQljxJJGFNAeXJAMtSIMkkDhIJkkgAQxJJAgvMdaSSBshkkkgH/2Q==" id="39942" name="AutoShape 16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altLang="ru-RU" lang="ru-RU"/>
          </a:p>
        </p:txBody>
      </p:sp>
      <p:sp>
        <p:nvSpPr>
          <p:cNvPr descr="data:image/jpeg;base64,/9j/4AAQSkZJRgABAQAAAQABAAD/2wCEAAkGBxQSEhQUEBQUFBQUFBUUFRUUFA8PDxUVFBQWFhQUFBQYHCggGBolHRQUITEhJSkrLi4uFx8zODMsNygtLisBCgoKDg0OFBAQFCwcHBwsLCwsLCwsLCwsLCwtLCwtLC0sLCwsLCwsLCwsLCwsLCwsLCssLCwsLCwrKywsLCwsN//AABEIAMIBAwMBIgACEQEDEQH/xAAcAAACAwEBAQEAAAAAAAAAAAACAwABBAUGBwj/xAA+EAACAQIEAwYDBQcEAQUAAAABAgADEQQSITEFQVETImFxgZEGMqFCUmKxwQcjcoKS0fAUM+HxUxZDc5PC/8QAGgEAAwEBAQEAAAAAAAAAAAAAAAECAwQFBv/EACURAQADAAICAgEEAwAAAAAAAAABAhEDEgQhMWFRFTJBcRMUkf/aAAwDAQACEQMRAD8A8fRnQozGizXRM7qy5phuQSyIKNDE0QXaEBCIkAigSlpLQhLtKIlhByxpEG0RgtJaHKEAoCMVZFEYBHBSG0lodpLRpBaS0O0loAFpLQ7Q61ErbNswuCNQRzsYaZTKRa4IB2NjY23sectKZJAAuSQAOpM6GBtUpNSbkSyHowFwPI6j1HSYaW69biR3/d9L6/H2VaS0144fvHNrXOYjxbU/UmLqrbL/AA6/1N/xHFtz7Ka/P0RllZYy0lpaSrSiI20q0AURAKx5EEiBkEQSI8iAViBOWXDyyQNhyx9MS1SPppOerWy0jhBCwgJWpwUqXaQCOJGLEK0irCtK1GFESiIbCVaKZOIABIFjAsNUhUSBVjAIYWXaaILtJaMtJaABaVaMtJaALIm7hdqitQYasC1Nua1ANPQ7Hw8pnFDMO4CSASRve2+X05eEDAvaopG/LzGv/HrMuSdic/hpSMn3/JnB3s5/hv7ERaJdj0BY/oPzE06LWrHkAT6sQf1My1LhSPtP/f8Av+Uxtb933DSI+I/Eo9W+Z28/bRf09oum2YXOmn0A3PtBrDNZF2G/j/f/AL6wMXrZE20v422A8I4tk7+PQmuxn5HSfNcja9h6c4doAqgFUGp0vbSw5n84606KT6Y2j2XaVaMtKtKSXaCRG2gkQBREoiNIgkQBVpIdpIGQizQiwVWOVZzw2DlktCtLCxkECWFhhYwJKiEzIUWWRGBYLCOUwSwg2jSIIWSpFWNUSKsYomkIlVpLRlpLSiLtKtGWktAF2kIh2ktABwuJNNw68iPzjsVTVcQpQWVmVgOlz3l8r39LTNUSXVq3FPfuBlNt7CxFvGxsOpmHJ69tae/Qq7hmJbRbhmPMqNh4Ek28tdhFlGLbXqNc227NSNb32Nt7/KPE6GFO+gI71zqiHbtD1A+RF1vqdb2JooC7lEbUsda1U33tfXXxsOpOs5nQWKeuSl32b5mA36hfur4nfnYaTNilC91SGc6Fh/tr4L94+O35zSKjOpWiuWn9pid//kqGw/l08rzNUrU6Y0IY9TcUx5KdW9bDwMoi6NJaerHUjne+vO02MtjbpOWtQlwWUm5Bu2hY8rDp9J13GvWb8NtjGHLHvS7SrQ7SrTdkXaURGWgmALIgxhgkQMFpcuSIApiaAJlR48PMNa5I7QTBLwc8WnjSgj1SZ6TTQHldkTVCIlox3iGeTNlRArQgIsNCzS4LBgRgiM0YrSolMwaJIOaTNL1OCkg5pM0NGLtJKzSs0NGKq7TRwHAGsr1R8gJtuL2AF/K6nx0nD49jHRQtEZqlQ5EW2Ykm+p8ABee/p4FsPgFQkZsozABmbxGm2k5ee/vG/FXPbzGNcLfIFIB+Zyq0Vba7HZ35WFwo0AOsxgX7zA1L/bqHsaHoGOZ/80m1lDa5S5GgytSBHhmLHJ6ASlDA3FKmD95np1H/AKnJmMNZZHptUsCzVLbJQQhAOgJGnosU+GKfZSmerMHq+2rA+QE6VVqjCzMtuhrIV9g0yNTC819MzH0sLfWUTCqsHBBuSftDXXwuT6mdJ99Jmw3zHS2hNzYbAnQD+8YXnRw/EseX3MDMqB2krPNmeDMEwC8AvAsNMExZqQTUiPDJIvtJIDGRHjleZ1EYs4ItLs6mZoSwAIYEJtIw6m0PtYkCAxlVtMpmGhqsXmi1EK02hmPPLDxUgEenh4aMV4lFjAkcSmYHnlZ5WSVklaXUWeTPODxj4kpUCVANR/uqQFH8TcvLUzi1PjWprlpJp+Nmt56CTPLWB0l7jPKesFBZjYAXJ8BPI8N4jxHF5zhaAcUxdsqMQPC5Op8J0fgx6uOxQwuMAQoxd0ZSjPktZCp5A6nrpJvz1rEycccy9f8AAvCGc1MZiVIzZexVgRZVDBbD+dr9Z7YUwyvmBOYA2YmwA/CJp7I3NtABYWtmBmVK5RTnJ5i55+f/AHPPrzxafn2364+c8QwwzsEpJUAYiy1Xpv5ZSbmc4vRU2qUq9E+NU29MwtOhx51NU9qncY9ytTNtfHlFKtZAQrdsg5EB2A/FSbX1E1iQuh2Q+Wq4/jpq31Vv0jaouNHQ+Rf8im8xK1I7oad+dMkp/wDWx/IiQYS5GR1IuNdRbzB29Ly9Jqy5V0N9gfDmAPDSJLxtclb0+h73iw09hrEZZ1U9QytGyvPJngFZMsrS6rLwC8hEAiGjqs1IJeCRKyxdh1F2kqDaXDsOpqJHBIVNI3JOCHTJGWGohFZYWXiVWk7OPp0o8UppX0mWMU5Ck2dlBNOX2TjHkhLTmtaMatCHYM1OnGhJoFOF2celjNknnePYTGXLUal6f3EyU6g8sym/vPUFZVoT7OPT5Nw5MGcQoxBrikTZ2uoqo3Mstjm1n3/4T+AOGKiVqIXEXsRUZ+2XT7ovlFvLT0nzD4q+ERXvUw4Aq/aU6K/9m8Z4nhPGsVgKhOHqPSYEq6XIU20IdNjOeYmF7r9WcQxFHC0zkNOnoSB3VGm9lG51+s+D8ZxpxPGxUo5j36YXLdX7oF7/AF9DPCY3idbE1DUrVCzHUknT0XYeQn079jjYd6tZq4RqihGR3CAre47otvp+U5vLv/j4b2zfS6Rtoh9QZqgFmt1sbEeh3nmPiDH1KI71JzSJF3XvBRzzruB4z3NegPMf5tMb0b6emu3kZ8v4XmTSdn27b0i0Pk2LJw7/APlw9U6g6rr+TDrGVaIUZqbEqtrEn95THLMRuvRh62nq/ib4asjPRU5bfvKXKw+1T8R0nj8CGAtf5QTTcahl5qfEdDPqeDmry17VlxWrMT7GaufRx3uTC1z59fObMJhOzAcm9ywC2y7W1Ou2sbgeHKTmYWXKTYGy5rd2yna56e01OL78tAOQnVWESwNTJJJ3JJPmd4JozeKcs05p2TjndjAalOkacWUh2GOf2Uo0Z0DTldnDsMc1qUHsp0KlOLFOHYYx9lJN3ZyRdjwhY5YsQwZjELlZWMp05KQmlFlJSmkcqyKsIQ0YBllrTjVEaiwmRhYpQuzmhVlERaMJyQWWOi3lRJYzssALNBEgSVpYBEnzD464HWWvUrhGak9u+oJVSqqpVjyOgPjfwM+sokfwDiKinV3KpWZGbdQx1ymcXneTbhp3rXtnz/TXipFpyZfnambTpcM4iaBzrffW3Puta/qRP0F/psNVuHo0GBH/AI0DG/pMdb4K4fUW3YKL81LBh5EnSeZ+s8d4y3HMf8b/AOtMfEpwz9oeEGGw5rVQrMiqd2IZRu1tr2vr1npOG8WoYnXDVadTQXCsDvz8J804p+yCgVc4etUVibor2ZF02NtT5z51VwWL4VXz6oyG2ZCchvyJ5zm4vC8Xm2eG87+JOb3p8w/SdLidPM61D8pynoT/AJcek4/FPhtEc4rC60yC1WkNr2PfX13HrPgmF+McRnftahIrOGqE30NrMwHK+lxsbCfa/gL4my0xSJz3PdbMCdRcC3MWBsedj0M9Hg8S/Bbazsfhle8WhhteQUj0PsZ2uPNjELNh64C7imaFFjb+M7zxR+OcYps1Rbg69xB+QnqxZi7oonofYw1wNRtqbn+Vre85KftDxI3yN6EfoJD+0Osdwv1/VodjyXeTgdU7gL/Ewv7C5mhfhrS7VPZdPqZ5U/HlX76r/Kh9t4H/AK3JuGqM19zZQR5ADSLsMlvrplZlvezEX62NryhEisjANTcOD0DKw8GBH95YaaJW8VDYxbGLDXeVBzSQwEEywYWWCwkabRQm5BMFEzZTeGjGkRZMrPFF4tDSrR1MzKjRqNGTZmgsYGaUTFhiizCvBjIQWMppBQQ8wGpNvPQQ0YXxXGLQovUb7Kk26nZR6mwnS4DgewwaUaneeoRUqm1znqkvfbYHSeZxNA4/FJhg2WlTtVqvoQTYlUAvroCemontcQxdzY2Vr3NuWu3Tl7THlp3rknE5LzXGQ2De5BekeY3UeEdg+P0zazgqeYINvBhuJ0uOKGpGnYsLb7nTnPmGJpvTclKDqQfmp638bWnm/ptZrnw6I55fV6WMJW6MjD1nzz9od8W4pFlXJrfSzE/huD4b9Zh4fxuvSNzTZv5Qp9RPU8LxaYgEvh1LDWzHXzCmZ8PiX8fk7de39Hbki8ZuPjuP+H3W5V1q2uWy3zgDmR/Ymeq4NxFuGUqVSsrsWs1FQwKhXF2IG2ovp+U9vxjhOEVVq1MKqhXChlVbZjqBYHT5Zh4nRwvFKWQVBTrLooqdzXmpH6ievS3eNzHPMY0cF/aGuLBXLlYab3DeKjl5GeZ+JKSF8wupa9xqNudp5rivwnicKxIVyo2dCDfyym83oXdVV3ZnX7+j7DS/P111myRpTP2XB8x/aTO67gHyMyhtbNoR6Eecd2jjnmHjvJUP/VDmBzl0ezZhmIHleZ6lZW3BB9xNGAoUy3fcDyBJ9jJN7HCFcgFM3VdB4X1MZlhYOkoQFDmB59T+nlGFZtE+kTBJWAyzQRFsIyZ8skblkhoRkgFJqqJAyzm1oUqxga0MLFVBDQPtJIpFmumkIAaYjllhZYE1iUmKZd5QgsYaBFoSGc/FcRSmQHJBO3dax9drwqPEkJtr6gD8zEHUB0nOxuORgUyOzMDlUqQCQLgXOg2jTjlGgtfoWH/5vOlws06ZapXF2CNy0QC5IUciQh/psbaCAM+EeDPhcGz4hl7aoSzGwVEDgBVVdLKAosOWkZW4uqWVTcnTNyDbEHpsPecnj2MesaiAkK2VMt/tDtFX3ZROPh69lDtqpOSqPum1g/hGWOljq+d7O7UKn2WViKZv9PQwKlTEJYVMlUciVyVCPB13kaw7lYZkPy1LZiByzDmPGUKb0tEa6HXK37ymR1U7j0iw0OIBGzKehs49xY/SVhUdqilRex3HTnc9JTVQdhbqp/RufrY+c08LJz6KQLHN08LxG7q4UV6VXDt/7inKejrqp9wPafJ+I0SrEsNR3KgPO2it58vPzn1JKxUgjcG49JwPj7hAzdvTF0qjMQPxDvqfz84RIeDp1TYrmIHVSduRtzHURNSmb6aNv+FvxCSquU2PXQ+eoPkRaGpzCx0/NT18uojCLZxZhqP6h/eA2HZdVN/85iWTfuk5XHPkR49REiuVNjofE/5cf5rDSwLNfca+Gk08JwRq1At9LgHS5AlYSrmeyqL81PhzHQz3XDEHZhhTVGOhsqpmtz0kqHhsMtJQqbD8zvGAymMAGKLDDGglIQEO0vsnCCskaRLk9jxdWDTEKqJKQmagvEPNTpFmjAiqQm2mkXSS0dePQlpJRMENHowd4qrG3nGx+AqsSaddgD9k3sPAEcow6Fr6EX8DqJE4fS3KIPMKBORS4TXPzVB/VUb6Gb0wVOiL1WNR+S7C/Luj9ZRNNWsqr3LKNTcKAAF+ZwOdthfdiOhh0nuVDc6lNWFzYDMr1FvzsFoIf5uszstiA9r/AO5UA+UKvyU/Vit/4h0hUmIGupNKrUvzzsGa5/ppGUSYupdDb5srPfqUr2v7EmZQwFU30p1gL9FLaqfQkqfKNwupoD761af9bMB9SDEKA1LxQ2P8Lbega/8AXANuEbJ+6q/KDZGP2D91vw/lHLTyXAGl9V2seZXofoZmV86C+rLZW8RsrewsfIdYxa1gAddNDzIHI+I/KAU+Xn7/AKEcjOxww3p+p9bbTBgEFSoBysb/AKTsrRCiyiwmdpVBRWaatLtcK6btTN19dQPcEesTabOH6FvFfyIP6GKs+xMPkfGqAH7xR3CcvlfkelifqJyibajcfUcj6T3HGOF/vcTSt3Wp9qvTuty/ldv6J88TH5DkqDQEgnmvI+m8rRjXVUOOhGoI/KB/pTVUr9sar+IcxDyNSqFSNVNxfpO9X+Hai1abUgSr5XUgHKA1jqeW8NPC/gfhVRnFQi3ZsASdyNdLehHrPc1kvNVOgiXCKFBNzbTXrFVTImQ5lZbRIM2V0mYiSodNoZeY3e0tasZNGaSJzSQDTljkFobraZa1WLSxsJESTFUal40GLTWFlEwotzKShMumIEahlQBss42L4zlJVaNViDbVGVfQ2N/adgmSpiFRc1RgqjmxAEYcWjVxVX5U7MdSOzt6nX2mh1TCjM57Ssfl6Lfnb9TqZnrcfaq2TBozcs+W/sOXmfaaaeAXCr2+KOeqfkS+YZupPM+Ow8dIAlVb5TftKjAtffX5FPmWJP8AL0ml6gvWI2WmQPLu01+lpgwtZsr136mx6uwNreW/8ssVLUHY/bZUHp3j7ZR7ytJGrFadBhuruR6FDHOQtaouysWUdLE3Q+ndMx1W/dUh+Kr9ezlYupc35lE98gH5iPQ1Yepr9D5Hf20PmBNWHUsQPEDyN5kwlJnq2AtfU+AIufa9p6TDYJVfMN+Q5DxkzIxqwWAWmSV3M1skBGl5pmassdhtGHjp7i36xV4SGAA+DBqCod+zamRyIJB18rH3nyzj3wLWOLsik06raONVFt81vl0118Z9aJi3aOZEODxP4ao1XRzcMuUG1u8FFvQ2G86LkAWGgGgHKwjKrzHVqRKGzxDawQ0KALdZkqrNjRDU4jc6qIoTdUoxJpxkTmkjMkkDdDF1bTi18XrEYniJaYQSTHFUTLsUsTNdCoTOVQnRo1I+o10QYirVETUrTI9SGE6CVY5XnLpvNlNoSqGwNGf6dXsHVWA2zANb3mZGmygYELHcQp4Wnma2uiItsztyVROJg+C18XU7bGXpp9mns2XkoH2R4nUz0lNVzBsozAWDWGYDoDuBK4hWfIwpW7Qiyk/KpP2m8Bvbna0QeS+JcaHrLh6A7tLu2XY1DuPTbzzRPGb0xSo3uQCxt95jbT2+k7HDOEJhhoS9Q/NUbck726RFTA5q/asb2ACjkLX1PjrKgnPxGHbtKVJR3rDyBbUk+At9J2KXAz292/21CkfisNB9NZuwqC+awzWte2tul50acUyALh1BLAAE7mWoj7QHkzJwsNB7SLd4gtEbb2kbTac6mZsQxjGgtFVGgM0W7QBVV5iqPHVjMhgoxTGXihLLQBkW0ovKvAIwmasI9jM9Z4AkmSJLyQDzyRqSSTaGUtlKbaUkkUhbxJkkkmNJppySRSqGhJspSSQgpaaUY0kkCZq8RJJAmmjNtOVJFJw0RNSSSScM9SBJJBQljxJJGFNAeXJAMtSIMkkDhIJkkgAQxJJAgvMdaSSBshkkkgH/2Q==" id="39943" name="AutoShape 18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altLang="ru-RU" lang="ru-RU"/>
          </a:p>
        </p:txBody>
      </p:sp>
      <p:sp>
        <p:nvSpPr>
          <p:cNvPr descr="data:image/jpeg;base64,/9j/4AAQSkZJRgABAQAAAQABAAD/2wCEAAkGBxQSEhQUEBQUFBQUFBUUFRUUFA8PDxUVFBQWFhQUFBQYHCggGBolHRQUITEhJSkrLi4uFx8zODMsNygtLisBCgoKDg0OFBAQFCwcHBwsLCwsLCwsLCwsLCwtLCwtLC0sLCwsLCwsLCwsLCwsLCwsLCssLCwsLCwrKywsLCwsN//AABEIAMIBAwMBIgACEQEDEQH/xAAcAAACAwEBAQEAAAAAAAAAAAACAwABBAUGBwj/xAA+EAACAQIEAwYDBQcEAQUAAAABAgADEQQSITEFQVETImFxgZEGMqFCUmKxwQcjcoKS0fAUM+HxUxZDc5PC/8QAGgEAAwEBAQEAAAAAAAAAAAAAAAECAwQFBv/EACURAQADAAICAgEEAwAAAAAAAAABAhEDEgQhMWFRFTJBcRMUkf/aAAwDAQACEQMRAD8A8fRnQozGizXRM7qy5phuQSyIKNDE0QXaEBCIkAigSlpLQhLtKIlhByxpEG0RgtJaHKEAoCMVZFEYBHBSG0lodpLRpBaS0O0loAFpLQ7Q61ErbNswuCNQRzsYaZTKRa4IB2NjY23sectKZJAAuSQAOpM6GBtUpNSbkSyHowFwPI6j1HSYaW69biR3/d9L6/H2VaS0144fvHNrXOYjxbU/UmLqrbL/AA6/1N/xHFtz7Ka/P0RllZYy0lpaSrSiI20q0AURAKx5EEiBkEQSI8iAViBOWXDyyQNhyx9MS1SPppOerWy0jhBCwgJWpwUqXaQCOJGLEK0irCtK1GFESiIbCVaKZOIABIFjAsNUhUSBVjAIYWXaaILtJaMtJaABaVaMtJaALIm7hdqitQYasC1Nua1ANPQ7Hw8pnFDMO4CSASRve2+X05eEDAvaopG/LzGv/HrMuSdic/hpSMn3/JnB3s5/hv7ERaJdj0BY/oPzE06LWrHkAT6sQf1My1LhSPtP/f8Av+Uxtb933DSI+I/Eo9W+Z28/bRf09oum2YXOmn0A3PtBrDNZF2G/j/f/AL6wMXrZE20v422A8I4tk7+PQmuxn5HSfNcja9h6c4doAqgFUGp0vbSw5n84606KT6Y2j2XaVaMtKtKSXaCRG2gkQBREoiNIgkQBVpIdpIGQizQiwVWOVZzw2DlktCtLCxkECWFhhYwJKiEzIUWWRGBYLCOUwSwg2jSIIWSpFWNUSKsYomkIlVpLRlpLSiLtKtGWktAF2kIh2ktABwuJNNw68iPzjsVTVcQpQWVmVgOlz3l8r39LTNUSXVq3FPfuBlNt7CxFvGxsOpmHJ69tae/Qq7hmJbRbhmPMqNh4Ek28tdhFlGLbXqNc227NSNb32Nt7/KPE6GFO+gI71zqiHbtD1A+RF1vqdb2JooC7lEbUsda1U33tfXXxsOpOs5nQWKeuSl32b5mA36hfur4nfnYaTNilC91SGc6Fh/tr4L94+O35zSKjOpWiuWn9pid//kqGw/l08rzNUrU6Y0IY9TcUx5KdW9bDwMoi6NJaerHUjne+vO02MtjbpOWtQlwWUm5Bu2hY8rDp9J13GvWb8NtjGHLHvS7SrQ7SrTdkXaURGWgmALIgxhgkQMFpcuSIApiaAJlR48PMNa5I7QTBLwc8WnjSgj1SZ6TTQHldkTVCIlox3iGeTNlRArQgIsNCzS4LBgRgiM0YrSolMwaJIOaTNL1OCkg5pM0NGLtJKzSs0NGKq7TRwHAGsr1R8gJtuL2AF/K6nx0nD49jHRQtEZqlQ5EW2Ykm+p8ABee/p4FsPgFQkZsozABmbxGm2k5ee/vG/FXPbzGNcLfIFIB+Zyq0Vba7HZ35WFwo0AOsxgX7zA1L/bqHsaHoGOZ/80m1lDa5S5GgytSBHhmLHJ6ASlDA3FKmD95np1H/AKnJmMNZZHptUsCzVLbJQQhAOgJGnosU+GKfZSmerMHq+2rA+QE6VVqjCzMtuhrIV9g0yNTC819MzH0sLfWUTCqsHBBuSftDXXwuT6mdJ99Jmw3zHS2hNzYbAnQD+8YXnRw/EseX3MDMqB2krPNmeDMEwC8AvAsNMExZqQTUiPDJIvtJIDGRHjleZ1EYs4ItLs6mZoSwAIYEJtIw6m0PtYkCAxlVtMpmGhqsXmi1EK02hmPPLDxUgEenh4aMV4lFjAkcSmYHnlZ5WSVklaXUWeTPODxj4kpUCVANR/uqQFH8TcvLUzi1PjWprlpJp+Nmt56CTPLWB0l7jPKesFBZjYAXJ8BPI8N4jxHF5zhaAcUxdsqMQPC5Op8J0fgx6uOxQwuMAQoxd0ZSjPktZCp5A6nrpJvz1rEycccy9f8AAvCGc1MZiVIzZexVgRZVDBbD+dr9Z7YUwyvmBOYA2YmwA/CJp7I3NtABYWtmBmVK5RTnJ5i55+f/AHPPrzxafn2364+c8QwwzsEpJUAYiy1Xpv5ZSbmc4vRU2qUq9E+NU29MwtOhx51NU9qncY9ytTNtfHlFKtZAQrdsg5EB2A/FSbX1E1iQuh2Q+Wq4/jpq31Vv0jaouNHQ+Rf8im8xK1I7oad+dMkp/wDWx/IiQYS5GR1IuNdRbzB29Ly9Jqy5V0N9gfDmAPDSJLxtclb0+h73iw09hrEZZ1U9QytGyvPJngFZMsrS6rLwC8hEAiGjqs1IJeCRKyxdh1F2kqDaXDsOpqJHBIVNI3JOCHTJGWGohFZYWXiVWk7OPp0o8UppX0mWMU5Ck2dlBNOX2TjHkhLTmtaMatCHYM1OnGhJoFOF2celjNknnePYTGXLUal6f3EyU6g8sym/vPUFZVoT7OPT5Nw5MGcQoxBrikTZ2uoqo3Mstjm1n3/4T+AOGKiVqIXEXsRUZ+2XT7ovlFvLT0nzD4q+ERXvUw4Aq/aU6K/9m8Z4nhPGsVgKhOHqPSYEq6XIU20IdNjOeYmF7r9WcQxFHC0zkNOnoSB3VGm9lG51+s+D8ZxpxPGxUo5j36YXLdX7oF7/AF9DPCY3idbE1DUrVCzHUknT0XYeQn079jjYd6tZq4RqihGR3CAre47otvp+U5vLv/j4b2zfS6Rtoh9QZqgFmt1sbEeh3nmPiDH1KI71JzSJF3XvBRzzruB4z3NegPMf5tMb0b6emu3kZ8v4XmTSdn27b0i0Pk2LJw7/APlw9U6g6rr+TDrGVaIUZqbEqtrEn95THLMRuvRh62nq/ib4asjPRU5bfvKXKw+1T8R0nj8CGAtf5QTTcahl5qfEdDPqeDmry17VlxWrMT7GaufRx3uTC1z59fObMJhOzAcm9ywC2y7W1Ou2sbgeHKTmYWXKTYGy5rd2yna56e01OL78tAOQnVWESwNTJJJ3JJPmd4JozeKcs05p2TjndjAalOkacWUh2GOf2Uo0Z0DTldnDsMc1qUHsp0KlOLFOHYYx9lJN3ZyRdjwhY5YsQwZjELlZWMp05KQmlFlJSmkcqyKsIQ0YBllrTjVEaiwmRhYpQuzmhVlERaMJyQWWOi3lRJYzssALNBEgSVpYBEnzD464HWWvUrhGak9u+oJVSqqpVjyOgPjfwM+sokfwDiKinV3KpWZGbdQx1ymcXneTbhp3rXtnz/TXipFpyZfnambTpcM4iaBzrffW3Puta/qRP0F/psNVuHo0GBH/AI0DG/pMdb4K4fUW3YKL81LBh5EnSeZ+s8d4y3HMf8b/AOtMfEpwz9oeEGGw5rVQrMiqd2IZRu1tr2vr1npOG8WoYnXDVadTQXCsDvz8J804p+yCgVc4etUVibor2ZF02NtT5z51VwWL4VXz6oyG2ZCchvyJ5zm4vC8Xm2eG87+JOb3p8w/SdLidPM61D8pynoT/AJcek4/FPhtEc4rC60yC1WkNr2PfX13HrPgmF+McRnftahIrOGqE30NrMwHK+lxsbCfa/gL4my0xSJz3PdbMCdRcC3MWBsedj0M9Hg8S/Bbazsfhle8WhhteQUj0PsZ2uPNjELNh64C7imaFFjb+M7zxR+OcYps1Rbg69xB+QnqxZi7oonofYw1wNRtqbn+Vre85KftDxI3yN6EfoJD+0Osdwv1/VodjyXeTgdU7gL/Ewv7C5mhfhrS7VPZdPqZ5U/HlX76r/Kh9t4H/AK3JuGqM19zZQR5ADSLsMlvrplZlvezEX62NryhEisjANTcOD0DKw8GBH95YaaJW8VDYxbGLDXeVBzSQwEEywYWWCwkabRQm5BMFEzZTeGjGkRZMrPFF4tDSrR1MzKjRqNGTZmgsYGaUTFhiizCvBjIQWMppBQQ8wGpNvPQQ0YXxXGLQovUb7Kk26nZR6mwnS4DgewwaUaneeoRUqm1znqkvfbYHSeZxNA4/FJhg2WlTtVqvoQTYlUAvroCemontcQxdzY2Vr3NuWu3Tl7THlp3rknE5LzXGQ2De5BekeY3UeEdg+P0zazgqeYINvBhuJ0uOKGpGnYsLb7nTnPmGJpvTclKDqQfmp638bWnm/ptZrnw6I55fV6WMJW6MjD1nzz9od8W4pFlXJrfSzE/huD4b9Zh4fxuvSNzTZv5Qp9RPU8LxaYgEvh1LDWzHXzCmZ8PiX8fk7de39Hbki8ZuPjuP+H3W5V1q2uWy3zgDmR/Ymeq4NxFuGUqVSsrsWs1FQwKhXF2IG2ovp+U9vxjhOEVVq1MKqhXChlVbZjqBYHT5Zh4nRwvFKWQVBTrLooqdzXmpH6ievS3eNzHPMY0cF/aGuLBXLlYab3DeKjl5GeZ+JKSF8wupa9xqNudp5rivwnicKxIVyo2dCDfyym83oXdVV3ZnX7+j7DS/P111myRpTP2XB8x/aTO67gHyMyhtbNoR6Eecd2jjnmHjvJUP/VDmBzl0ezZhmIHleZ6lZW3BB9xNGAoUy3fcDyBJ9jJN7HCFcgFM3VdB4X1MZlhYOkoQFDmB59T+nlGFZtE+kTBJWAyzQRFsIyZ8skblkhoRkgFJqqJAyzm1oUqxga0MLFVBDQPtJIpFmumkIAaYjllhZYE1iUmKZd5QgsYaBFoSGc/FcRSmQHJBO3dax9drwqPEkJtr6gD8zEHUB0nOxuORgUyOzMDlUqQCQLgXOg2jTjlGgtfoWH/5vOlws06ZapXF2CNy0QC5IUciQh/psbaCAM+EeDPhcGz4hl7aoSzGwVEDgBVVdLKAosOWkZW4uqWVTcnTNyDbEHpsPecnj2MesaiAkK2VMt/tDtFX3ZROPh69lDtqpOSqPum1g/hGWOljq+d7O7UKn2WViKZv9PQwKlTEJYVMlUciVyVCPB13kaw7lYZkPy1LZiByzDmPGUKb0tEa6HXK37ymR1U7j0iw0OIBGzKehs49xY/SVhUdqilRex3HTnc9JTVQdhbqp/RufrY+c08LJz6KQLHN08LxG7q4UV6VXDt/7inKejrqp9wPafJ+I0SrEsNR3KgPO2it58vPzn1JKxUgjcG49JwPj7hAzdvTF0qjMQPxDvqfz84RIeDp1TYrmIHVSduRtzHURNSmb6aNv+FvxCSquU2PXQ+eoPkRaGpzCx0/NT18uojCLZxZhqP6h/eA2HZdVN/85iWTfuk5XHPkR49REiuVNjofE/5cf5rDSwLNfca+Gk08JwRq1At9LgHS5AlYSrmeyqL81PhzHQz3XDEHZhhTVGOhsqpmtz0kqHhsMtJQqbD8zvGAymMAGKLDDGglIQEO0vsnCCskaRLk9jxdWDTEKqJKQmagvEPNTpFmjAiqQm2mkXSS0dePQlpJRMENHowd4qrG3nGx+AqsSaddgD9k3sPAEcow6Fr6EX8DqJE4fS3KIPMKBORS4TXPzVB/VUb6Gb0wVOiL1WNR+S7C/Luj9ZRNNWsqr3LKNTcKAAF+ZwOdthfdiOhh0nuVDc6lNWFzYDMr1FvzsFoIf5uszstiA9r/AO5UA+UKvyU/Vit/4h0hUmIGupNKrUvzzsGa5/ppGUSYupdDb5srPfqUr2v7EmZQwFU30p1gL9FLaqfQkqfKNwupoD761af9bMB9SDEKA1LxQ2P8Lbega/8AXANuEbJ+6q/KDZGP2D91vw/lHLTyXAGl9V2seZXofoZmV86C+rLZW8RsrewsfIdYxa1gAddNDzIHI+I/KAU+Xn7/AKEcjOxww3p+p9bbTBgEFSoBysb/AKTsrRCiyiwmdpVBRWaatLtcK6btTN19dQPcEesTabOH6FvFfyIP6GKs+xMPkfGqAH7xR3CcvlfkelifqJyibajcfUcj6T3HGOF/vcTSt3Wp9qvTuty/ldv6J88TH5DkqDQEgnmvI+m8rRjXVUOOhGoI/KB/pTVUr9sar+IcxDyNSqFSNVNxfpO9X+Hai1abUgSr5XUgHKA1jqeW8NPC/gfhVRnFQi3ZsASdyNdLehHrPc1kvNVOgiXCKFBNzbTXrFVTImQ5lZbRIM2V0mYiSodNoZeY3e0tasZNGaSJzSQDTljkFobraZa1WLSxsJESTFUal40GLTWFlEwotzKShMumIEahlQBss42L4zlJVaNViDbVGVfQ2N/adgmSpiFRc1RgqjmxAEYcWjVxVX5U7MdSOzt6nX2mh1TCjM57Ssfl6Lfnb9TqZnrcfaq2TBozcs+W/sOXmfaaaeAXCr2+KOeqfkS+YZupPM+Ow8dIAlVb5TftKjAtffX5FPmWJP8AL0ml6gvWI2WmQPLu01+lpgwtZsr136mx6uwNreW/8ssVLUHY/bZUHp3j7ZR7ytJGrFadBhuruR6FDHOQtaouysWUdLE3Q+ndMx1W/dUh+Kr9ezlYupc35lE98gH5iPQ1Yepr9D5Hf20PmBNWHUsQPEDyN5kwlJnq2AtfU+AIufa9p6TDYJVfMN+Q5DxkzIxqwWAWmSV3M1skBGl5pmassdhtGHjp7i36xV4SGAA+DBqCod+zamRyIJB18rH3nyzj3wLWOLsik06raONVFt81vl0118Z9aJi3aOZEODxP4ao1XRzcMuUG1u8FFvQ2G86LkAWGgGgHKwjKrzHVqRKGzxDawQ0KALdZkqrNjRDU4jc6qIoTdUoxJpxkTmkjMkkDdDF1bTi18XrEYniJaYQSTHFUTLsUsTNdCoTOVQnRo1I+o10QYirVETUrTI9SGE6CVY5XnLpvNlNoSqGwNGf6dXsHVWA2zANb3mZGmygYELHcQp4Wnma2uiItsztyVROJg+C18XU7bGXpp9mns2XkoH2R4nUz0lNVzBsozAWDWGYDoDuBK4hWfIwpW7Qiyk/KpP2m8Bvbna0QeS+JcaHrLh6A7tLu2XY1DuPTbzzRPGb0xSo3uQCxt95jbT2+k7HDOEJhhoS9Q/NUbck726RFTA5q/asb2ACjkLX1PjrKgnPxGHbtKVJR3rDyBbUk+At9J2KXAz292/21CkfisNB9NZuwqC+awzWte2tul50acUyALh1BLAAE7mWoj7QHkzJwsNB7SLd4gtEbb2kbTac6mZsQxjGgtFVGgM0W7QBVV5iqPHVjMhgoxTGXihLLQBkW0ovKvAIwmasI9jM9Z4AkmSJLyQDzyRqSSTaGUtlKbaUkkUhbxJkkkmNJppySRSqGhJspSSQgpaaUY0kkCZq8RJJAmmjNtOVJFJw0RNSSSScM9SBJJBQljxJJGFNAeXJAMtSIMkkDhIJkkgAQxJJAgvMdaSSBshkkkgH/2Q==" id="39944" name="AutoShape 20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altLang="ru-RU" lang="ru-RU"/>
          </a:p>
        </p:txBody>
      </p:sp>
      <p:pic>
        <p:nvPicPr>
          <p:cNvPr descr="http://cs319327.vk.me/v319327697/7c2d/2WSJ6ijknK0.jpg" id="39945" name="Picture 2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" r="70"/>
          <a:stretch>
            <a:fillRect/>
          </a:stretch>
        </p:blipFill>
        <p:spPr bwMode="auto">
          <a:xfrm rot="318029">
            <a:off x="5545138" y="682625"/>
            <a:ext cx="3024187" cy="250983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s61.radikal.ru/i173/1003/a5/5a82db4afe89t.jpg" id="39946" name="Picture 2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73552">
            <a:off x="687388" y="2146300"/>
            <a:ext cx="3614737" cy="294005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content-16.foto.mail.ru/mail/alla_gaikovich/_answers/i-21828.jpg" id="58372" name="Picture 4"/>
          <p:cNvPicPr>
            <a:picLocks noChangeArrowheads="1" noChangeAspect="1"/>
          </p:cNvPicPr>
          <p:nvPr/>
        </p:nvPicPr>
        <p:blipFill>
          <a:blip cstate="print" r:embed="rId2"/>
          <a:srcRect r="78"/>
          <a:stretch>
            <a:fillRect/>
          </a:stretch>
        </p:blipFill>
        <p:spPr bwMode="auto">
          <a:xfrm>
            <a:off x="755576" y="1124744"/>
            <a:ext cx="7925681" cy="4692837"/>
          </a:xfrm>
          <a:prstGeom prst="ellipse">
            <a:avLst/>
          </a:prstGeom>
          <a:ln cap="rnd" w="63500">
            <a:solidFill>
              <a:schemeClr val="accent3">
                <a:lumMod val="50000"/>
              </a:schemeClr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76825" y="260350"/>
            <a:ext cx="38004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altLang="ru-RU" b="1" lang="ru-RU" sz="3200">
                <a:solidFill>
                  <a:srgbClr val="002060"/>
                </a:solidFill>
              </a:rPr>
              <a:t>Признаки птиц ?</a:t>
            </a:r>
          </a:p>
        </p:txBody>
      </p:sp>
      <p:pic>
        <p:nvPicPr>
          <p:cNvPr descr="http://www.artleo.com/large/201106/2759.jpg" id="4" name="Picture 27"/>
          <p:cNvPicPr>
            <a:picLocks noChangeArrowheads="1" noChangeAspect="1"/>
          </p:cNvPicPr>
          <p:nvPr/>
        </p:nvPicPr>
        <p:blipFill rotWithShape="1">
          <a:blip cstate="print" r:embed="rId3">
            <a:extLst/>
          </a:blip>
          <a:srcRect b="16"/>
          <a:stretch/>
        </p:blipFill>
        <p:spPr bwMode="auto">
          <a:xfrm>
            <a:off x="6804248" y="3356992"/>
            <a:ext cx="1512168" cy="1096659"/>
          </a:xfrm>
          <a:prstGeom prst="ellipse">
            <a:avLst/>
          </a:prstGeom>
          <a:ln cap="rnd" w="635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  <a:extLst/>
        </p:spPr>
      </p:pic>
      <p:pic>
        <p:nvPicPr>
          <p:cNvPr descr="D:\Секретар\Оксана Анатоліївна - семінар\YAytsa-polza-i-vred.jpg" id="5" name="Рисунок 4"/>
          <p:cNvPicPr/>
          <p:nvPr/>
        </p:nvPicPr>
        <p:blipFill>
          <a:blip cstate="print" r:embed="rId4">
            <a:extLst/>
          </a:blip>
          <a:srcRect/>
          <a:stretch>
            <a:fillRect/>
          </a:stretch>
        </p:blipFill>
        <p:spPr bwMode="auto">
          <a:xfrm>
            <a:off x="6948264" y="2276872"/>
            <a:ext cx="1584176" cy="1008112"/>
          </a:xfrm>
          <a:prstGeom prst="ellipse">
            <a:avLst/>
          </a:prstGeom>
          <a:ln cap="rnd" w="635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http://board.goldenpages.ua/images/items/1375104396.jpg" id="31748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652120" y="4221088"/>
            <a:ext cx="1728192" cy="1150990"/>
          </a:xfrm>
          <a:prstGeom prst="ellipse">
            <a:avLst/>
          </a:prstGeom>
          <a:ln cap="rnd" w="635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mph" presetID="34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accel="50000" autoRev="1" decel="50000" dur="50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dur="25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dur="250" fill="hold" id="8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dur="25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dur="250" fill="hold" id="10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 nodeType="clickPar">
                      <p:stCondLst>
                        <p:cond delay="indefinite"/>
                      </p:stCondLst>
                      <p:childTnLst>
                        <p:par>
                          <p:cTn fill="hold" id="1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8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fill="hold" id="20" nodeType="after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fill="hold" id="27" nodeType="after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newsmarket.com.ua/wp-content/uploads/2012/01/cjytxr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3992">
            <a:off x="2210496" y="3946206"/>
            <a:ext cx="3429704" cy="2496541"/>
          </a:xfrm>
          <a:prstGeom prst="roundRect">
            <a:avLst/>
          </a:prstGeom>
          <a:noFill/>
        </p:spPr>
      </p:pic>
      <p:pic>
        <p:nvPicPr>
          <p:cNvPr id="3" name="Picture 2" descr="http://www.artap.ru/butterfly/butterfly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35757">
            <a:off x="5093700" y="1569249"/>
            <a:ext cx="3382427" cy="2354559"/>
          </a:xfrm>
          <a:prstGeom prst="roundRect">
            <a:avLst/>
          </a:prstGeom>
          <a:noFill/>
        </p:spPr>
      </p:pic>
      <p:pic>
        <p:nvPicPr>
          <p:cNvPr id="4" name="Picture 4" descr="http://ladyspecial.ru/upload/image/1_(45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39041">
            <a:off x="704240" y="1600365"/>
            <a:ext cx="3384376" cy="2304256"/>
          </a:xfrm>
          <a:prstGeom prst="roundRect">
            <a:avLst/>
          </a:prstGeom>
          <a:noFill/>
        </p:spPr>
      </p:pic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2339975" y="620713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solidFill>
                  <a:srgbClr val="0000FF"/>
                </a:solidFill>
              </a:rPr>
              <a:t>Насекомые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827584" y="1052736"/>
            <a:ext cx="7848872" cy="482374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3796" name="Picture 4" descr="http://s08.radikal.ru/i181/1207/64/0254192e67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547664" y="2700139"/>
            <a:ext cx="2520280" cy="1890210"/>
          </a:xfrm>
          <a:prstGeom prst="ellipse">
            <a:avLst/>
          </a:prstGeom>
          <a:ln w="63500" cap="rnd">
            <a:solidFill>
              <a:schemeClr val="tx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3798" name="Picture 6" descr="http://sinizi.narod.ru/singa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292080" y="2664135"/>
            <a:ext cx="2568286" cy="19262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32363" y="404813"/>
            <a:ext cx="3889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002060"/>
                </a:solidFill>
              </a:rPr>
              <a:t>Где живут птицы?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37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37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11188" y="1196975"/>
            <a:ext cx="7993062" cy="482441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9394" name="Picture 2" descr="http://img0.liveinternet.ru/images/attach/c/7/94/566/94566332_large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499992" y="2002959"/>
            <a:ext cx="3744416" cy="301021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11" descr="http://img10.proshkolu.ru/content/media/pic/std/4000000/3514000/3513665-d3ce0e4918baeeb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988840"/>
            <a:ext cx="4320480" cy="32403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11413" y="476250"/>
            <a:ext cx="6518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</a:rPr>
              <a:t>Все  ли птицы остаются зимовать?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s017.radikal.ru/i442/1212/38/8ba4231cf5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01974">
            <a:off x="584200" y="400050"/>
            <a:ext cx="3348038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4" descr="http://s017.radikal.ru/i404/1212/f3/78a6b67060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5418">
            <a:off x="5127625" y="3783013"/>
            <a:ext cx="3455988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6" descr="http://bms.24open.ru/images/ef2ec9cc5222a1c9afe7724b8d4bbe6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2972">
            <a:off x="3348038" y="1227138"/>
            <a:ext cx="2879725" cy="356711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8" descr="http://file.mobilmusic.ru/8a/52/d2/93416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3360">
            <a:off x="6096000" y="469900"/>
            <a:ext cx="2430463" cy="3240088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10" descr="http://img-fotki.yandex.ru/get/4702/125593502.a/0_70fbf_53781ece_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0833" flipH="1">
            <a:off x="549275" y="3943350"/>
            <a:ext cx="3097213" cy="24352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0"/>
            <a:ext cx="917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Box 4"/>
          <p:cNvSpPr txBox="1">
            <a:spLocks noChangeArrowheads="1"/>
          </p:cNvSpPr>
          <p:nvPr/>
        </p:nvSpPr>
        <p:spPr bwMode="auto">
          <a:xfrm>
            <a:off x="395288" y="404813"/>
            <a:ext cx="9874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5400" b="1">
                <a:solidFill>
                  <a:srgbClr val="FFC000"/>
                </a:solidFill>
              </a:rPr>
              <a:t>Пусть всегда будет мир!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3348038" y="765175"/>
            <a:ext cx="2376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000" b="1">
                <a:solidFill>
                  <a:srgbClr val="0000FF"/>
                </a:solidFill>
              </a:rPr>
              <a:t>Рыбы</a:t>
            </a:r>
          </a:p>
        </p:txBody>
      </p:sp>
      <p:pic>
        <p:nvPicPr>
          <p:cNvPr id="57346" name="Picture 2" descr="http://aquaria2.ru/files/u2/haracin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63255">
            <a:off x="916212" y="1662250"/>
            <a:ext cx="3391044" cy="2331343"/>
          </a:xfrm>
          <a:prstGeom prst="roundRect">
            <a:avLst/>
          </a:prstGeom>
          <a:noFill/>
        </p:spPr>
      </p:pic>
      <p:pic>
        <p:nvPicPr>
          <p:cNvPr id="57348" name="Picture 4" descr="http://www.zoofirma.ru/images/knigi/0987/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005064"/>
            <a:ext cx="3600401" cy="2400267"/>
          </a:xfrm>
          <a:prstGeom prst="roundRect">
            <a:avLst/>
          </a:prstGeom>
          <a:noFill/>
        </p:spPr>
      </p:pic>
      <p:pic>
        <p:nvPicPr>
          <p:cNvPr id="57350" name="Picture 6" descr="http://cdn.dive.info/wiki/dabd7714673562118007e11477e13a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54759">
            <a:off x="4885601" y="1683376"/>
            <a:ext cx="3672408" cy="2422410"/>
          </a:xfrm>
          <a:prstGeom prst="round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admin\Desktop\птицы\8W4PC6CA7A55H3CA9CZUKICAY4ZCO0CACX9AVMCAG5VETSCAXAZH8DCA23L3I0CASQM2FTCANW6VGUCAU5CZ1HCAWSOLAACAB6SFL3CA94JK3GCAPZWKOOCAXT3HGTCAC8TKC2CAA00GXOCAVNX4WSCAXPP8OT.jpg" id="3" name="Picture 3"/>
          <p:cNvPicPr/>
          <p:nvPr/>
        </p:nvPicPr>
        <p:blipFill rotWithShape="1">
          <a:blip cstate="print" r:embed="rId2">
            <a:extLst/>
          </a:blip>
          <a:srcRect b="-180"/>
          <a:stretch/>
        </p:blipFill>
        <p:spPr bwMode="auto">
          <a:xfrm>
            <a:off x="604202" y="1342093"/>
            <a:ext cx="2727325" cy="1801495"/>
          </a:xfrm>
          <a:prstGeom prst="ellipse">
            <a:avLst/>
          </a:prstGeom>
          <a:noFill/>
          <a:ln>
            <a:noFill/>
          </a:ln>
          <a:extLst/>
        </p:spPr>
      </p:pic>
      <p:pic>
        <p:nvPicPr>
          <p:cNvPr descr="https://encrypted-tbn2.gstatic.com/images?q=tbn:ANd9GcTQUP4kvkgpubVx8agu_IDxvHfUDx8imOFwHx2eaLLtOAaF4VNH" id="4" name="Рисунок 3"/>
          <p:cNvPicPr/>
          <p:nvPr/>
        </p:nvPicPr>
        <p:blipFill>
          <a:blip cstate="print" r:embed="rId3">
            <a:extLst/>
          </a:blip>
          <a:srcRect/>
          <a:stretch>
            <a:fillRect/>
          </a:stretch>
        </p:blipFill>
        <p:spPr bwMode="auto">
          <a:xfrm>
            <a:off x="5713853" y="1123717"/>
            <a:ext cx="2702560" cy="185928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12433300" y="6189663"/>
            <a:ext cx="3073400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altLang="ru-RU" lang="ru-RU" sz="2400">
              <a:solidFill>
                <a:srgbClr val="000000"/>
              </a:solidFill>
              <a:cs charset="0" pitchFamily="18" typeface="Times New Roman"/>
            </a:endParaRPr>
          </a:p>
          <a:p>
            <a:pPr eaLnBrk="1" hangingPunct="1"/>
            <a:r>
              <a:rPr altLang="ru-RU" lang="ru-RU" sz="2400">
                <a:solidFill>
                  <a:srgbClr val="000000"/>
                </a:solidFill>
                <a:cs charset="0" pitchFamily="18" typeface="Times New Roman"/>
              </a:rPr>
              <a:t> </a:t>
            </a:r>
            <a:endParaRPr altLang="ru-RU" lang="ru-RU" sz="1200">
              <a:latin charset="0" pitchFamily="18" typeface="Times New Roman"/>
              <a:cs charset="0" pitchFamily="18" typeface="Times New Roman"/>
            </a:endParaRPr>
          </a:p>
          <a:p>
            <a:pPr eaLnBrk="1" hangingPunct="1"/>
            <a:r>
              <a:rPr altLang="ru-RU" lang="ru-RU" sz="2400">
                <a:solidFill>
                  <a:srgbClr val="000000"/>
                </a:solidFill>
                <a:cs charset="0" pitchFamily="18" typeface="Times New Roman"/>
              </a:rPr>
              <a:t>Насекомые   </a:t>
            </a:r>
            <a:r>
              <a:rPr altLang="ru-RU" lang="ru-RU">
                <a:solidFill>
                  <a:srgbClr val="000000"/>
                </a:solidFill>
                <a:cs charset="0" pitchFamily="18" typeface="Times New Roman"/>
              </a:rPr>
              <a:t> </a:t>
            </a:r>
            <a:endParaRPr altLang="ru-RU" lang="ru-RU" sz="1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E:\мама\природа Птицы\muravey.jpg" id="9" name="Picture 6"/>
          <p:cNvPicPr/>
          <p:nvPr/>
        </p:nvPicPr>
        <p:blipFill>
          <a:blip cstate="print" r:embed="rId4">
            <a:extLst/>
          </a:blip>
          <a:srcRect/>
          <a:stretch>
            <a:fillRect/>
          </a:stretch>
        </p:blipFill>
        <p:spPr bwMode="auto">
          <a:xfrm>
            <a:off x="3076574" y="289877"/>
            <a:ext cx="2813685" cy="1859915"/>
          </a:xfrm>
          <a:prstGeom prst="ellipse">
            <a:avLst/>
          </a:prstGeom>
          <a:noFill/>
          <a:ln>
            <a:noFill/>
          </a:ln>
          <a:extLst/>
        </p:spPr>
      </p:pic>
      <p:pic>
        <p:nvPicPr>
          <p:cNvPr descr="E:\мама\природа Птицы\800px-Ladybird.jpg" id="10" name="Picture 3"/>
          <p:cNvPicPr/>
          <p:nvPr/>
        </p:nvPicPr>
        <p:blipFill rotWithShape="1">
          <a:blip cstate="print" r:embed="rId5">
            <a:extLst/>
          </a:blip>
          <a:srcRect b="82"/>
          <a:stretch/>
        </p:blipFill>
        <p:spPr bwMode="auto">
          <a:xfrm>
            <a:off x="6280817" y="3105308"/>
            <a:ext cx="2679065" cy="1748155"/>
          </a:xfrm>
          <a:prstGeom prst="ellipse">
            <a:avLst/>
          </a:prstGeom>
          <a:noFill/>
          <a:ln>
            <a:noFill/>
          </a:ln>
          <a:extLst/>
        </p:spPr>
      </p:pic>
      <p:grpSp>
        <p:nvGrpSpPr>
          <p:cNvPr id="7175" name="Группа 10"/>
          <p:cNvGrpSpPr>
            <a:grpSpLocks/>
          </p:cNvGrpSpPr>
          <p:nvPr/>
        </p:nvGrpSpPr>
        <p:grpSpPr bwMode="auto">
          <a:xfrm>
            <a:off x="4060825" y="4111625"/>
            <a:ext cx="1685925" cy="550863"/>
            <a:chOff x="0" y="0"/>
            <a:chExt cx="2175641" cy="930166"/>
          </a:xfrm>
        </p:grpSpPr>
        <p:pic>
          <p:nvPicPr>
            <p:cNvPr descr="http://cdn.freebievectors.com/illustrations/7/f/fish-outline-clip-art/preview.jpg" id="7194" name="Рисунок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75641" cy="930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188474" y="284143"/>
              <a:ext cx="1765916" cy="5361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b="1" dirty="0" lang="ru-RU" sz="1600">
                  <a:solidFill>
                    <a:srgbClr val="000000"/>
                  </a:solidFill>
                  <a:ea typeface="Calibri"/>
                  <a:cs typeface="Times New Roman"/>
                </a:rPr>
                <a:t>Рыбы</a:t>
              </a:r>
              <a:endParaRPr dirty="0" lang="ru-RU" sz="1100">
                <a:ea typeface="Calibri"/>
                <a:cs typeface="Times New Roman"/>
              </a:endParaRPr>
            </a:p>
          </p:txBody>
        </p:sp>
      </p:grpSp>
      <p:grpSp>
        <p:nvGrpSpPr>
          <p:cNvPr id="7176" name="Группа 13"/>
          <p:cNvGrpSpPr>
            <a:grpSpLocks/>
          </p:cNvGrpSpPr>
          <p:nvPr/>
        </p:nvGrpSpPr>
        <p:grpSpPr bwMode="auto">
          <a:xfrm>
            <a:off x="3956050" y="2735263"/>
            <a:ext cx="1536700" cy="1009650"/>
            <a:chOff x="0" y="0"/>
            <a:chExt cx="2237740" cy="1450428"/>
          </a:xfrm>
        </p:grpSpPr>
        <p:pic>
          <p:nvPicPr>
            <p:cNvPr descr="http://dramateshka.ru/images/stories/Methods/vliyanie-skazochnihkh-syuzhetov/58.jpg" id="7192" name="Рисунок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2"/>
            <a:stretch>
              <a:fillRect/>
            </a:stretch>
          </p:blipFill>
          <p:spPr bwMode="auto">
            <a:xfrm>
              <a:off x="110359" y="0"/>
              <a:ext cx="2033751" cy="1450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0" y="314716"/>
              <a:ext cx="2237740" cy="6932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b="1" dirty="0" lang="ru-RU" sz="1600">
                  <a:solidFill>
                    <a:srgbClr val="000000"/>
                  </a:solidFill>
                  <a:ea typeface="Calibri"/>
                  <a:cs typeface="Times New Roman"/>
                </a:rPr>
                <a:t>Насекомые</a:t>
              </a:r>
              <a:endParaRPr dirty="0" lang="ru-RU" sz="1100">
                <a:ea typeface="Calibri"/>
                <a:cs typeface="Times New Roman"/>
              </a:endParaRPr>
            </a:p>
          </p:txBody>
        </p:sp>
      </p:grpSp>
      <p:cxnSp>
        <p:nvCxnSpPr>
          <p:cNvPr id="17" name="Прямая со стрелкой 16"/>
          <p:cNvCxnSpPr/>
          <p:nvPr/>
        </p:nvCxnSpPr>
        <p:spPr>
          <a:xfrm>
            <a:off x="4208463" y="2149475"/>
            <a:ext cx="522287" cy="5857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5427663" y="3240088"/>
            <a:ext cx="852487" cy="54768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5402263" y="2565400"/>
            <a:ext cx="492125" cy="4318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5651500" y="4581525"/>
            <a:ext cx="731838" cy="366713"/>
          </a:xfrm>
          <a:prstGeom prst="straightConnector1">
            <a:avLst/>
          </a:prstGeom>
          <a:ln w="7620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049588" y="4197350"/>
            <a:ext cx="1011237" cy="188913"/>
          </a:xfrm>
          <a:prstGeom prst="straightConnector1">
            <a:avLst/>
          </a:prstGeom>
          <a:ln w="7620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284663" y="4797425"/>
            <a:ext cx="363537" cy="382588"/>
          </a:xfrm>
          <a:prstGeom prst="straightConnector1">
            <a:avLst/>
          </a:prstGeom>
          <a:ln w="7620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3" name="Rectangle 22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altLang="ru-RU" lang="ru-RU"/>
          </a:p>
        </p:txBody>
      </p:sp>
      <p:sp>
        <p:nvSpPr>
          <p:cNvPr id="7184" name="Rectangle 24"/>
          <p:cNvSpPr>
            <a:spLocks noChangeArrowheads="1"/>
          </p:cNvSpPr>
          <p:nvPr/>
        </p:nvSpPr>
        <p:spPr bwMode="auto">
          <a:xfrm>
            <a:off x="152400" y="1066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endParaRPr altLang="ru-RU" lang="ru-RU"/>
          </a:p>
        </p:txBody>
      </p:sp>
      <p:sp>
        <p:nvSpPr>
          <p:cNvPr id="7185" name="Rectangle 25"/>
          <p:cNvSpPr>
            <a:spLocks noChangeArrowheads="1"/>
          </p:cNvSpPr>
          <p:nvPr/>
        </p:nvSpPr>
        <p:spPr bwMode="auto">
          <a:xfrm>
            <a:off x="152400" y="1066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endParaRPr altLang="ru-RU" lang="ru-RU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152400" y="2066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r>
              <a:rPr altLang="ru-RU" lang="ru-RU" sz="800"/>
              <a:t/>
            </a:r>
            <a:br>
              <a:rPr altLang="ru-RU" lang="ru-RU" sz="800"/>
            </a:br>
            <a:endParaRPr altLang="ru-RU" lang="ru-RU" sz="1200">
              <a:cs charset="0" pitchFamily="18" typeface="Times New Roman"/>
            </a:endParaRPr>
          </a:p>
          <a:p>
            <a:endParaRPr altLang="ru-RU" lang="ru-RU"/>
          </a:p>
        </p:txBody>
      </p:sp>
      <p:sp>
        <p:nvSpPr>
          <p:cNvPr id="7187" name="Rectangle 30"/>
          <p:cNvSpPr>
            <a:spLocks noChangeArrowheads="1"/>
          </p:cNvSpPr>
          <p:nvPr/>
        </p:nvSpPr>
        <p:spPr bwMode="auto">
          <a:xfrm>
            <a:off x="152400" y="2066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r>
              <a:rPr altLang="ru-RU" lang="ru-RU" sz="800"/>
              <a:t/>
            </a:r>
            <a:br>
              <a:rPr altLang="ru-RU" lang="ru-RU" sz="800"/>
            </a:br>
            <a:endParaRPr altLang="ru-RU" lang="ru-RU" sz="1200">
              <a:cs charset="0" pitchFamily="18" typeface="Times New Roman"/>
            </a:endParaRPr>
          </a:p>
          <a:p>
            <a:endParaRPr altLang="ru-RU" lang="ru-RU"/>
          </a:p>
        </p:txBody>
      </p:sp>
      <p:sp>
        <p:nvSpPr>
          <p:cNvPr id="7188" name="Rectangle 31"/>
          <p:cNvSpPr>
            <a:spLocks noChangeArrowheads="1"/>
          </p:cNvSpPr>
          <p:nvPr/>
        </p:nvSpPr>
        <p:spPr bwMode="auto">
          <a:xfrm>
            <a:off x="152400" y="2066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endParaRPr altLang="ru-RU" lang="ru-RU"/>
          </a:p>
        </p:txBody>
      </p:sp>
      <p:pic>
        <p:nvPicPr>
          <p:cNvPr descr="http://sonlive.ru/wp-content/uploads/2010/08/shuka.jpg" id="7197" name="Picture 29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5148064" y="5024196"/>
            <a:ext cx="2880320" cy="1833804"/>
          </a:xfrm>
          <a:prstGeom prst="ellipse">
            <a:avLst/>
          </a:prstGeom>
          <a:ln cap="rnd" w="63500">
            <a:noFill/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https://encrypted-tbn1.gstatic.com/images?q=tbn:ANd9GcQIa0ckVBJb8uXRy69iGHXpGJvmGf38HPNJtDXjcMXfrk_uS32J" id="7201" name="Picture 33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1907704" y="4940673"/>
            <a:ext cx="2736304" cy="1917327"/>
          </a:xfrm>
          <a:prstGeom prst="ellipse">
            <a:avLst/>
          </a:prstGeom>
          <a:ln cap="rnd" w="63500">
            <a:noFill/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http://ogo.ua/images/articles/1567/big/1365517814.jpg" id="7203" name="Picture 35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23528" y="3429000"/>
            <a:ext cx="2843808" cy="1656184"/>
          </a:xfrm>
          <a:prstGeom prst="ellipse">
            <a:avLst/>
          </a:prstGeom>
          <a:ln cap="rnd" w="63500">
            <a:noFill/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fill="hold" id="8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 nodeType="clickPar">
                      <p:stCondLst>
                        <p:cond delay="indefinite"/>
                      </p:stCondLst>
                      <p:childTnLst>
                        <p:par>
                          <p:cTn fill="hold" id="1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fill="hold" id="18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id="21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5186363" cy="4297363"/>
          </a:xfrm>
        </p:spPr>
        <p:txBody>
          <a:bodyPr/>
          <a:lstStyle/>
          <a:p>
            <a: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  <a:t>Снится ночью пауку</a:t>
            </a:r>
            <a:b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  <a:t>Чудо-юдо на суку.</a:t>
            </a:r>
            <a:b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  <a:t>Длинный клюв и два крыла…</a:t>
            </a:r>
            <a:b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  <a:t>Прилетит – плохи дела.</a:t>
            </a:r>
            <a:b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  <a:t>А кого паук боится?</a:t>
            </a:r>
            <a:b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</a:br>
            <a:r>
              <a:rPr lang="ru-RU" altLang="ru-RU" sz="3200" b="1" smtClean="0">
                <a:solidFill>
                  <a:srgbClr val="0000FF"/>
                </a:solidFill>
                <a:latin typeface="Monotype Corsiva" pitchFamily="66" charset="0"/>
              </a:rPr>
              <a:t>Угадали? Это …</a:t>
            </a:r>
          </a:p>
        </p:txBody>
      </p:sp>
      <p:pic>
        <p:nvPicPr>
          <p:cNvPr id="3075" name="Picture 3" descr="C:\Users\admin\Desktop\птицы\8W4PC6CA7A55H3CA9CZUKICAY4ZCO0CACX9AVMCAG5VETSCAXAZH8DCA23L3I0CASQM2FTCANW6VGUCAU5CZ1HCAWSOLAACAB6SFL3CA94JK3GCAPZWKOOCAXT3HGTCAC8TKC2CAA00GXOCAVNX4WSCAXPP8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924944"/>
            <a:ext cx="4320480" cy="30785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http://namonitore.ru/uploads/catalog/birds/morskie_chayki_v_nebe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620713"/>
            <a:ext cx="7705725" cy="578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563938" y="836613"/>
            <a:ext cx="209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i="1"/>
              <a:t>Птицы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директор\матеріали на семінар лютий 2015 р\Семинар (Гринченко и Скарга)\Скарга\Оксана Анатоліївна - семінар\апрен - 0003.jpg" id="10242" name="Picture 2"/>
          <p:cNvPicPr>
            <a:picLocks noChangeArrowheads="1" noChangeAspect="1"/>
          </p:cNvPicPr>
          <p:nvPr/>
        </p:nvPicPr>
        <p:blipFill>
          <a:blip cstate="print" r:embed="rId2">
            <a:lum bright="-10000"/>
          </a:blip>
          <a:srcRect/>
          <a:stretch>
            <a:fillRect/>
          </a:stretch>
        </p:blipFill>
        <p:spPr bwMode="auto">
          <a:xfrm>
            <a:off x="3851920" y="41034"/>
            <a:ext cx="5040560" cy="6816966"/>
          </a:xfrm>
          <a:prstGeom prst="rect">
            <a:avLst/>
          </a:prstGeom>
          <a:solidFill>
            <a:srgbClr val="FFFFFF">
              <a:shade val="85000"/>
            </a:srgbClr>
          </a:solidFill>
          <a:ln cap="rnd" w="190500">
            <a:solidFill>
              <a:srgbClr val="FFFFFF"/>
            </a:solidFill>
          </a:ln>
          <a:effectLst>
            <a:outerShdw algn="tl" blurRad="36195" dir="11400000" dist="12700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dir="t" rig="soft"/>
          </a:scene3d>
          <a:sp3d contourW="12700" prstMaterial="matte">
            <a:bevelT h="50800" w="63500"/>
            <a:contourClr>
              <a:srgbClr val="C0C0C0"/>
            </a:contourClr>
          </a:sp3d>
        </p:spPr>
      </p:pic>
      <p:pic>
        <p:nvPicPr>
          <p:cNvPr descr="D:\директор\матеріали на семінар лютий 2015 р\Семинар (Гринченко и Скарга)\Скарга\Оксана Анатоліївна - семінар\апрен - 0003.jpg" id="10243" name="Picture 2"/>
          <p:cNvPicPr>
            <a:picLocks noChangeArrowheads="1" noChangeAspect="1"/>
          </p:cNvPicPr>
          <p:nvPr/>
        </p:nvPicPr>
        <p:blipFill>
          <a:blip r:embed="rId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74" t="3511"/>
          <a:stretch>
            <a:fillRect/>
          </a:stretch>
        </p:blipFill>
        <p:spPr bwMode="auto">
          <a:xfrm>
            <a:off x="611188" y="404813"/>
            <a:ext cx="2624137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директор\матеріали на семінар лютий 2015 р\Семинар (Гринченко и Скарга)\Скарга\Оксана Анатоліївна - семінар\апрен - 0003.jpg" id="10244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07" r="21" t="3511"/>
          <a:stretch>
            <a:fillRect/>
          </a:stretch>
        </p:blipFill>
        <p:spPr bwMode="auto">
          <a:xfrm>
            <a:off x="1979613" y="4652963"/>
            <a:ext cx="2303462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директор\матеріали на семінар лютий 2015 р\Семинар (Гринченко и Скарга)\Скарга\Оксана Анатоліївна - семінар\апрен - 0003.jpg" id="10245" name="Picture 2"/>
          <p:cNvPicPr>
            <a:picLocks noChangeArrowheads="1" noChangeAspect="1"/>
          </p:cNvPicPr>
          <p:nvPr/>
        </p:nvPicPr>
        <p:blipFill>
          <a:blip r:embed="rId3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9" r="50847" t="3511"/>
          <a:stretch>
            <a:fillRect/>
          </a:stretch>
        </p:blipFill>
        <p:spPr bwMode="auto">
          <a:xfrm>
            <a:off x="1979613" y="1989138"/>
            <a:ext cx="2484437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директор\матеріали на семінар лютий 2015 р\Семинар (Гринченко и Скарга)\Скарга\Оксана Анатоліївна - семінар\апрен - 0003.jpg" id="10246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8" r="25016"/>
          <a:stretch>
            <a:fillRect/>
          </a:stretch>
        </p:blipFill>
        <p:spPr bwMode="auto">
          <a:xfrm>
            <a:off x="539750" y="3068638"/>
            <a:ext cx="2303463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</TotalTime>
  <Words>106</Words>
  <Application>Microsoft Office PowerPoint</Application>
  <PresentationFormat>Экран (4:3)</PresentationFormat>
  <Paragraphs>55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1" baseType="lpstr">
      <vt:lpstr>Arial</vt:lpstr>
      <vt:lpstr>Calibri</vt:lpstr>
      <vt:lpstr>Monotype Corsiva</vt:lpstr>
      <vt:lpstr>Times New Roman</vt:lpstr>
      <vt:lpstr>Georgia</vt:lpstr>
      <vt:lpstr>Algerian</vt:lpstr>
      <vt:lpstr>Arial Black</vt:lpstr>
      <vt:lpstr>Тема Office</vt:lpstr>
      <vt:lpstr>учитель начальных классов  Старобельской ООШ Iст. №1 Скарга  Оксана Анатольевна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Снится ночью пауку Чудо-юдо на суку. Длинный клюв и два крыла… Прилетит – плохи дела. А кого паук боится? Угадали? Это …</vt:lpstr>
      <vt:lpstr>Презентация PowerPoint</vt:lpstr>
      <vt:lpstr>Презентация PowerPoint</vt:lpstr>
      <vt:lpstr>Из каких частей состоит тело птиц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Экология.</dc:title>
  <dc:creator>Admin</dc:creator>
  <cp:lastModifiedBy>Елена</cp:lastModifiedBy>
  <cp:revision>231</cp:revision>
  <dcterms:created xsi:type="dcterms:W3CDTF">2011-07-07T17:52:10Z</dcterms:created>
  <dcterms:modified xsi:type="dcterms:W3CDTF">2015-06-05T06:10:26Z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3341315</vt:lpwstr>
  </property>
  <property fmtid="{D5CDD505-2E9C-101B-9397-08002B2CF9AE}" name="NXPowerLiteVersion" pid="3">
    <vt:lpwstr>D4.1.4</vt:lpwstr>
  </property>
</Properties>
</file>