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0D9DB2F-7F9D-4C20-A70B-4E25769ED2AD}" type="datetimeFigureOut">
              <a:rPr lang="ru-RU" smtClean="0"/>
              <a:pPr/>
              <a:t>22.08.2015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244261-60F6-4B48-B176-0250C824E6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0;&#1083;&#1083;&#1072;\Desktop\Svitlana_Vesna_-_Mij_ridnij_kraj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e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>
          <a:xfrm>
            <a:off x="1979712" y="2586214"/>
            <a:ext cx="5184576" cy="170004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dirty="0" lang="uk-UA" smtClean="0"/>
              <a:t>Підготувала Смірнова Алла Анатоліївна</a:t>
            </a:r>
          </a:p>
          <a:p>
            <a:pPr algn="ctr"/>
            <a:r>
              <a:rPr dirty="0" lang="uk-UA" smtClean="0"/>
              <a:t>Вчитель початкових класів Нікопольської середньої загальноосвітньої школи № 16 Дніпропетровської області</a:t>
            </a:r>
          </a:p>
          <a:p>
            <a:pPr algn="ctr"/>
            <a:r>
              <a:rPr dirty="0" lang="uk-UA" smtClean="0"/>
              <a:t>2015р.</a:t>
            </a:r>
            <a:endParaRPr dirty="0"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548680"/>
            <a:ext cx="5328592" cy="1470025"/>
          </a:xfrm>
        </p:spPr>
        <p:txBody>
          <a:bodyPr/>
          <a:lstStyle/>
          <a:p>
            <a:pPr algn="ctr" indent="0" marL="182880">
              <a:buNone/>
            </a:pPr>
            <a:r>
              <a:rPr dirty="0" lang="uk-UA" smtClean="0"/>
              <a:t>Це Наше і це Твоє</a:t>
            </a:r>
            <a:endParaRPr dirty="0"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-31259" y="0"/>
            <a:ext cx="1722939" cy="6830624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026" name="Picture 2"/>
            <p:cNvPicPr>
              <a:picLocks noChangeArrowheads="1"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24" name="Picture 2"/>
            <p:cNvPicPr>
              <a:picLocks noChangeArrowheads="1"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25" name="Picture 2"/>
            <p:cNvPicPr>
              <a:picLocks noChangeArrowheads="1"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" name="Группа 26"/>
          <p:cNvGrpSpPr/>
          <p:nvPr/>
        </p:nvGrpSpPr>
        <p:grpSpPr>
          <a:xfrm>
            <a:off x="7421061" y="27376"/>
            <a:ext cx="1722939" cy="6830624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28" name="Picture 2"/>
            <p:cNvPicPr>
              <a:picLocks noChangeArrowheads="1"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29" name="Picture 2"/>
            <p:cNvPicPr>
              <a:picLocks noChangeArrowheads="1"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30" name="Picture 2"/>
            <p:cNvPicPr>
              <a:picLocks noChangeArrowheads="1"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descr="C:\Users\ТОЛЯ\Desktop\5555555555\ukraine-main.jpg" id="31" name="Picture 2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6046" y="4420392"/>
            <a:ext cx="3603986" cy="2437608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ТОЛЯ\Desktop\5555555555\ukraine-main.jpg" id="32" name="Picture 2"/>
          <p:cNvPicPr>
            <a:picLocks noChangeArrowheads="1"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427984" y="4393016"/>
            <a:ext cx="3452798" cy="2437608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Svitlana_Vesna_-_Mij_ridnij_kraj.mp3">
            <a:hlinkClick action="ppaction://media" r:id=""/>
          </p:cNvPr>
          <p:cNvPicPr>
            <a:picLocks noChangeAspect="1" noRo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432881"/>
      </p:ext>
    </p:extLst>
  </p:cSld>
  <p:clrMapOvr>
    <a:masterClrMapping/>
  </p:clrMapOvr>
  <p:transition advTm="5756" spd="slow"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" fill="hold" id="6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 numSld="999" showWhenStopped="0">
                <p:cTn display="0" fill="hold" id="7" repeatCount="indefinite">
                  <p:stCondLst>
                    <p:cond delay="indefinite"/>
                  </p:stCondLst>
                  <p:endCondLst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14291"/>
            <a:ext cx="7929618" cy="642941"/>
          </a:xfrm>
        </p:spPr>
        <p:txBody>
          <a:bodyPr/>
          <a:lstStyle/>
          <a:p>
            <a:pPr algn="ctr">
              <a:buNone/>
            </a:pPr>
            <a:r>
              <a:rPr dirty="0" lang="uk-UA" smtClean="0" sz="4000"/>
              <a:t>Рамковий вулик</a:t>
            </a:r>
            <a:endParaRPr dirty="0" lang="ru-RU" sz="4000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785786" y="1142984"/>
            <a:ext cx="4214842" cy="5000660"/>
          </a:xfrm>
        </p:spPr>
        <p:txBody>
          <a:bodyPr/>
          <a:lstStyle/>
          <a:p>
            <a:r>
              <a:rPr dirty="0" lang="ru-RU" smtClean="0" sz="2000"/>
              <a:t>Перший </a:t>
            </a:r>
            <a:r>
              <a:rPr dirty="0" err="1" lang="ru-RU" smtClean="0" sz="2000"/>
              <a:t>рамковий</a:t>
            </a:r>
            <a:r>
              <a:rPr dirty="0" lang="ru-RU" smtClean="0" sz="2000"/>
              <a:t> </a:t>
            </a:r>
            <a:r>
              <a:rPr dirty="0" err="1" lang="ru-RU" smtClean="0" sz="2000"/>
              <a:t>вулик</a:t>
            </a:r>
            <a:r>
              <a:rPr dirty="0" lang="ru-RU" smtClean="0" sz="2000"/>
              <a:t> – наш.</a:t>
            </a:r>
          </a:p>
          <a:p>
            <a:r>
              <a:rPr dirty="0" err="1" lang="ru-RU" smtClean="0" sz="2000"/>
              <a:t>Вулик</a:t>
            </a:r>
            <a:r>
              <a:rPr dirty="0" lang="ru-RU" smtClean="0" sz="2000"/>
              <a:t> – </a:t>
            </a:r>
            <a:r>
              <a:rPr dirty="0" err="1" lang="ru-RU" smtClean="0" sz="2000"/>
              <a:t>це</a:t>
            </a:r>
            <a:r>
              <a:rPr dirty="0" lang="ru-RU" smtClean="0" sz="2000"/>
              <a:t> </a:t>
            </a:r>
            <a:r>
              <a:rPr dirty="0" err="1" lang="ru-RU" smtClean="0" sz="2000"/>
              <a:t>житло</a:t>
            </a:r>
            <a:r>
              <a:rPr dirty="0" lang="ru-RU" smtClean="0" sz="2000"/>
              <a:t> для </a:t>
            </a:r>
            <a:r>
              <a:rPr dirty="0" err="1" lang="ru-RU" smtClean="0" sz="2000"/>
              <a:t>бджіл</a:t>
            </a:r>
            <a:r>
              <a:rPr dirty="0" lang="ru-RU" smtClean="0" sz="2000"/>
              <a:t>, </a:t>
            </a:r>
            <a:r>
              <a:rPr dirty="0" err="1" lang="ru-RU" smtClean="0" sz="2000"/>
              <a:t>виготовлене</a:t>
            </a:r>
            <a:r>
              <a:rPr dirty="0" lang="ru-RU" smtClean="0" sz="2000"/>
              <a:t> </a:t>
            </a:r>
            <a:r>
              <a:rPr dirty="0" err="1" lang="ru-RU" smtClean="0" sz="2000"/>
              <a:t>людиною</a:t>
            </a:r>
            <a:r>
              <a:rPr dirty="0" lang="ru-RU" smtClean="0" sz="2000"/>
              <a:t>. </a:t>
            </a:r>
            <a:r>
              <a:rPr dirty="0" err="1" lang="ru-RU" smtClean="0" sz="2000"/>
              <a:t>Зовсім</a:t>
            </a:r>
            <a:r>
              <a:rPr dirty="0" lang="ru-RU" smtClean="0" sz="2000"/>
              <a:t> давно </a:t>
            </a:r>
            <a:r>
              <a:rPr dirty="0" err="1" lang="ru-RU" smtClean="0" sz="2000"/>
              <a:t>бджілки</a:t>
            </a:r>
            <a:r>
              <a:rPr dirty="0" lang="ru-RU" smtClean="0" sz="2000"/>
              <a:t> жили у </a:t>
            </a:r>
            <a:r>
              <a:rPr dirty="0" err="1" lang="ru-RU" smtClean="0" sz="2000"/>
              <a:t>гніздах</a:t>
            </a:r>
            <a:r>
              <a:rPr dirty="0" lang="ru-RU" smtClean="0" sz="2000"/>
              <a:t>, а </a:t>
            </a:r>
            <a:r>
              <a:rPr dirty="0" err="1" lang="ru-RU" smtClean="0" sz="2000"/>
              <a:t>щоб</a:t>
            </a:r>
            <a:r>
              <a:rPr dirty="0" lang="ru-RU" smtClean="0" sz="2000"/>
              <a:t> </a:t>
            </a:r>
            <a:r>
              <a:rPr dirty="0" err="1" lang="ru-RU" smtClean="0" sz="2000"/>
              <a:t>поласувати</a:t>
            </a:r>
            <a:r>
              <a:rPr dirty="0" lang="ru-RU" smtClean="0" sz="2000"/>
              <a:t> медом, </a:t>
            </a:r>
            <a:r>
              <a:rPr dirty="0" err="1" lang="ru-RU" smtClean="0" sz="2000"/>
              <a:t>доводилося</a:t>
            </a:r>
            <a:r>
              <a:rPr dirty="0" lang="ru-RU" smtClean="0" sz="2000"/>
              <a:t> </a:t>
            </a:r>
            <a:r>
              <a:rPr dirty="0" err="1" lang="ru-RU" smtClean="0" sz="2000"/>
              <a:t>завдавати</a:t>
            </a:r>
            <a:r>
              <a:rPr dirty="0" lang="ru-RU" smtClean="0" sz="2000"/>
              <a:t> </a:t>
            </a:r>
            <a:r>
              <a:rPr dirty="0" err="1" lang="ru-RU" smtClean="0" sz="2000"/>
              <a:t>їм</a:t>
            </a:r>
            <a:r>
              <a:rPr dirty="0" lang="ru-RU" smtClean="0" sz="2000"/>
              <a:t> </a:t>
            </a:r>
            <a:r>
              <a:rPr dirty="0" err="1" lang="ru-RU" smtClean="0" sz="2000"/>
              <a:t>шкоди</a:t>
            </a:r>
            <a:r>
              <a:rPr dirty="0" lang="ru-RU" smtClean="0" sz="2000"/>
              <a:t>. Перший </a:t>
            </a:r>
            <a:r>
              <a:rPr dirty="0" err="1" lang="ru-RU" smtClean="0" sz="2000"/>
              <a:t>рамковий</a:t>
            </a:r>
            <a:r>
              <a:rPr dirty="0" lang="ru-RU" smtClean="0" sz="2000"/>
              <a:t> </a:t>
            </a:r>
            <a:r>
              <a:rPr dirty="0" err="1" lang="ru-RU" smtClean="0" sz="2000"/>
              <a:t>вулик</a:t>
            </a:r>
            <a:r>
              <a:rPr dirty="0" lang="ru-RU" smtClean="0" sz="2000"/>
              <a:t> дав </a:t>
            </a:r>
            <a:r>
              <a:rPr dirty="0" err="1" lang="ru-RU" smtClean="0" sz="2000"/>
              <a:t>бджолярам</a:t>
            </a:r>
            <a:r>
              <a:rPr dirty="0" lang="ru-RU" smtClean="0" sz="2000"/>
              <a:t> </a:t>
            </a:r>
            <a:r>
              <a:rPr dirty="0" err="1" lang="ru-RU" smtClean="0" sz="2000"/>
              <a:t>можливість</a:t>
            </a:r>
            <a:r>
              <a:rPr dirty="0" lang="ru-RU" smtClean="0" sz="2000"/>
              <a:t> </a:t>
            </a:r>
            <a:r>
              <a:rPr dirty="0" err="1" lang="ru-RU" smtClean="0" sz="2000"/>
              <a:t>піклуватися</a:t>
            </a:r>
            <a:r>
              <a:rPr dirty="0" lang="ru-RU" smtClean="0" sz="2000"/>
              <a:t> про </a:t>
            </a:r>
            <a:r>
              <a:rPr dirty="0" err="1" lang="ru-RU" smtClean="0" sz="2000"/>
              <a:t>бджолину</a:t>
            </a:r>
            <a:r>
              <a:rPr dirty="0" lang="ru-RU" smtClean="0" sz="2000"/>
              <a:t> </a:t>
            </a:r>
            <a:r>
              <a:rPr dirty="0" err="1" lang="ru-RU" smtClean="0" sz="2000"/>
              <a:t>сім’ю</a:t>
            </a:r>
            <a:r>
              <a:rPr dirty="0" lang="ru-RU" smtClean="0" sz="2000"/>
              <a:t>, не </a:t>
            </a:r>
            <a:r>
              <a:rPr dirty="0" err="1" lang="ru-RU" smtClean="0" sz="2000"/>
              <a:t>заважаючи</a:t>
            </a:r>
            <a:r>
              <a:rPr dirty="0" lang="ru-RU" smtClean="0" sz="2000"/>
              <a:t> </a:t>
            </a:r>
            <a:r>
              <a:rPr dirty="0" err="1" lang="ru-RU" smtClean="0" sz="2000"/>
              <a:t>її</a:t>
            </a:r>
            <a:r>
              <a:rPr dirty="0" lang="ru-RU" smtClean="0" sz="2000"/>
              <a:t> </a:t>
            </a:r>
            <a:r>
              <a:rPr dirty="0" err="1" lang="ru-RU" smtClean="0" sz="2000"/>
              <a:t>важливим</a:t>
            </a:r>
            <a:r>
              <a:rPr dirty="0" lang="ru-RU" smtClean="0" sz="2000"/>
              <a:t> </a:t>
            </a:r>
            <a:r>
              <a:rPr dirty="0" err="1" lang="ru-RU" smtClean="0" sz="2000"/>
              <a:t>медовим</a:t>
            </a:r>
            <a:r>
              <a:rPr dirty="0" lang="ru-RU" smtClean="0" sz="2000"/>
              <a:t> справам. </a:t>
            </a:r>
          </a:p>
          <a:p>
            <a:r>
              <a:rPr dirty="0" err="1" lang="ru-RU" smtClean="0" sz="2000"/>
              <a:t>Сьогодні</a:t>
            </a:r>
            <a:r>
              <a:rPr dirty="0" lang="ru-RU" smtClean="0" sz="2000"/>
              <a:t> </a:t>
            </a:r>
            <a:r>
              <a:rPr dirty="0" err="1" lang="ru-RU" smtClean="0" sz="2000"/>
              <a:t>Україна</a:t>
            </a:r>
            <a:r>
              <a:rPr dirty="0" lang="ru-RU" smtClean="0" sz="2000"/>
              <a:t> </a:t>
            </a:r>
            <a:r>
              <a:rPr dirty="0" err="1" lang="ru-RU" smtClean="0" sz="2000"/>
              <a:t>займає</a:t>
            </a:r>
            <a:r>
              <a:rPr dirty="0" lang="ru-RU" smtClean="0" sz="2000"/>
              <a:t> 1-ше </a:t>
            </a:r>
            <a:r>
              <a:rPr dirty="0" err="1" lang="ru-RU" smtClean="0" sz="2000"/>
              <a:t>місце</a:t>
            </a:r>
            <a:r>
              <a:rPr dirty="0" lang="ru-RU" smtClean="0" sz="2000"/>
              <a:t> у </a:t>
            </a:r>
            <a:r>
              <a:rPr dirty="0" err="1" lang="ru-RU" smtClean="0" sz="2000"/>
              <a:t>Європі</a:t>
            </a:r>
            <a:r>
              <a:rPr dirty="0" lang="ru-RU" smtClean="0" sz="2000"/>
              <a:t> </a:t>
            </a:r>
            <a:r>
              <a:rPr dirty="0" err="1" lang="ru-RU" smtClean="0" sz="2000"/>
              <a:t>з</a:t>
            </a:r>
            <a:r>
              <a:rPr dirty="0" lang="ru-RU" smtClean="0" sz="2000"/>
              <a:t> </a:t>
            </a:r>
            <a:r>
              <a:rPr dirty="0" err="1" lang="ru-RU" smtClean="0" sz="2000"/>
              <a:t>виробництва</a:t>
            </a:r>
            <a:r>
              <a:rPr dirty="0" lang="ru-RU" smtClean="0" sz="2000"/>
              <a:t> меду.</a:t>
            </a:r>
          </a:p>
          <a:p>
            <a:r>
              <a:rPr dirty="0" err="1" lang="ru-RU" smtClean="0" sz="2000"/>
              <a:t>Це</a:t>
            </a:r>
            <a:r>
              <a:rPr dirty="0" lang="ru-RU" smtClean="0" sz="2000"/>
              <a:t> наше </a:t>
            </a:r>
            <a:r>
              <a:rPr dirty="0" err="1" lang="ru-RU" smtClean="0" sz="2000"/>
              <a:t>і</a:t>
            </a:r>
            <a:r>
              <a:rPr dirty="0" lang="ru-RU" smtClean="0" sz="2000"/>
              <a:t> </a:t>
            </a:r>
            <a:r>
              <a:rPr dirty="0" err="1" lang="ru-RU" smtClean="0" sz="2000"/>
              <a:t>це</a:t>
            </a:r>
            <a:r>
              <a:rPr dirty="0" lang="ru-RU" smtClean="0" sz="2000"/>
              <a:t> </a:t>
            </a:r>
            <a:r>
              <a:rPr dirty="0" err="1" lang="ru-RU" smtClean="0" sz="2000"/>
              <a:t>твоє</a:t>
            </a:r>
            <a:r>
              <a:rPr dirty="0" lang="ru-RU" smtClean="0" sz="2000"/>
              <a:t>!</a:t>
            </a:r>
          </a:p>
          <a:p>
            <a:endParaRPr dirty="0"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0" y="1738"/>
            <a:ext cx="720080" cy="3498700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0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1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2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descr="http://silskinovyny.com/images/snov/foto_nomer/2015/31/prokopovych.jpg" id="13" name="Содержимое 12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899415" y="1571613"/>
            <a:ext cx="2274358" cy="40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211">
    <p:circle/>
  </p:transition>
  <p:timing>
    <p:tnLst>
      <p:par>
        <p:cTn dur="indefinite" id="1" nodeType="tmRoot" restart="never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357167"/>
            <a:ext cx="8019185" cy="571503"/>
          </a:xfrm>
        </p:spPr>
        <p:txBody>
          <a:bodyPr/>
          <a:lstStyle/>
          <a:p>
            <a:pPr algn="ctr">
              <a:buNone/>
            </a:pPr>
            <a:r>
              <a:rPr dirty="0" lang="uk-UA" smtClean="0" sz="4000"/>
              <a:t>Співочі тераси</a:t>
            </a:r>
            <a:endParaRPr dirty="0" lang="ru-RU" sz="4000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857224" y="1571612"/>
            <a:ext cx="4143403" cy="4572032"/>
          </a:xfrm>
        </p:spPr>
        <p:txBody>
          <a:bodyPr>
            <a:noAutofit/>
          </a:bodyPr>
          <a:lstStyle/>
          <a:p>
            <a:r>
              <a:rPr dirty="0" err="1" lang="ru-RU" smtClean="0" sz="2000"/>
              <a:t>Дивовижні</a:t>
            </a:r>
            <a:r>
              <a:rPr dirty="0" lang="ru-RU" smtClean="0" sz="2000"/>
              <a:t> «</a:t>
            </a:r>
            <a:r>
              <a:rPr dirty="0" err="1" lang="ru-RU" smtClean="0" sz="2000"/>
              <a:t>Співочі</a:t>
            </a:r>
            <a:r>
              <a:rPr dirty="0" lang="ru-RU" smtClean="0" sz="2000"/>
              <a:t> </a:t>
            </a:r>
            <a:r>
              <a:rPr dirty="0" err="1" lang="ru-RU" smtClean="0" sz="2000"/>
              <a:t>тераси</a:t>
            </a:r>
            <a:r>
              <a:rPr dirty="0" lang="ru-RU" smtClean="0" sz="2000"/>
              <a:t>» - </a:t>
            </a:r>
            <a:r>
              <a:rPr dirty="0" err="1" lang="ru-RU" smtClean="0" sz="2000"/>
              <a:t>наші</a:t>
            </a:r>
            <a:r>
              <a:rPr dirty="0" lang="ru-RU" smtClean="0" sz="2000"/>
              <a:t>.</a:t>
            </a:r>
          </a:p>
          <a:p>
            <a:r>
              <a:rPr dirty="0" err="1" lang="ru-RU" smtClean="0" sz="2000"/>
              <a:t>Це</a:t>
            </a:r>
            <a:r>
              <a:rPr dirty="0" lang="ru-RU" smtClean="0" sz="2000"/>
              <a:t> </a:t>
            </a:r>
            <a:r>
              <a:rPr dirty="0" err="1" lang="ru-RU" smtClean="0" sz="2000"/>
              <a:t>такі</a:t>
            </a:r>
            <a:r>
              <a:rPr dirty="0" lang="ru-RU" smtClean="0" sz="2000"/>
              <a:t> сади, </a:t>
            </a:r>
            <a:r>
              <a:rPr dirty="0" err="1" lang="ru-RU" smtClean="0" sz="2000"/>
              <a:t>що</a:t>
            </a:r>
            <a:r>
              <a:rPr dirty="0" lang="ru-RU" smtClean="0" sz="2000"/>
              <a:t> </a:t>
            </a:r>
            <a:r>
              <a:rPr dirty="0" err="1" lang="ru-RU" smtClean="0" sz="2000"/>
              <a:t>співають</a:t>
            </a:r>
            <a:r>
              <a:rPr dirty="0" lang="ru-RU" smtClean="0" sz="2000"/>
              <a:t>. </a:t>
            </a:r>
            <a:r>
              <a:rPr dirty="0" err="1" lang="ru-RU" smtClean="0" sz="2000"/>
              <a:t>Задумували</a:t>
            </a:r>
            <a:r>
              <a:rPr dirty="0" lang="ru-RU" smtClean="0" sz="2000"/>
              <a:t> </a:t>
            </a:r>
            <a:r>
              <a:rPr dirty="0" err="1" lang="ru-RU" smtClean="0" sz="2000"/>
              <a:t>їх</a:t>
            </a:r>
            <a:r>
              <a:rPr dirty="0" lang="ru-RU" smtClean="0" sz="2000"/>
              <a:t>, </a:t>
            </a:r>
            <a:r>
              <a:rPr dirty="0" err="1" lang="ru-RU" smtClean="0" sz="2000"/>
              <a:t>щоб</a:t>
            </a:r>
            <a:r>
              <a:rPr dirty="0" lang="ru-RU" smtClean="0" sz="2000"/>
              <a:t> </a:t>
            </a:r>
            <a:r>
              <a:rPr dirty="0" err="1" lang="ru-RU" smtClean="0" sz="2000"/>
              <a:t>вирощувати</a:t>
            </a:r>
            <a:r>
              <a:rPr dirty="0" lang="ru-RU" smtClean="0" sz="2000"/>
              <a:t> </a:t>
            </a:r>
            <a:r>
              <a:rPr dirty="0" err="1" lang="ru-RU" smtClean="0" sz="2000"/>
              <a:t>смачні</a:t>
            </a:r>
            <a:r>
              <a:rPr dirty="0" lang="ru-RU" smtClean="0" sz="2000"/>
              <a:t> </a:t>
            </a:r>
            <a:r>
              <a:rPr dirty="0" err="1" lang="ru-RU" smtClean="0" sz="2000"/>
              <a:t>теплолюбні</a:t>
            </a:r>
            <a:r>
              <a:rPr dirty="0" lang="ru-RU" smtClean="0" sz="2000"/>
              <a:t> </a:t>
            </a:r>
            <a:r>
              <a:rPr dirty="0" err="1" lang="ru-RU" smtClean="0" sz="2000"/>
              <a:t>ягоди</a:t>
            </a:r>
            <a:r>
              <a:rPr dirty="0" lang="ru-RU" smtClean="0" sz="2000"/>
              <a:t> та </a:t>
            </a:r>
            <a:r>
              <a:rPr dirty="0" err="1" lang="ru-RU" smtClean="0" sz="2000"/>
              <a:t>фрукти</a:t>
            </a:r>
            <a:r>
              <a:rPr dirty="0" lang="ru-RU" smtClean="0" sz="2000"/>
              <a:t>. І </a:t>
            </a:r>
            <a:r>
              <a:rPr dirty="0" err="1" lang="ru-RU" smtClean="0" sz="2000"/>
              <a:t>несподівано</a:t>
            </a:r>
            <a:r>
              <a:rPr dirty="0" lang="ru-RU" smtClean="0" sz="2000"/>
              <a:t> </a:t>
            </a:r>
            <a:r>
              <a:rPr dirty="0" err="1" lang="ru-RU" smtClean="0" sz="2000"/>
              <a:t>помітили</a:t>
            </a:r>
            <a:r>
              <a:rPr dirty="0" lang="ru-RU" smtClean="0" sz="2000"/>
              <a:t>, коли </a:t>
            </a:r>
            <a:r>
              <a:rPr dirty="0" err="1" lang="ru-RU" smtClean="0" sz="2000"/>
              <a:t>вітер</a:t>
            </a:r>
            <a:r>
              <a:rPr dirty="0" lang="ru-RU" smtClean="0" sz="2000"/>
              <a:t> </a:t>
            </a:r>
            <a:r>
              <a:rPr dirty="0" err="1" lang="ru-RU" smtClean="0" sz="2000"/>
              <a:t>шелестить</a:t>
            </a:r>
            <a:r>
              <a:rPr dirty="0" lang="ru-RU" smtClean="0" sz="2000"/>
              <a:t> </a:t>
            </a:r>
            <a:r>
              <a:rPr dirty="0" err="1" lang="ru-RU" smtClean="0" sz="2000"/>
              <a:t>листям</a:t>
            </a:r>
            <a:r>
              <a:rPr dirty="0" lang="ru-RU" smtClean="0" sz="2000"/>
              <a:t> та </a:t>
            </a:r>
            <a:r>
              <a:rPr dirty="0" err="1" lang="ru-RU" smtClean="0" sz="2000"/>
              <a:t>дме</a:t>
            </a:r>
            <a:r>
              <a:rPr dirty="0" lang="ru-RU" smtClean="0" sz="2000"/>
              <a:t> у </a:t>
            </a:r>
            <a:r>
              <a:rPr dirty="0" err="1" lang="ru-RU" smtClean="0" sz="2000"/>
              <a:t>металевих</a:t>
            </a:r>
            <a:r>
              <a:rPr dirty="0" lang="ru-RU" smtClean="0" sz="2000"/>
              <a:t> трубах, </a:t>
            </a:r>
            <a:r>
              <a:rPr dirty="0" err="1" lang="ru-RU" smtClean="0" sz="2000"/>
              <a:t>вбудованих</a:t>
            </a:r>
            <a:r>
              <a:rPr dirty="0" lang="ru-RU" smtClean="0" sz="2000"/>
              <a:t> у </a:t>
            </a:r>
            <a:r>
              <a:rPr dirty="0" err="1" lang="ru-RU" smtClean="0" sz="2000"/>
              <a:t>тераси</a:t>
            </a:r>
            <a:r>
              <a:rPr dirty="0" lang="ru-RU" smtClean="0" sz="2000"/>
              <a:t> - </a:t>
            </a:r>
            <a:r>
              <a:rPr dirty="0" err="1" lang="ru-RU" smtClean="0" sz="2000"/>
              <a:t>звучить</a:t>
            </a:r>
            <a:r>
              <a:rPr dirty="0" lang="ru-RU" smtClean="0" sz="2000"/>
              <a:t> </a:t>
            </a:r>
            <a:r>
              <a:rPr dirty="0" err="1" lang="ru-RU" smtClean="0" sz="2000"/>
              <a:t>пісня</a:t>
            </a:r>
            <a:r>
              <a:rPr dirty="0" lang="ru-RU" smtClean="0" sz="2000"/>
              <a:t>. </a:t>
            </a:r>
            <a:r>
              <a:rPr dirty="0" err="1" lang="ru-RU" smtClean="0" sz="2000"/>
              <a:t>Отже</a:t>
            </a:r>
            <a:r>
              <a:rPr dirty="0" lang="ru-RU" smtClean="0" sz="2000"/>
              <a:t> </a:t>
            </a:r>
            <a:r>
              <a:rPr dirty="0" err="1" lang="ru-RU" smtClean="0" sz="2000"/>
              <a:t>фрукти</a:t>
            </a:r>
            <a:r>
              <a:rPr dirty="0" lang="ru-RU" smtClean="0" sz="2000"/>
              <a:t> </a:t>
            </a:r>
            <a:r>
              <a:rPr dirty="0" err="1" lang="ru-RU" smtClean="0" sz="2000"/>
              <a:t>зріють</a:t>
            </a:r>
            <a:r>
              <a:rPr dirty="0" lang="ru-RU" smtClean="0" sz="2000"/>
              <a:t> </a:t>
            </a:r>
            <a:r>
              <a:rPr dirty="0" err="1" lang="ru-RU" smtClean="0" sz="2000"/>
              <a:t>під</a:t>
            </a:r>
            <a:r>
              <a:rPr dirty="0" lang="ru-RU" smtClean="0" sz="2000"/>
              <a:t> </a:t>
            </a:r>
            <a:r>
              <a:rPr dirty="0" err="1" lang="ru-RU" smtClean="0" sz="2000"/>
              <a:t>чудовий</a:t>
            </a:r>
            <a:r>
              <a:rPr dirty="0" lang="ru-RU" smtClean="0" sz="2000"/>
              <a:t> </a:t>
            </a:r>
            <a:r>
              <a:rPr dirty="0" err="1" lang="ru-RU" smtClean="0" sz="2000"/>
              <a:t>супровід</a:t>
            </a:r>
            <a:r>
              <a:rPr dirty="0" lang="ru-RU" smtClean="0" sz="2000"/>
              <a:t>. </a:t>
            </a:r>
            <a:r>
              <a:rPr dirty="0" err="1" lang="ru-RU" smtClean="0" sz="2000"/>
              <a:t>Створюється</a:t>
            </a:r>
            <a:r>
              <a:rPr dirty="0" lang="ru-RU" smtClean="0" sz="2000"/>
              <a:t> </a:t>
            </a:r>
            <a:r>
              <a:rPr dirty="0" err="1" lang="ru-RU" smtClean="0" sz="2000"/>
              <a:t>враження</a:t>
            </a:r>
            <a:r>
              <a:rPr dirty="0" lang="ru-RU" smtClean="0" sz="2000"/>
              <a:t>, </a:t>
            </a:r>
            <a:r>
              <a:rPr dirty="0" err="1" lang="ru-RU" smtClean="0" sz="2000"/>
              <a:t>що</a:t>
            </a:r>
            <a:r>
              <a:rPr dirty="0" lang="ru-RU" smtClean="0" sz="2000"/>
              <a:t> </a:t>
            </a:r>
            <a:r>
              <a:rPr dirty="0" err="1" lang="ru-RU" smtClean="0" sz="2000"/>
              <a:t>знаходишся</a:t>
            </a:r>
            <a:r>
              <a:rPr dirty="0" lang="ru-RU" smtClean="0" sz="2000"/>
              <a:t> у </a:t>
            </a:r>
            <a:r>
              <a:rPr dirty="0" err="1" lang="ru-RU" smtClean="0" sz="2000"/>
              <a:t>дивовижному</a:t>
            </a:r>
            <a:r>
              <a:rPr dirty="0" lang="ru-RU" smtClean="0" sz="2000"/>
              <a:t> </a:t>
            </a:r>
            <a:r>
              <a:rPr dirty="0" err="1" lang="ru-RU" smtClean="0" sz="2000"/>
              <a:t>театрі</a:t>
            </a:r>
            <a:r>
              <a:rPr dirty="0" lang="ru-RU" smtClean="0" sz="2000"/>
              <a:t> просто неба.</a:t>
            </a:r>
          </a:p>
          <a:p>
            <a:r>
              <a:rPr dirty="0" err="1" lang="ru-RU" smtClean="0" sz="2000"/>
              <a:t>Це</a:t>
            </a:r>
            <a:r>
              <a:rPr dirty="0" lang="ru-RU" smtClean="0" sz="2000"/>
              <a:t> наше </a:t>
            </a:r>
            <a:r>
              <a:rPr dirty="0" err="1" lang="ru-RU" smtClean="0" sz="2000"/>
              <a:t>і</a:t>
            </a:r>
            <a:r>
              <a:rPr dirty="0" lang="ru-RU" smtClean="0" sz="2000"/>
              <a:t> </a:t>
            </a:r>
            <a:r>
              <a:rPr dirty="0" err="1" lang="ru-RU" smtClean="0" sz="2000"/>
              <a:t>це</a:t>
            </a:r>
            <a:r>
              <a:rPr dirty="0" lang="ru-RU" smtClean="0" sz="2000"/>
              <a:t> </a:t>
            </a:r>
            <a:r>
              <a:rPr dirty="0" err="1" lang="ru-RU" smtClean="0" sz="2000"/>
              <a:t>твоє</a:t>
            </a:r>
            <a:r>
              <a:rPr dirty="0" lang="ru-RU" smtClean="0" sz="2000"/>
              <a:t>!</a:t>
            </a:r>
          </a:p>
          <a:p>
            <a:endParaRPr dirty="0" lang="ru-RU" sz="2000"/>
          </a:p>
        </p:txBody>
      </p:sp>
      <p:grpSp>
        <p:nvGrpSpPr>
          <p:cNvPr id="5" name="Группа 4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1738"/>
            <a:ext cx="720080" cy="3498700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0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1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2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descr="http://we.org.ua/wp-content/uploads/2015/03/golovna-800x400.jpg" id="13" name="Содержимое 12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214938" y="1857365"/>
            <a:ext cx="3714750" cy="295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211">
    <p:wheel/>
  </p:transition>
  <p:timing>
    <p:tnLst>
      <p:par>
        <p:cTn dur="indefinite" id="1" nodeType="tmRoot" restart="never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285729"/>
            <a:ext cx="8090623" cy="857256"/>
          </a:xfrm>
        </p:spPr>
        <p:txBody>
          <a:bodyPr/>
          <a:lstStyle/>
          <a:p>
            <a:pPr algn="ctr">
              <a:buNone/>
            </a:pPr>
            <a:r>
              <a:rPr dirty="0" lang="uk-UA" smtClean="0" sz="4000"/>
              <a:t>Шлях із варягів у греки</a:t>
            </a:r>
            <a:endParaRPr dirty="0" lang="ru-RU" sz="4000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785786" y="1357298"/>
            <a:ext cx="4143403" cy="4857784"/>
          </a:xfrm>
        </p:spPr>
        <p:txBody>
          <a:bodyPr/>
          <a:lstStyle/>
          <a:p>
            <a:r>
              <a:rPr dirty="0" err="1" lang="ru-RU" smtClean="0" sz="2000"/>
              <a:t>Важливий</a:t>
            </a:r>
            <a:r>
              <a:rPr dirty="0" lang="ru-RU" smtClean="0" sz="2000"/>
              <a:t> </a:t>
            </a:r>
            <a:r>
              <a:rPr dirty="0" err="1" lang="ru-RU" smtClean="0" sz="2000"/>
              <a:t>древній</a:t>
            </a:r>
            <a:r>
              <a:rPr dirty="0" lang="ru-RU" smtClean="0" sz="2000"/>
              <a:t> </a:t>
            </a:r>
            <a:r>
              <a:rPr dirty="0" err="1" lang="ru-RU" smtClean="0" sz="2000"/>
              <a:t>торговий</a:t>
            </a:r>
            <a:r>
              <a:rPr dirty="0" lang="ru-RU" smtClean="0" sz="2000"/>
              <a:t> шлях – наш.</a:t>
            </a:r>
          </a:p>
          <a:p>
            <a:r>
              <a:rPr dirty="0" lang="ru-RU" smtClean="0" sz="2000"/>
              <a:t>Коли </a:t>
            </a:r>
            <a:r>
              <a:rPr dirty="0" err="1" lang="ru-RU" smtClean="0" sz="2000"/>
              <a:t>ще</a:t>
            </a:r>
            <a:r>
              <a:rPr dirty="0" lang="ru-RU" smtClean="0" sz="2000"/>
              <a:t> не </a:t>
            </a:r>
            <a:r>
              <a:rPr dirty="0" err="1" lang="ru-RU" smtClean="0" sz="2000"/>
              <a:t>існувало</a:t>
            </a:r>
            <a:r>
              <a:rPr dirty="0" lang="ru-RU" smtClean="0" sz="2000"/>
              <a:t> </a:t>
            </a:r>
            <a:r>
              <a:rPr dirty="0" err="1" lang="ru-RU" smtClean="0" sz="2000"/>
              <a:t>пароплавів</a:t>
            </a:r>
            <a:r>
              <a:rPr dirty="0" lang="ru-RU" smtClean="0" sz="2000"/>
              <a:t>, </a:t>
            </a:r>
            <a:r>
              <a:rPr dirty="0" err="1" lang="ru-RU" smtClean="0" sz="2000"/>
              <a:t>потягів</a:t>
            </a:r>
            <a:r>
              <a:rPr dirty="0" lang="ru-RU" smtClean="0" sz="2000"/>
              <a:t> </a:t>
            </a:r>
            <a:r>
              <a:rPr dirty="0" err="1" lang="ru-RU" smtClean="0" sz="2000"/>
              <a:t>чи</a:t>
            </a:r>
            <a:r>
              <a:rPr dirty="0" lang="ru-RU" smtClean="0" sz="2000"/>
              <a:t> </a:t>
            </a:r>
            <a:r>
              <a:rPr dirty="0" err="1" lang="ru-RU" smtClean="0" sz="2000"/>
              <a:t>автомобілів</a:t>
            </a:r>
            <a:r>
              <a:rPr dirty="0" lang="ru-RU" smtClean="0" sz="2000"/>
              <a:t>, </a:t>
            </a:r>
            <a:r>
              <a:rPr dirty="0" err="1" lang="ru-RU" smtClean="0" sz="2000"/>
              <a:t>нашою</a:t>
            </a:r>
            <a:r>
              <a:rPr dirty="0" lang="ru-RU" smtClean="0" sz="2000"/>
              <a:t> землею </a:t>
            </a:r>
            <a:r>
              <a:rPr dirty="0" err="1" lang="ru-RU" smtClean="0" sz="2000"/>
              <a:t>пролягав</a:t>
            </a:r>
            <a:r>
              <a:rPr dirty="0" lang="ru-RU" smtClean="0" sz="2000"/>
              <a:t> </a:t>
            </a:r>
            <a:r>
              <a:rPr dirty="0" err="1" lang="ru-RU" smtClean="0" sz="2000"/>
              <a:t>важливий</a:t>
            </a:r>
            <a:r>
              <a:rPr dirty="0" lang="ru-RU" smtClean="0" sz="2000"/>
              <a:t> </a:t>
            </a:r>
            <a:r>
              <a:rPr dirty="0" err="1" lang="ru-RU" smtClean="0" sz="2000"/>
              <a:t>торговий</a:t>
            </a:r>
            <a:r>
              <a:rPr dirty="0" lang="ru-RU" smtClean="0" sz="2000"/>
              <a:t> шлях «</a:t>
            </a:r>
            <a:r>
              <a:rPr dirty="0" err="1" lang="ru-RU" smtClean="0" sz="2000"/>
              <a:t>із</a:t>
            </a:r>
            <a:r>
              <a:rPr dirty="0" lang="ru-RU" smtClean="0" sz="2000"/>
              <a:t> </a:t>
            </a:r>
            <a:r>
              <a:rPr dirty="0" err="1" lang="ru-RU" smtClean="0" sz="2000"/>
              <a:t>варягів</a:t>
            </a:r>
            <a:r>
              <a:rPr dirty="0" lang="ru-RU" smtClean="0" sz="2000"/>
              <a:t> у греки». Шлях </a:t>
            </a:r>
            <a:r>
              <a:rPr dirty="0" err="1" lang="ru-RU" smtClean="0" sz="2000"/>
              <a:t>пов’язував</a:t>
            </a:r>
            <a:r>
              <a:rPr dirty="0" lang="ru-RU" smtClean="0" sz="2000"/>
              <a:t> </a:t>
            </a:r>
            <a:r>
              <a:rPr dirty="0" err="1" lang="ru-RU" smtClean="0" sz="2000"/>
              <a:t>Північ</a:t>
            </a:r>
            <a:r>
              <a:rPr dirty="0" lang="ru-RU" smtClean="0" sz="2000"/>
              <a:t> та </a:t>
            </a:r>
            <a:r>
              <a:rPr dirty="0" err="1" lang="ru-RU" smtClean="0" sz="2000"/>
              <a:t>Південь</a:t>
            </a:r>
            <a:r>
              <a:rPr dirty="0" lang="ru-RU" smtClean="0" sz="2000"/>
              <a:t>, проходив через 2 моря та 3 </a:t>
            </a:r>
            <a:r>
              <a:rPr dirty="0" err="1" lang="ru-RU" smtClean="0" sz="2000"/>
              <a:t>річки</a:t>
            </a:r>
            <a:r>
              <a:rPr dirty="0" lang="ru-RU" smtClean="0" sz="2000"/>
              <a:t>. </a:t>
            </a:r>
            <a:r>
              <a:rPr dirty="0" err="1" lang="ru-RU" smtClean="0" sz="2000"/>
              <a:t>Купці</a:t>
            </a:r>
            <a:r>
              <a:rPr dirty="0" lang="ru-RU" smtClean="0" sz="2000"/>
              <a:t> – люди, </a:t>
            </a:r>
            <a:r>
              <a:rPr dirty="0" err="1" lang="ru-RU" smtClean="0" sz="2000"/>
              <a:t>які</a:t>
            </a:r>
            <a:r>
              <a:rPr dirty="0" lang="ru-RU" smtClean="0" sz="2000"/>
              <a:t> возили </a:t>
            </a:r>
            <a:r>
              <a:rPr dirty="0" err="1" lang="ru-RU" smtClean="0" sz="2000"/>
              <a:t>товари</a:t>
            </a:r>
            <a:r>
              <a:rPr dirty="0" lang="ru-RU" smtClean="0" sz="2000"/>
              <a:t>, </a:t>
            </a:r>
            <a:r>
              <a:rPr dirty="0" err="1" lang="ru-RU" smtClean="0" sz="2000"/>
              <a:t>долали</a:t>
            </a:r>
            <a:r>
              <a:rPr dirty="0" lang="ru-RU" smtClean="0" sz="2000"/>
              <a:t> </a:t>
            </a:r>
            <a:r>
              <a:rPr dirty="0" err="1" lang="ru-RU" smtClean="0" sz="2000"/>
              <a:t>цю</a:t>
            </a:r>
            <a:r>
              <a:rPr dirty="0" lang="ru-RU" smtClean="0" sz="2000"/>
              <a:t> дорогу за </a:t>
            </a:r>
            <a:r>
              <a:rPr dirty="0" err="1" lang="ru-RU" smtClean="0" sz="2000"/>
              <a:t>місяць</a:t>
            </a:r>
            <a:r>
              <a:rPr dirty="0" lang="ru-RU" smtClean="0" sz="2000"/>
              <a:t>. І привозили </a:t>
            </a:r>
            <a:r>
              <a:rPr dirty="0" err="1" lang="ru-RU" smtClean="0" sz="2000"/>
              <a:t>додому</a:t>
            </a:r>
            <a:r>
              <a:rPr dirty="0" lang="ru-RU" smtClean="0" sz="2000"/>
              <a:t> </a:t>
            </a:r>
            <a:r>
              <a:rPr dirty="0" err="1" lang="ru-RU" smtClean="0" sz="2000"/>
              <a:t>фрукти</a:t>
            </a:r>
            <a:r>
              <a:rPr dirty="0" lang="ru-RU" smtClean="0" sz="2000"/>
              <a:t>, </a:t>
            </a:r>
            <a:r>
              <a:rPr dirty="0" err="1" lang="ru-RU" smtClean="0" sz="2000"/>
              <a:t>коштовності</a:t>
            </a:r>
            <a:r>
              <a:rPr dirty="0" lang="ru-RU" smtClean="0" sz="2000"/>
              <a:t>, </a:t>
            </a:r>
            <a:r>
              <a:rPr dirty="0" err="1" lang="ru-RU" smtClean="0" sz="2000"/>
              <a:t>прянощі</a:t>
            </a:r>
            <a:r>
              <a:rPr dirty="0" lang="ru-RU" smtClean="0" sz="2000"/>
              <a:t> та </a:t>
            </a:r>
            <a:r>
              <a:rPr dirty="0" err="1" lang="ru-RU" smtClean="0" sz="2000"/>
              <a:t>інші</a:t>
            </a:r>
            <a:r>
              <a:rPr dirty="0" lang="ru-RU" smtClean="0" sz="2000"/>
              <a:t> </a:t>
            </a:r>
            <a:r>
              <a:rPr dirty="0" err="1" lang="ru-RU" smtClean="0" sz="2000"/>
              <a:t>цікавинки</a:t>
            </a:r>
            <a:r>
              <a:rPr dirty="0" lang="ru-RU" smtClean="0" sz="2000"/>
              <a:t>.</a:t>
            </a:r>
          </a:p>
          <a:p>
            <a:r>
              <a:rPr dirty="0" err="1" lang="ru-RU" smtClean="0" sz="2000"/>
              <a:t>Це</a:t>
            </a:r>
            <a:r>
              <a:rPr dirty="0" lang="ru-RU" smtClean="0" sz="2000"/>
              <a:t> наше </a:t>
            </a:r>
            <a:r>
              <a:rPr dirty="0" err="1" lang="ru-RU" smtClean="0" sz="2000"/>
              <a:t>і</a:t>
            </a:r>
            <a:r>
              <a:rPr dirty="0" lang="ru-RU" smtClean="0" sz="2000"/>
              <a:t> </a:t>
            </a:r>
            <a:r>
              <a:rPr dirty="0" err="1" lang="ru-RU" smtClean="0" sz="2000"/>
              <a:t>це</a:t>
            </a:r>
            <a:r>
              <a:rPr dirty="0" lang="ru-RU" smtClean="0" sz="2000"/>
              <a:t> </a:t>
            </a:r>
            <a:r>
              <a:rPr dirty="0" err="1" lang="ru-RU" smtClean="0" sz="2000"/>
              <a:t>твоє</a:t>
            </a:r>
            <a:r>
              <a:rPr dirty="0" lang="ru-RU" smtClean="0" sz="2000"/>
              <a:t>!</a:t>
            </a:r>
          </a:p>
          <a:p>
            <a:endParaRPr dirty="0"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0" y="1738"/>
            <a:ext cx="720080" cy="3498700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0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1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2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descr="https://encrypted-tbn1.gstatic.com/images?q=tbn:ANd9GcR7zybRCSl9FUTVJqgY5ChZ34OY23ZqXo9dggmBZ8QF9mkBo12F" id="13" name="Содержимое 12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857752" y="1928802"/>
            <a:ext cx="428624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134">
    <p:split/>
  </p:transition>
  <p:timing>
    <p:tnLst>
      <p:par>
        <p:cTn dur="indefinite" id="1" nodeType="tmRoot" restart="never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1"/>
            <a:ext cx="8090623" cy="785793"/>
          </a:xfrm>
        </p:spPr>
        <p:txBody>
          <a:bodyPr/>
          <a:lstStyle/>
          <a:p>
            <a:pPr algn="ctr">
              <a:buNone/>
            </a:pPr>
            <a:r>
              <a:rPr dirty="0" lang="uk-UA" smtClean="0" sz="4000"/>
              <a:t>Гіпсова печера</a:t>
            </a:r>
            <a:endParaRPr dirty="0" lang="ru-RU" sz="4000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785786" y="1071546"/>
            <a:ext cx="4572032" cy="5286412"/>
          </a:xfrm>
        </p:spPr>
        <p:txBody>
          <a:bodyPr>
            <a:normAutofit fontScale="92500" lnSpcReduction="10000"/>
          </a:bodyPr>
          <a:lstStyle/>
          <a:p>
            <a:r>
              <a:rPr dirty="0" err="1" lang="ru-RU" smtClean="0" sz="2000"/>
              <a:t>Найдовша</a:t>
            </a:r>
            <a:r>
              <a:rPr dirty="0" lang="ru-RU" smtClean="0" sz="2000"/>
              <a:t> в </a:t>
            </a:r>
            <a:r>
              <a:rPr dirty="0" err="1" lang="ru-RU" smtClean="0" sz="2000"/>
              <a:t>світі</a:t>
            </a:r>
            <a:r>
              <a:rPr dirty="0" lang="ru-RU" smtClean="0" sz="2000"/>
              <a:t> </a:t>
            </a:r>
            <a:r>
              <a:rPr dirty="0" err="1" lang="ru-RU" smtClean="0" sz="2000"/>
              <a:t>природна</a:t>
            </a:r>
            <a:r>
              <a:rPr dirty="0" lang="ru-RU" smtClean="0" sz="2000"/>
              <a:t> </a:t>
            </a:r>
            <a:r>
              <a:rPr dirty="0" err="1" lang="ru-RU" smtClean="0" sz="2000"/>
              <a:t>гіпсова</a:t>
            </a:r>
            <a:r>
              <a:rPr dirty="0" lang="ru-RU" smtClean="0" sz="2000"/>
              <a:t> </a:t>
            </a:r>
            <a:r>
              <a:rPr dirty="0" err="1" lang="ru-RU" smtClean="0" sz="2000"/>
              <a:t>печера</a:t>
            </a:r>
            <a:r>
              <a:rPr dirty="0" lang="ru-RU" smtClean="0" sz="2000"/>
              <a:t> – наша.</a:t>
            </a:r>
          </a:p>
          <a:p>
            <a:r>
              <a:rPr dirty="0" err="1" lang="ru-RU" smtClean="0" sz="2000"/>
              <a:t>Гіпс</a:t>
            </a:r>
            <a:r>
              <a:rPr dirty="0" lang="ru-RU" smtClean="0" sz="2000"/>
              <a:t> </a:t>
            </a:r>
            <a:r>
              <a:rPr dirty="0" err="1" lang="ru-RU" smtClean="0" sz="2000"/>
              <a:t>швидко</a:t>
            </a:r>
            <a:r>
              <a:rPr dirty="0" lang="ru-RU" smtClean="0" sz="2000"/>
              <a:t> </a:t>
            </a:r>
            <a:r>
              <a:rPr dirty="0" err="1" lang="ru-RU" smtClean="0" sz="2000"/>
              <a:t>застигає</a:t>
            </a:r>
            <a:r>
              <a:rPr dirty="0" lang="ru-RU" smtClean="0" sz="2000"/>
              <a:t> </a:t>
            </a:r>
            <a:r>
              <a:rPr dirty="0" err="1" lang="ru-RU" smtClean="0" sz="2000"/>
              <a:t>і</a:t>
            </a:r>
            <a:r>
              <a:rPr dirty="0" lang="ru-RU" smtClean="0" sz="2000"/>
              <a:t> </a:t>
            </a:r>
            <a:r>
              <a:rPr dirty="0" err="1" lang="ru-RU" smtClean="0" sz="2000"/>
              <a:t>приймає</a:t>
            </a:r>
            <a:r>
              <a:rPr dirty="0" lang="ru-RU" smtClean="0" sz="2000"/>
              <a:t> </a:t>
            </a:r>
            <a:r>
              <a:rPr dirty="0" err="1" lang="ru-RU" smtClean="0" sz="2000"/>
              <a:t>будь-яку</a:t>
            </a:r>
            <a:r>
              <a:rPr dirty="0" lang="ru-RU" smtClean="0" sz="2000"/>
              <a:t> форму. </a:t>
            </a:r>
            <a:r>
              <a:rPr dirty="0" err="1" lang="ru-RU" smtClean="0" sz="2000"/>
              <a:t>Його</a:t>
            </a:r>
            <a:r>
              <a:rPr dirty="0" lang="ru-RU" smtClean="0" sz="2000"/>
              <a:t> </a:t>
            </a:r>
            <a:r>
              <a:rPr dirty="0" err="1" lang="ru-RU" smtClean="0" sz="2000"/>
              <a:t>використовують</a:t>
            </a:r>
            <a:r>
              <a:rPr dirty="0" lang="ru-RU" smtClean="0" sz="2000"/>
              <a:t>, коли </a:t>
            </a:r>
            <a:r>
              <a:rPr dirty="0" err="1" lang="ru-RU" smtClean="0" sz="2000"/>
              <a:t>будують</a:t>
            </a:r>
            <a:r>
              <a:rPr dirty="0" lang="ru-RU" smtClean="0" sz="2000"/>
              <a:t>, </a:t>
            </a:r>
            <a:r>
              <a:rPr dirty="0" err="1" lang="ru-RU" smtClean="0" sz="2000"/>
              <a:t>лікують</a:t>
            </a:r>
            <a:r>
              <a:rPr dirty="0" lang="ru-RU" smtClean="0" sz="2000"/>
              <a:t>, </a:t>
            </a:r>
            <a:r>
              <a:rPr dirty="0" err="1" lang="ru-RU" smtClean="0" sz="2000"/>
              <a:t>майструють</a:t>
            </a:r>
            <a:r>
              <a:rPr dirty="0" lang="ru-RU" smtClean="0" sz="2000"/>
              <a:t>, </a:t>
            </a:r>
            <a:r>
              <a:rPr dirty="0" err="1" lang="ru-RU" smtClean="0" sz="2000"/>
              <a:t>створюють</a:t>
            </a:r>
            <a:r>
              <a:rPr dirty="0" lang="ru-RU" smtClean="0" sz="2000"/>
              <a:t>.</a:t>
            </a:r>
          </a:p>
          <a:p>
            <a:r>
              <a:rPr dirty="0" err="1" lang="ru-RU" smtClean="0" sz="2000"/>
              <a:t>Цю</a:t>
            </a:r>
            <a:r>
              <a:rPr dirty="0" lang="ru-RU" smtClean="0" sz="2000"/>
              <a:t> </a:t>
            </a:r>
            <a:r>
              <a:rPr dirty="0" err="1" lang="ru-RU" smtClean="0" sz="2000"/>
              <a:t>печеру</a:t>
            </a:r>
            <a:r>
              <a:rPr dirty="0" lang="ru-RU" smtClean="0" sz="2000"/>
              <a:t> створила природа. </a:t>
            </a:r>
            <a:r>
              <a:rPr dirty="0" err="1" lang="ru-RU" smtClean="0" sz="2000"/>
              <a:t>Спочатку</a:t>
            </a:r>
            <a:r>
              <a:rPr dirty="0" lang="ru-RU" smtClean="0" sz="2000"/>
              <a:t> </a:t>
            </a:r>
            <a:r>
              <a:rPr dirty="0" err="1" lang="ru-RU" smtClean="0" sz="2000"/>
              <a:t>було</a:t>
            </a:r>
            <a:r>
              <a:rPr dirty="0" lang="ru-RU" smtClean="0" sz="2000"/>
              <a:t> море. Минули роки, море </a:t>
            </a:r>
            <a:r>
              <a:rPr dirty="0" err="1" lang="ru-RU" smtClean="0" sz="2000"/>
              <a:t>висохло</a:t>
            </a:r>
            <a:r>
              <a:rPr dirty="0" lang="ru-RU" smtClean="0" sz="2000"/>
              <a:t>. </a:t>
            </a:r>
            <a:r>
              <a:rPr dirty="0" err="1" lang="ru-RU" smtClean="0" sz="2000"/>
              <a:t>Змінювався</a:t>
            </a:r>
            <a:r>
              <a:rPr dirty="0" lang="ru-RU" smtClean="0" sz="2000"/>
              <a:t> </a:t>
            </a:r>
            <a:r>
              <a:rPr dirty="0" err="1" lang="ru-RU" smtClean="0" sz="2000"/>
              <a:t>краєвид</a:t>
            </a:r>
            <a:r>
              <a:rPr dirty="0" lang="ru-RU" smtClean="0" sz="2000"/>
              <a:t>. </a:t>
            </a:r>
            <a:r>
              <a:rPr dirty="0" err="1" lang="ru-RU" smtClean="0" sz="2000"/>
              <a:t>Виросли</a:t>
            </a:r>
            <a:r>
              <a:rPr dirty="0" lang="ru-RU" smtClean="0" sz="2000"/>
              <a:t> гори </a:t>
            </a:r>
            <a:r>
              <a:rPr dirty="0" err="1" lang="ru-RU" smtClean="0" sz="2000"/>
              <a:t>Карпати</a:t>
            </a:r>
            <a:r>
              <a:rPr dirty="0" lang="ru-RU" smtClean="0" sz="2000"/>
              <a:t>. Дно моря </a:t>
            </a:r>
            <a:r>
              <a:rPr dirty="0" err="1" lang="ru-RU" smtClean="0" sz="2000"/>
              <a:t>опустилося</a:t>
            </a:r>
            <a:r>
              <a:rPr dirty="0" lang="ru-RU" smtClean="0" sz="2000"/>
              <a:t> </a:t>
            </a:r>
            <a:r>
              <a:rPr dirty="0" err="1" lang="ru-RU" smtClean="0" sz="2000"/>
              <a:t>під</a:t>
            </a:r>
            <a:r>
              <a:rPr dirty="0" lang="ru-RU" smtClean="0" sz="2000"/>
              <a:t> землю, </a:t>
            </a:r>
            <a:r>
              <a:rPr dirty="0" err="1" lang="ru-RU" smtClean="0" sz="2000"/>
              <a:t>з’явилися</a:t>
            </a:r>
            <a:r>
              <a:rPr dirty="0" lang="ru-RU" smtClean="0" sz="2000"/>
              <a:t> </a:t>
            </a:r>
            <a:r>
              <a:rPr dirty="0" err="1" lang="ru-RU" smtClean="0" sz="2000"/>
              <a:t>нові</a:t>
            </a:r>
            <a:r>
              <a:rPr dirty="0" lang="ru-RU" smtClean="0" sz="2000"/>
              <a:t> </a:t>
            </a:r>
            <a:r>
              <a:rPr dirty="0" err="1" lang="ru-RU" smtClean="0" sz="2000"/>
              <a:t>річки</a:t>
            </a:r>
            <a:r>
              <a:rPr dirty="0" lang="ru-RU" smtClean="0" sz="2000"/>
              <a:t>. І </a:t>
            </a:r>
            <a:r>
              <a:rPr dirty="0" err="1" lang="ru-RU" smtClean="0" sz="2000"/>
              <a:t>утворилася</a:t>
            </a:r>
            <a:r>
              <a:rPr dirty="0" lang="ru-RU" smtClean="0" sz="2000"/>
              <a:t> </a:t>
            </a:r>
            <a:r>
              <a:rPr dirty="0" err="1" lang="ru-RU" smtClean="0" sz="2000"/>
              <a:t>печера</a:t>
            </a:r>
            <a:r>
              <a:rPr dirty="0" lang="ru-RU" smtClean="0" sz="2000"/>
              <a:t> </a:t>
            </a:r>
            <a:r>
              <a:rPr dirty="0" err="1" lang="ru-RU" smtClean="0" sz="2000"/>
              <a:t>з</a:t>
            </a:r>
            <a:r>
              <a:rPr dirty="0" lang="ru-RU" smtClean="0" sz="2000"/>
              <a:t> </a:t>
            </a:r>
            <a:r>
              <a:rPr dirty="0" err="1" lang="ru-RU" smtClean="0" sz="2000"/>
              <a:t>гіпсовими</a:t>
            </a:r>
            <a:r>
              <a:rPr dirty="0" lang="ru-RU" smtClean="0" sz="2000"/>
              <a:t> </a:t>
            </a:r>
            <a:r>
              <a:rPr dirty="0" err="1" lang="ru-RU" smtClean="0" sz="2000"/>
              <a:t>бурульками</a:t>
            </a:r>
            <a:r>
              <a:rPr dirty="0" lang="ru-RU" smtClean="0" sz="2000"/>
              <a:t>. </a:t>
            </a:r>
            <a:r>
              <a:rPr dirty="0" err="1" lang="ru-RU" smtClean="0" sz="2000"/>
              <a:t>Щоб</a:t>
            </a:r>
            <a:r>
              <a:rPr dirty="0" lang="ru-RU" smtClean="0" sz="2000"/>
              <a:t> </a:t>
            </a:r>
            <a:r>
              <a:rPr dirty="0" err="1" lang="ru-RU" smtClean="0" sz="2000"/>
              <a:t>обійти</a:t>
            </a:r>
            <a:r>
              <a:rPr dirty="0" lang="ru-RU" smtClean="0" sz="2000"/>
              <a:t> </a:t>
            </a:r>
            <a:r>
              <a:rPr dirty="0" err="1" lang="ru-RU" smtClean="0" sz="2000"/>
              <a:t>її</a:t>
            </a:r>
            <a:r>
              <a:rPr dirty="0" lang="ru-RU" smtClean="0" sz="2000"/>
              <a:t>, </a:t>
            </a:r>
            <a:r>
              <a:rPr dirty="0" err="1" lang="ru-RU" smtClean="0" sz="2000"/>
              <a:t>знадобиться</a:t>
            </a:r>
            <a:r>
              <a:rPr dirty="0" lang="ru-RU" smtClean="0" sz="2000"/>
              <a:t> не </a:t>
            </a:r>
            <a:r>
              <a:rPr dirty="0" err="1" lang="ru-RU" smtClean="0" sz="2000"/>
              <a:t>менше</a:t>
            </a:r>
            <a:r>
              <a:rPr dirty="0" lang="ru-RU" smtClean="0" sz="2000"/>
              <a:t> </a:t>
            </a:r>
            <a:r>
              <a:rPr dirty="0" err="1" lang="ru-RU" smtClean="0" sz="2000"/>
              <a:t>тижня</a:t>
            </a:r>
            <a:r>
              <a:rPr dirty="0" lang="ru-RU" smtClean="0" sz="2000"/>
              <a:t>! А </a:t>
            </a:r>
            <a:r>
              <a:rPr dirty="0" err="1" lang="ru-RU" smtClean="0" sz="2000"/>
              <a:t>висота</a:t>
            </a:r>
            <a:r>
              <a:rPr dirty="0" lang="ru-RU" smtClean="0" sz="2000"/>
              <a:t> </a:t>
            </a:r>
            <a:r>
              <a:rPr dirty="0" err="1" lang="ru-RU" smtClean="0" sz="2000"/>
              <a:t>печери</a:t>
            </a:r>
            <a:r>
              <a:rPr dirty="0" lang="ru-RU" smtClean="0" sz="2000"/>
              <a:t> – як </a:t>
            </a:r>
            <a:r>
              <a:rPr dirty="0" err="1" lang="ru-RU" smtClean="0" sz="2000"/>
              <a:t>чотирі</a:t>
            </a:r>
            <a:r>
              <a:rPr dirty="0" lang="ru-RU" smtClean="0" sz="2000"/>
              <a:t> </a:t>
            </a:r>
            <a:r>
              <a:rPr dirty="0" err="1" lang="ru-RU" smtClean="0" sz="2000"/>
              <a:t>жирафи</a:t>
            </a:r>
            <a:r>
              <a:rPr dirty="0" lang="ru-RU" smtClean="0" sz="2000"/>
              <a:t>. Наша </a:t>
            </a:r>
            <a:r>
              <a:rPr dirty="0" err="1" lang="ru-RU" smtClean="0" sz="2000"/>
              <a:t>печера</a:t>
            </a:r>
            <a:r>
              <a:rPr dirty="0" lang="ru-RU" smtClean="0" sz="2000"/>
              <a:t> </a:t>
            </a:r>
            <a:r>
              <a:rPr dirty="0" err="1" lang="ru-RU" smtClean="0" sz="2000"/>
              <a:t>тричі</a:t>
            </a:r>
            <a:r>
              <a:rPr dirty="0" lang="ru-RU" smtClean="0" sz="2000"/>
              <a:t> рекордсменка у </a:t>
            </a:r>
            <a:r>
              <a:rPr dirty="0" err="1" lang="ru-RU" smtClean="0" sz="2000"/>
              <a:t>книзі</a:t>
            </a:r>
            <a:r>
              <a:rPr dirty="0" lang="ru-RU" smtClean="0" sz="2000"/>
              <a:t> </a:t>
            </a:r>
            <a:r>
              <a:rPr dirty="0" err="1" lang="ru-RU" smtClean="0" sz="2000"/>
              <a:t>Гіннеса</a:t>
            </a:r>
            <a:r>
              <a:rPr dirty="0" lang="ru-RU" smtClean="0" sz="2000"/>
              <a:t>.</a:t>
            </a:r>
          </a:p>
          <a:p>
            <a:r>
              <a:rPr dirty="0" err="1" lang="ru-RU" smtClean="0" sz="2000"/>
              <a:t>Це</a:t>
            </a:r>
            <a:r>
              <a:rPr dirty="0" lang="ru-RU" smtClean="0" sz="2000"/>
              <a:t> наше </a:t>
            </a:r>
            <a:r>
              <a:rPr dirty="0" err="1" lang="ru-RU" smtClean="0" sz="2000"/>
              <a:t>і</a:t>
            </a:r>
            <a:r>
              <a:rPr dirty="0" lang="ru-RU" smtClean="0" sz="2000"/>
              <a:t> </a:t>
            </a:r>
            <a:r>
              <a:rPr dirty="0" err="1" lang="ru-RU" smtClean="0" sz="2000"/>
              <a:t>це</a:t>
            </a:r>
            <a:r>
              <a:rPr dirty="0" lang="ru-RU" smtClean="0" sz="2000"/>
              <a:t> </a:t>
            </a:r>
            <a:r>
              <a:rPr dirty="0" err="1" lang="ru-RU" smtClean="0" sz="2000"/>
              <a:t>твоє</a:t>
            </a:r>
            <a:r>
              <a:rPr dirty="0" lang="ru-RU" smtClean="0" sz="2000"/>
              <a:t>!</a:t>
            </a:r>
          </a:p>
          <a:p>
            <a:endParaRPr dirty="0"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0" y="1738"/>
            <a:ext cx="720080" cy="3498700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0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1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2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descr="http://myplanet.com.ua/wp-content/uploads/2014/09/kriv4e_okraina_podzemnogo_mira_3.jpg" id="13" name="Содержимое 12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429250" y="2371566"/>
            <a:ext cx="3500438" cy="224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165">
    <p:split dir="in" orient="vert"/>
  </p:transition>
  <p:timing>
    <p:tnLst>
      <p:par>
        <p:cTn dur="indefinite" id="1" nodeType="tmRoot" restart="never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285729"/>
            <a:ext cx="8019185" cy="1071570"/>
          </a:xfrm>
        </p:spPr>
        <p:txBody>
          <a:bodyPr/>
          <a:lstStyle/>
          <a:p>
            <a:pPr algn="ctr">
              <a:buNone/>
            </a:pPr>
            <a:r>
              <a:rPr dirty="0" lang="uk-UA" smtClean="0" sz="4000"/>
              <a:t>Розповідай друзям та пишайся Україною</a:t>
            </a:r>
            <a:endParaRPr dirty="0" lang="ru-RU" sz="4000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785786" y="1714488"/>
            <a:ext cx="4500593" cy="3922832"/>
          </a:xfrm>
        </p:spPr>
        <p:txBody>
          <a:bodyPr>
            <a:normAutofit/>
          </a:bodyPr>
          <a:lstStyle/>
          <a:p>
            <a:r>
              <a:rPr dirty="0" lang="ru-RU" smtClean="0" sz="2400"/>
              <a:t>Дорог</a:t>
            </a:r>
            <a:r>
              <a:rPr dirty="0" lang="uk-UA" smtClean="0" sz="2400"/>
              <a:t>і</a:t>
            </a:r>
            <a:r>
              <a:rPr dirty="0" lang="ru-RU" smtClean="0" sz="2400"/>
              <a:t> друз</a:t>
            </a:r>
            <a:r>
              <a:rPr dirty="0" lang="uk-UA" smtClean="0" sz="2400"/>
              <a:t>і, ви вже переглянули мультфільми</a:t>
            </a:r>
            <a:r>
              <a:rPr dirty="0" lang="ru-RU" smtClean="0" sz="2400"/>
              <a:t>”</a:t>
            </a:r>
            <a:r>
              <a:rPr dirty="0" lang="uk-UA" smtClean="0" sz="2400"/>
              <a:t>Це Наше і це Твоє!</a:t>
            </a:r>
            <a:r>
              <a:rPr dirty="0" lang="ru-RU" smtClean="0" sz="2400"/>
              <a:t>”?  </a:t>
            </a:r>
            <a:r>
              <a:rPr dirty="0" lang="uk-UA" smtClean="0" sz="2400"/>
              <a:t>Цікаві факти з цих мультиків я оформила в даній презентації</a:t>
            </a:r>
            <a:r>
              <a:rPr dirty="0" lang="uk-UA" smtClean="0" sz="2400"/>
              <a:t>. Сподіваюсь </a:t>
            </a:r>
            <a:r>
              <a:rPr dirty="0" lang="uk-UA" smtClean="0" sz="2400"/>
              <a:t>вона вас спонукає до створення власної </a:t>
            </a:r>
            <a:r>
              <a:rPr dirty="0" lang="uk-UA" smtClean="0" sz="2400"/>
              <a:t>презентації про Наше в Україні.</a:t>
            </a:r>
            <a:endParaRPr dirty="0" lang="ru-RU" smtClean="0" sz="2400"/>
          </a:p>
          <a:p>
            <a:endParaRPr dirty="0" lang="ru-RU" sz="2400"/>
          </a:p>
        </p:txBody>
      </p:sp>
      <p:grpSp>
        <p:nvGrpSpPr>
          <p:cNvPr id="5" name="Группа 4"/>
          <p:cNvGrpSpPr/>
          <p:nvPr/>
        </p:nvGrpSpPr>
        <p:grpSpPr>
          <a:xfrm>
            <a:off x="0" y="1738"/>
            <a:ext cx="720080" cy="3498700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0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1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2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descr="http://image.tsn.ua/media/images3/655x495/Jun2014/384019557.jpg" id="13" name="Содержимое 12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286375" y="2176929"/>
            <a:ext cx="3857625" cy="291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258" spd="slow">
    <p:comb/>
  </p:transition>
  <p:timing>
    <p:tnLst>
      <p:par>
        <p:cTn dur="indefinite" id="1" nodeType="tmRoot" restart="never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95" y="285729"/>
            <a:ext cx="7733433" cy="928693"/>
          </a:xfrm>
        </p:spPr>
        <p:txBody>
          <a:bodyPr/>
          <a:lstStyle/>
          <a:p>
            <a:pPr>
              <a:buNone/>
            </a:pPr>
            <a:r>
              <a:rPr dirty="0" lang="uk-UA" smtClean="0"/>
              <a:t>                  </a:t>
            </a:r>
            <a:r>
              <a:rPr dirty="0" lang="uk-UA" smtClean="0" sz="4000"/>
              <a:t>Трембіта</a:t>
            </a:r>
            <a:endParaRPr dirty="0" lang="ru-RU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785786" y="1428736"/>
            <a:ext cx="3678639" cy="5000660"/>
          </a:xfrm>
        </p:spPr>
        <p:txBody>
          <a:bodyPr/>
          <a:lstStyle/>
          <a:p>
            <a:r>
              <a:rPr dirty="0" err="1" lang="ru-RU" smtClean="0" sz="2000"/>
              <a:t>Найдовший</a:t>
            </a:r>
            <a:r>
              <a:rPr dirty="0" lang="ru-RU" smtClean="0" sz="2000"/>
              <a:t> у </a:t>
            </a:r>
            <a:r>
              <a:rPr dirty="0" err="1" lang="ru-RU" smtClean="0" sz="2000"/>
              <a:t>світі</a:t>
            </a:r>
            <a:r>
              <a:rPr dirty="0" lang="ru-RU" smtClean="0" sz="2000"/>
              <a:t> </a:t>
            </a:r>
            <a:r>
              <a:rPr dirty="0" err="1" lang="ru-RU" smtClean="0" sz="2000"/>
              <a:t>музичний</a:t>
            </a:r>
            <a:r>
              <a:rPr dirty="0" lang="ru-RU" smtClean="0" sz="2000"/>
              <a:t> </a:t>
            </a:r>
            <a:r>
              <a:rPr dirty="0" err="1" lang="ru-RU" smtClean="0" sz="2000"/>
              <a:t>інструмент</a:t>
            </a:r>
            <a:r>
              <a:rPr dirty="0" lang="ru-RU" smtClean="0" sz="2000"/>
              <a:t> – наш.</a:t>
            </a:r>
          </a:p>
          <a:p>
            <a:r>
              <a:rPr dirty="0" err="1" lang="ru-RU" smtClean="0" sz="2000"/>
              <a:t>Трембіту</a:t>
            </a:r>
            <a:r>
              <a:rPr dirty="0" lang="ru-RU" smtClean="0" sz="2000"/>
              <a:t> придумали для </a:t>
            </a:r>
            <a:r>
              <a:rPr dirty="0" err="1" lang="ru-RU" smtClean="0" sz="2000"/>
              <a:t>зв’язку</a:t>
            </a:r>
            <a:r>
              <a:rPr dirty="0" lang="ru-RU" smtClean="0" sz="2000"/>
              <a:t> у горах, коли </a:t>
            </a:r>
            <a:r>
              <a:rPr dirty="0" err="1" lang="ru-RU" smtClean="0" sz="2000"/>
              <a:t>телефонів</a:t>
            </a:r>
            <a:r>
              <a:rPr dirty="0" lang="ru-RU" smtClean="0" sz="2000"/>
              <a:t> </a:t>
            </a:r>
            <a:r>
              <a:rPr dirty="0" err="1" lang="ru-RU" smtClean="0" sz="2000"/>
              <a:t>ще</a:t>
            </a:r>
            <a:r>
              <a:rPr dirty="0" lang="ru-RU" smtClean="0" sz="2000"/>
              <a:t> не </a:t>
            </a:r>
            <a:r>
              <a:rPr dirty="0" err="1" lang="ru-RU" smtClean="0" sz="2000"/>
              <a:t>було</a:t>
            </a:r>
            <a:r>
              <a:rPr dirty="0" lang="ru-RU" smtClean="0" sz="2000"/>
              <a:t>.</a:t>
            </a:r>
          </a:p>
          <a:p>
            <a:r>
              <a:rPr dirty="0" lang="ru-RU" smtClean="0" sz="2000"/>
              <a:t>А </a:t>
            </a:r>
            <a:r>
              <a:rPr dirty="0" err="1" lang="ru-RU" smtClean="0" sz="2000"/>
              <a:t>робили</a:t>
            </a:r>
            <a:r>
              <a:rPr dirty="0" lang="ru-RU" smtClean="0" sz="2000"/>
              <a:t> </a:t>
            </a:r>
            <a:r>
              <a:rPr dirty="0" err="1" lang="ru-RU" smtClean="0" sz="2000"/>
              <a:t>її</a:t>
            </a:r>
            <a:r>
              <a:rPr dirty="0" lang="ru-RU" smtClean="0" sz="2000"/>
              <a:t> </a:t>
            </a:r>
            <a:r>
              <a:rPr dirty="0" err="1" lang="ru-RU" smtClean="0" sz="2000"/>
              <a:t>зі</a:t>
            </a:r>
            <a:r>
              <a:rPr dirty="0" lang="ru-RU" smtClean="0" sz="2000"/>
              <a:t> </a:t>
            </a:r>
            <a:r>
              <a:rPr dirty="0" err="1" lang="ru-RU" smtClean="0" sz="2000"/>
              <a:t>смереки</a:t>
            </a:r>
            <a:r>
              <a:rPr dirty="0" lang="ru-RU" smtClean="0" sz="2000"/>
              <a:t>, в яку вдарила </a:t>
            </a:r>
            <a:r>
              <a:rPr dirty="0" err="1" lang="ru-RU" smtClean="0" sz="2000"/>
              <a:t>блискавка</a:t>
            </a:r>
            <a:r>
              <a:rPr dirty="0" lang="ru-RU" smtClean="0" sz="2000"/>
              <a:t>.</a:t>
            </a:r>
          </a:p>
          <a:p>
            <a:r>
              <a:rPr dirty="0" err="1" lang="ru-RU" smtClean="0" sz="2000"/>
              <a:t>Трембіта</a:t>
            </a:r>
            <a:r>
              <a:rPr dirty="0" lang="ru-RU" smtClean="0" sz="2000"/>
              <a:t> – рекордсменка, </a:t>
            </a:r>
            <a:r>
              <a:rPr dirty="0" err="1" lang="ru-RU" smtClean="0" sz="2000"/>
              <a:t>її</a:t>
            </a:r>
            <a:r>
              <a:rPr dirty="0" lang="ru-RU" smtClean="0" sz="2000"/>
              <a:t> внесено у книгу </a:t>
            </a:r>
            <a:r>
              <a:rPr dirty="0" err="1" lang="ru-RU" smtClean="0" sz="2000"/>
              <a:t>Гіннеса</a:t>
            </a:r>
            <a:r>
              <a:rPr dirty="0" lang="ru-RU" smtClean="0" sz="2000"/>
              <a:t>.</a:t>
            </a:r>
          </a:p>
          <a:p>
            <a:r>
              <a:rPr dirty="0" lang="ru-RU" smtClean="0" sz="2000"/>
              <a:t>Вона </a:t>
            </a:r>
            <a:r>
              <a:rPr dirty="0" err="1" lang="ru-RU" smtClean="0" sz="2000"/>
              <a:t>завдовжки</a:t>
            </a:r>
            <a:r>
              <a:rPr dirty="0" lang="ru-RU" smtClean="0" sz="2000"/>
              <a:t> – 8 </a:t>
            </a:r>
            <a:r>
              <a:rPr dirty="0" err="1" lang="ru-RU" smtClean="0" sz="2000"/>
              <a:t>метрів</a:t>
            </a:r>
            <a:r>
              <a:rPr dirty="0" lang="ru-RU" smtClean="0" sz="2000"/>
              <a:t>, а </a:t>
            </a:r>
            <a:r>
              <a:rPr dirty="0" err="1" lang="ru-RU" smtClean="0" sz="2000"/>
              <a:t>важить</a:t>
            </a:r>
            <a:r>
              <a:rPr dirty="0" lang="ru-RU" smtClean="0" sz="2000"/>
              <a:t> </a:t>
            </a:r>
            <a:r>
              <a:rPr dirty="0" err="1" lang="ru-RU" smtClean="0" sz="2000"/>
              <a:t>лише</a:t>
            </a:r>
            <a:r>
              <a:rPr dirty="0" lang="ru-RU" smtClean="0" sz="2000"/>
              <a:t> </a:t>
            </a:r>
            <a:r>
              <a:rPr dirty="0" err="1" lang="ru-RU" smtClean="0" sz="2000"/>
              <a:t>півтора</a:t>
            </a:r>
            <a:r>
              <a:rPr dirty="0" lang="ru-RU" smtClean="0" sz="2000"/>
              <a:t> </a:t>
            </a:r>
            <a:r>
              <a:rPr dirty="0" err="1" lang="ru-RU" smtClean="0" sz="2000"/>
              <a:t>кілограми</a:t>
            </a:r>
            <a:r>
              <a:rPr dirty="0" lang="ru-RU" smtClean="0" sz="2000"/>
              <a:t>, як </a:t>
            </a:r>
            <a:r>
              <a:rPr dirty="0" err="1" lang="ru-RU" smtClean="0" sz="2000"/>
              <a:t>кіт</a:t>
            </a:r>
            <a:r>
              <a:rPr dirty="0" lang="ru-RU" smtClean="0" sz="2000"/>
              <a:t>.</a:t>
            </a:r>
          </a:p>
          <a:p>
            <a:r>
              <a:rPr dirty="0" err="1" lang="ru-RU" smtClean="0" sz="2000"/>
              <a:t>Це</a:t>
            </a:r>
            <a:r>
              <a:rPr dirty="0" lang="ru-RU" smtClean="0" sz="2000"/>
              <a:t> наше </a:t>
            </a:r>
            <a:r>
              <a:rPr dirty="0" err="1" lang="ru-RU" smtClean="0" sz="2000"/>
              <a:t>і</a:t>
            </a:r>
            <a:r>
              <a:rPr dirty="0" lang="ru-RU" smtClean="0" sz="2000"/>
              <a:t> </a:t>
            </a:r>
            <a:r>
              <a:rPr dirty="0" err="1" lang="ru-RU" smtClean="0" sz="2000"/>
              <a:t>це</a:t>
            </a:r>
            <a:r>
              <a:rPr dirty="0" lang="ru-RU" smtClean="0" sz="2000"/>
              <a:t> </a:t>
            </a:r>
            <a:r>
              <a:rPr dirty="0" err="1" lang="ru-RU" smtClean="0" sz="2000"/>
              <a:t>твоє</a:t>
            </a:r>
            <a:r>
              <a:rPr dirty="0" lang="ru-RU" smtClean="0" sz="2000"/>
              <a:t>.</a:t>
            </a:r>
          </a:p>
          <a:p>
            <a:endParaRPr dirty="0"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0" y="1738"/>
            <a:ext cx="720080" cy="3498700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0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1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2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descr="http://i.ytimg.com/vi/RI8T4GBqdQg/hqdefault.jpg" id="14" name="Содержимое 13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594225" y="2057003"/>
            <a:ext cx="4016375" cy="3012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446">
    <p:wedge/>
  </p:transition>
  <p:timing>
    <p:tnLst>
      <p:par>
        <p:cTn dur="indefinite" id="1" nodeType="tmRoot" restart="never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428605"/>
            <a:ext cx="7643866" cy="714379"/>
          </a:xfrm>
        </p:spPr>
        <p:txBody>
          <a:bodyPr/>
          <a:lstStyle/>
          <a:p>
            <a:pPr algn="ctr">
              <a:buNone/>
            </a:pPr>
            <a:r>
              <a:rPr dirty="0" lang="uk-UA" smtClean="0" sz="4000"/>
              <a:t>Літак </a:t>
            </a:r>
            <a:r>
              <a:rPr dirty="0" lang="en-US" smtClean="0" sz="4000"/>
              <a:t>“</a:t>
            </a:r>
            <a:r>
              <a:rPr dirty="0" lang="uk-UA" smtClean="0" sz="4000"/>
              <a:t> Мрія</a:t>
            </a:r>
            <a:r>
              <a:rPr dirty="0" lang="en-US" smtClean="0" sz="4000"/>
              <a:t>”</a:t>
            </a:r>
            <a:endParaRPr dirty="0" lang="ru-RU" sz="4000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1000101" y="1285860"/>
            <a:ext cx="3786213" cy="5143536"/>
          </a:xfrm>
        </p:spPr>
        <p:txBody>
          <a:bodyPr>
            <a:normAutofit lnSpcReduction="10000"/>
          </a:bodyPr>
          <a:lstStyle/>
          <a:p>
            <a:r>
              <a:rPr dirty="0" lang="ru-RU" smtClean="0" sz="2400"/>
              <a:t>Наш </a:t>
            </a:r>
            <a:r>
              <a:rPr dirty="0" err="1" lang="ru-RU" smtClean="0" sz="2400"/>
              <a:t>літак</a:t>
            </a:r>
            <a:r>
              <a:rPr dirty="0" lang="ru-RU" smtClean="0" sz="2400"/>
              <a:t> «</a:t>
            </a:r>
            <a:r>
              <a:rPr dirty="0" err="1" lang="ru-RU" smtClean="0" sz="2400"/>
              <a:t>Мрія</a:t>
            </a:r>
            <a:r>
              <a:rPr dirty="0" lang="ru-RU" smtClean="0" sz="2400"/>
              <a:t>» </a:t>
            </a:r>
            <a:r>
              <a:rPr dirty="0" err="1" lang="ru-RU" smtClean="0" sz="2400"/>
              <a:t>найбільший</a:t>
            </a:r>
            <a:r>
              <a:rPr dirty="0" lang="ru-RU" smtClean="0" sz="2400"/>
              <a:t> у </a:t>
            </a:r>
            <a:r>
              <a:rPr dirty="0" err="1" lang="ru-RU" smtClean="0" sz="2400"/>
              <a:t>світі</a:t>
            </a:r>
            <a:r>
              <a:rPr dirty="0" lang="ru-RU" smtClean="0" sz="2400"/>
              <a:t>! </a:t>
            </a:r>
            <a:r>
              <a:rPr dirty="0" err="1" lang="ru-RU" smtClean="0" sz="2400"/>
              <a:t>Він</a:t>
            </a:r>
            <a:r>
              <a:rPr dirty="0" lang="ru-RU" smtClean="0" sz="2400"/>
              <a:t> </a:t>
            </a:r>
            <a:r>
              <a:rPr dirty="0" err="1" lang="ru-RU" smtClean="0" sz="2400"/>
              <a:t>довжиною</a:t>
            </a:r>
            <a:r>
              <a:rPr dirty="0" lang="ru-RU" smtClean="0" sz="2400"/>
              <a:t>, як потяг </a:t>
            </a:r>
            <a:r>
              <a:rPr dirty="0" err="1" lang="ru-RU" smtClean="0" sz="2400"/>
              <a:t>метрополітену</a:t>
            </a:r>
            <a:r>
              <a:rPr dirty="0" lang="ru-RU" smtClean="0" sz="2400"/>
              <a:t>, а шириною як  </a:t>
            </a:r>
            <a:r>
              <a:rPr dirty="0" err="1" lang="ru-RU" smtClean="0" sz="2400"/>
              <a:t>Олімпійській</a:t>
            </a:r>
            <a:r>
              <a:rPr dirty="0" lang="ru-RU" smtClean="0" sz="2400"/>
              <a:t> </a:t>
            </a:r>
            <a:r>
              <a:rPr dirty="0" err="1" lang="ru-RU" smtClean="0" sz="2400"/>
              <a:t>стадіон</a:t>
            </a:r>
            <a:r>
              <a:rPr dirty="0" lang="ru-RU" smtClean="0" sz="2400"/>
              <a:t>.</a:t>
            </a:r>
          </a:p>
          <a:p>
            <a:r>
              <a:rPr dirty="0" err="1" lang="ru-RU" smtClean="0" sz="2400"/>
              <a:t>Він</a:t>
            </a:r>
            <a:r>
              <a:rPr dirty="0" lang="ru-RU" smtClean="0" sz="2400"/>
              <a:t> </a:t>
            </a:r>
            <a:r>
              <a:rPr dirty="0" err="1" lang="ru-RU" smtClean="0" sz="2400"/>
              <a:t>може</a:t>
            </a:r>
            <a:r>
              <a:rPr dirty="0" lang="ru-RU" smtClean="0" sz="2400"/>
              <a:t> перевезти 50 </a:t>
            </a:r>
            <a:r>
              <a:rPr dirty="0" err="1" lang="ru-RU" smtClean="0" sz="2400"/>
              <a:t>слонів</a:t>
            </a:r>
            <a:r>
              <a:rPr dirty="0" lang="ru-RU" smtClean="0" sz="2400"/>
              <a:t> </a:t>
            </a:r>
            <a:r>
              <a:rPr dirty="0" err="1" lang="ru-RU" smtClean="0" sz="2400"/>
              <a:t>або</a:t>
            </a:r>
            <a:r>
              <a:rPr dirty="0" lang="ru-RU" smtClean="0" sz="2400"/>
              <a:t> два </a:t>
            </a:r>
            <a:r>
              <a:rPr dirty="0" err="1" lang="ru-RU" smtClean="0" sz="2400"/>
              <a:t>кашалоти</a:t>
            </a:r>
            <a:r>
              <a:rPr dirty="0" lang="ru-RU" smtClean="0" sz="2400"/>
              <a:t>.</a:t>
            </a:r>
          </a:p>
          <a:p>
            <a:r>
              <a:rPr dirty="0" lang="ru-RU" smtClean="0" sz="2400"/>
              <a:t>Наша «</a:t>
            </a:r>
            <a:r>
              <a:rPr dirty="0" err="1" lang="ru-RU" smtClean="0" sz="2400"/>
              <a:t>Мрія</a:t>
            </a:r>
            <a:r>
              <a:rPr dirty="0" lang="ru-RU" smtClean="0" sz="2400"/>
              <a:t>» </a:t>
            </a:r>
            <a:r>
              <a:rPr dirty="0" err="1" lang="ru-RU" smtClean="0" sz="2400"/>
              <a:t>найбільший</a:t>
            </a:r>
            <a:r>
              <a:rPr dirty="0" lang="ru-RU" smtClean="0" sz="2400"/>
              <a:t> рекордсмен </a:t>
            </a:r>
            <a:r>
              <a:rPr dirty="0" err="1" lang="ru-RU" smtClean="0" sz="2400"/>
              <a:t>з</a:t>
            </a:r>
            <a:r>
              <a:rPr dirty="0" lang="ru-RU" smtClean="0" sz="2400"/>
              <a:t> </a:t>
            </a:r>
            <a:r>
              <a:rPr dirty="0" err="1" lang="ru-RU" smtClean="0" sz="2400"/>
              <a:t>усіх</a:t>
            </a:r>
            <a:r>
              <a:rPr dirty="0" lang="ru-RU" smtClean="0" sz="2400"/>
              <a:t> </a:t>
            </a:r>
            <a:r>
              <a:rPr dirty="0" err="1" lang="ru-RU" smtClean="0" sz="2400"/>
              <a:t>літаків</a:t>
            </a:r>
            <a:r>
              <a:rPr dirty="0" lang="ru-RU" smtClean="0" sz="2400"/>
              <a:t> </a:t>
            </a:r>
            <a:r>
              <a:rPr dirty="0" err="1" lang="ru-RU" smtClean="0" sz="2400"/>
              <a:t>планети</a:t>
            </a:r>
            <a:r>
              <a:rPr dirty="0" lang="ru-RU" smtClean="0" sz="2400"/>
              <a:t>. </a:t>
            </a:r>
          </a:p>
          <a:p>
            <a:r>
              <a:rPr dirty="0" err="1" lang="ru-RU" smtClean="0" sz="2400"/>
              <a:t>Це</a:t>
            </a:r>
            <a:r>
              <a:rPr dirty="0" lang="ru-RU" smtClean="0" sz="2400"/>
              <a:t> наше </a:t>
            </a:r>
            <a:r>
              <a:rPr dirty="0" err="1" lang="ru-RU" smtClean="0" sz="2400"/>
              <a:t>і</a:t>
            </a:r>
            <a:r>
              <a:rPr dirty="0" lang="ru-RU" smtClean="0" sz="2400"/>
              <a:t> </a:t>
            </a:r>
            <a:r>
              <a:rPr dirty="0" err="1" lang="ru-RU" smtClean="0" sz="2400"/>
              <a:t>це</a:t>
            </a:r>
            <a:r>
              <a:rPr dirty="0" lang="ru-RU" smtClean="0" sz="2400"/>
              <a:t> </a:t>
            </a:r>
            <a:r>
              <a:rPr dirty="0" err="1" lang="ru-RU" smtClean="0" sz="2400"/>
              <a:t>твоє</a:t>
            </a:r>
            <a:r>
              <a:rPr dirty="0" lang="ru-RU" smtClean="0" sz="2400"/>
              <a:t>.</a:t>
            </a:r>
          </a:p>
          <a:p>
            <a:endParaRPr dirty="0"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0" y="1738"/>
            <a:ext cx="720080" cy="3498700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0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1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2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descr="http://www.avianews.com.ua/wp-content/uploads/2011/10/antonov-224.jpg" id="13" name="Содержимое 12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214942" y="1785926"/>
            <a:ext cx="392905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134">
    <p:diamond/>
  </p:transition>
  <p:timing>
    <p:tnLst>
      <p:par>
        <p:cTn dur="indefinite" id="1" nodeType="tmRoot" restart="never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85729"/>
            <a:ext cx="8001056" cy="785817"/>
          </a:xfrm>
        </p:spPr>
        <p:txBody>
          <a:bodyPr/>
          <a:lstStyle/>
          <a:p>
            <a:pPr algn="ctr">
              <a:buNone/>
            </a:pPr>
            <a:r>
              <a:rPr dirty="0" lang="uk-UA" smtClean="0" sz="4400"/>
              <a:t>Сіль</a:t>
            </a:r>
            <a:endParaRPr dirty="0" lang="ru-RU" sz="4400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785787" y="1357298"/>
            <a:ext cx="3678638" cy="4280022"/>
          </a:xfrm>
        </p:spPr>
        <p:txBody>
          <a:bodyPr>
            <a:noAutofit/>
          </a:bodyPr>
          <a:lstStyle/>
          <a:p>
            <a:r>
              <a:rPr dirty="0" lang="ru-RU" smtClean="0" sz="2000"/>
              <a:t>Без </a:t>
            </a:r>
            <a:r>
              <a:rPr dirty="0" err="1" lang="ru-RU" smtClean="0" sz="2000"/>
              <a:t>солі</a:t>
            </a:r>
            <a:r>
              <a:rPr dirty="0" lang="ru-RU" smtClean="0" sz="2000"/>
              <a:t> не </a:t>
            </a:r>
            <a:r>
              <a:rPr dirty="0" err="1" lang="ru-RU" smtClean="0" sz="2000"/>
              <a:t>може</a:t>
            </a:r>
            <a:r>
              <a:rPr dirty="0" lang="ru-RU" smtClean="0" sz="2000"/>
              <a:t> </a:t>
            </a:r>
            <a:r>
              <a:rPr dirty="0" err="1" lang="ru-RU" smtClean="0" sz="2000"/>
              <a:t>прожити</a:t>
            </a:r>
            <a:r>
              <a:rPr dirty="0" lang="ru-RU" smtClean="0" sz="2000"/>
              <a:t> </a:t>
            </a:r>
            <a:r>
              <a:rPr dirty="0" err="1" lang="ru-RU" smtClean="0" sz="2000"/>
              <a:t>жодна</a:t>
            </a:r>
            <a:r>
              <a:rPr dirty="0" lang="ru-RU" smtClean="0" sz="2000"/>
              <a:t> </a:t>
            </a:r>
            <a:r>
              <a:rPr dirty="0" err="1" lang="ru-RU" smtClean="0" sz="2000"/>
              <a:t>людина</a:t>
            </a:r>
            <a:r>
              <a:rPr dirty="0" lang="ru-RU" smtClean="0" sz="2000"/>
              <a:t>.</a:t>
            </a:r>
          </a:p>
          <a:p>
            <a:r>
              <a:rPr dirty="0" err="1" lang="ru-RU" smtClean="0" sz="2000"/>
              <a:t>Її</a:t>
            </a:r>
            <a:r>
              <a:rPr dirty="0" lang="ru-RU" smtClean="0" sz="2000"/>
              <a:t> </a:t>
            </a:r>
            <a:r>
              <a:rPr dirty="0" err="1" lang="ru-RU" smtClean="0" sz="2000"/>
              <a:t>видобувають</a:t>
            </a:r>
            <a:r>
              <a:rPr dirty="0" lang="ru-RU" smtClean="0" sz="2000"/>
              <a:t> по </a:t>
            </a:r>
            <a:r>
              <a:rPr dirty="0" err="1" lang="ru-RU" smtClean="0" sz="2000"/>
              <a:t>всьому</a:t>
            </a:r>
            <a:r>
              <a:rPr dirty="0" lang="ru-RU" smtClean="0" sz="2000"/>
              <a:t> </a:t>
            </a:r>
            <a:r>
              <a:rPr dirty="0" err="1" lang="ru-RU" smtClean="0" sz="2000"/>
              <a:t>світу</a:t>
            </a:r>
            <a:r>
              <a:rPr dirty="0" lang="ru-RU" smtClean="0" sz="2000"/>
              <a:t>, </a:t>
            </a:r>
            <a:r>
              <a:rPr dirty="0" err="1" lang="ru-RU" smtClean="0" sz="2000"/>
              <a:t>і</a:t>
            </a:r>
            <a:r>
              <a:rPr dirty="0" lang="ru-RU" smtClean="0" sz="2000"/>
              <a:t> в </a:t>
            </a:r>
            <a:r>
              <a:rPr dirty="0" err="1" lang="ru-RU" smtClean="0" sz="2000"/>
              <a:t>Україні</a:t>
            </a:r>
            <a:r>
              <a:rPr dirty="0" lang="ru-RU" smtClean="0" sz="2000"/>
              <a:t>.</a:t>
            </a:r>
          </a:p>
          <a:p>
            <a:r>
              <a:rPr dirty="0" err="1" lang="ru-RU" smtClean="0" sz="2000"/>
              <a:t>Наші</a:t>
            </a:r>
            <a:r>
              <a:rPr dirty="0" lang="ru-RU" smtClean="0" sz="2000"/>
              <a:t> запаси </a:t>
            </a:r>
            <a:r>
              <a:rPr dirty="0" err="1" lang="ru-RU" smtClean="0" sz="2000"/>
              <a:t>солі</a:t>
            </a:r>
            <a:r>
              <a:rPr dirty="0" lang="ru-RU" smtClean="0" sz="2000"/>
              <a:t> </a:t>
            </a:r>
            <a:r>
              <a:rPr dirty="0" err="1" lang="ru-RU" smtClean="0" sz="2000"/>
              <a:t>найбільші</a:t>
            </a:r>
            <a:r>
              <a:rPr dirty="0" lang="ru-RU" smtClean="0" sz="2000"/>
              <a:t> в </a:t>
            </a:r>
            <a:r>
              <a:rPr dirty="0" err="1" lang="ru-RU" smtClean="0" sz="2000"/>
              <a:t>Європі</a:t>
            </a:r>
            <a:r>
              <a:rPr dirty="0" lang="ru-RU" smtClean="0" sz="2000"/>
              <a:t>. А  </a:t>
            </a:r>
            <a:r>
              <a:rPr dirty="0" err="1" lang="ru-RU" smtClean="0" sz="2000"/>
              <a:t>утворена</a:t>
            </a:r>
            <a:r>
              <a:rPr dirty="0" lang="ru-RU" smtClean="0" sz="2000"/>
              <a:t> соляна </a:t>
            </a:r>
            <a:r>
              <a:rPr dirty="0" err="1" lang="ru-RU" smtClean="0" sz="2000"/>
              <a:t>печера</a:t>
            </a:r>
            <a:r>
              <a:rPr dirty="0" lang="ru-RU" smtClean="0" sz="2000"/>
              <a:t> стала </a:t>
            </a:r>
            <a:r>
              <a:rPr dirty="0" err="1" lang="ru-RU" smtClean="0" sz="2000"/>
              <a:t>настільки</a:t>
            </a:r>
            <a:r>
              <a:rPr dirty="0" lang="ru-RU" smtClean="0" sz="2000"/>
              <a:t> велика, </a:t>
            </a:r>
            <a:r>
              <a:rPr dirty="0" err="1" lang="ru-RU" smtClean="0" sz="2000"/>
              <a:t>що</a:t>
            </a:r>
            <a:r>
              <a:rPr dirty="0" lang="ru-RU" smtClean="0" sz="2000"/>
              <a:t> в </a:t>
            </a:r>
            <a:r>
              <a:rPr dirty="0" err="1" lang="ru-RU" smtClean="0" sz="2000"/>
              <a:t>ній</a:t>
            </a:r>
            <a:r>
              <a:rPr dirty="0" lang="ru-RU" smtClean="0" sz="2000"/>
              <a:t> </a:t>
            </a:r>
            <a:r>
              <a:rPr dirty="0" err="1" lang="ru-RU" smtClean="0" sz="2000"/>
              <a:t>навіть</a:t>
            </a:r>
            <a:r>
              <a:rPr dirty="0" lang="ru-RU" smtClean="0" sz="2000"/>
              <a:t> </a:t>
            </a:r>
            <a:r>
              <a:rPr dirty="0" err="1" lang="ru-RU" smtClean="0" sz="2000"/>
              <a:t>літали</a:t>
            </a:r>
            <a:r>
              <a:rPr dirty="0" lang="ru-RU" smtClean="0" sz="2000"/>
              <a:t> на </a:t>
            </a:r>
            <a:r>
              <a:rPr dirty="0" err="1" lang="ru-RU" smtClean="0" sz="2000"/>
              <a:t>повітряній</a:t>
            </a:r>
            <a:r>
              <a:rPr dirty="0" lang="ru-RU" smtClean="0" sz="2000"/>
              <a:t> </a:t>
            </a:r>
            <a:r>
              <a:rPr dirty="0" err="1" lang="ru-RU" smtClean="0" sz="2000"/>
              <a:t>кулі</a:t>
            </a:r>
            <a:r>
              <a:rPr dirty="0" lang="ru-RU" smtClean="0" sz="2000"/>
              <a:t>.</a:t>
            </a:r>
          </a:p>
          <a:p>
            <a:r>
              <a:rPr dirty="0" err="1" lang="ru-RU" smtClean="0" sz="2000"/>
              <a:t>Нашої</a:t>
            </a:r>
            <a:r>
              <a:rPr dirty="0" lang="ru-RU" smtClean="0" sz="2000"/>
              <a:t> </a:t>
            </a:r>
            <a:r>
              <a:rPr dirty="0" err="1" lang="ru-RU" smtClean="0" sz="2000"/>
              <a:t>солі</a:t>
            </a:r>
            <a:r>
              <a:rPr dirty="0" lang="ru-RU" smtClean="0" sz="2000"/>
              <a:t> </a:t>
            </a:r>
            <a:r>
              <a:rPr dirty="0" err="1" lang="ru-RU" smtClean="0" sz="2000"/>
              <a:t>дуже</a:t>
            </a:r>
            <a:r>
              <a:rPr dirty="0" lang="ru-RU" smtClean="0" sz="2000"/>
              <a:t> </a:t>
            </a:r>
            <a:r>
              <a:rPr dirty="0" err="1" lang="ru-RU" smtClean="0" sz="2000"/>
              <a:t>багато</a:t>
            </a:r>
            <a:r>
              <a:rPr dirty="0" lang="ru-RU" smtClean="0" sz="2000"/>
              <a:t>. </a:t>
            </a:r>
            <a:r>
              <a:rPr dirty="0" err="1" lang="ru-RU" smtClean="0" sz="2000"/>
              <a:t>Якщо</a:t>
            </a:r>
            <a:r>
              <a:rPr dirty="0" lang="ru-RU" smtClean="0" sz="2000"/>
              <a:t> </a:t>
            </a:r>
            <a:r>
              <a:rPr dirty="0" err="1" lang="ru-RU" smtClean="0" sz="2000"/>
              <a:t>посипати</a:t>
            </a:r>
            <a:r>
              <a:rPr dirty="0" lang="ru-RU" smtClean="0" sz="2000"/>
              <a:t> нею всю планету, то вона  </a:t>
            </a:r>
            <a:r>
              <a:rPr dirty="0" err="1" lang="ru-RU" smtClean="0" sz="2000"/>
              <a:t>вкриється</a:t>
            </a:r>
            <a:r>
              <a:rPr dirty="0" lang="ru-RU" smtClean="0" sz="2000"/>
              <a:t> </a:t>
            </a:r>
            <a:r>
              <a:rPr dirty="0" err="1" lang="ru-RU" smtClean="0" sz="2000"/>
              <a:t>сіллю</a:t>
            </a:r>
            <a:r>
              <a:rPr dirty="0" lang="ru-RU" smtClean="0" sz="2000"/>
              <a:t> </a:t>
            </a:r>
            <a:r>
              <a:rPr dirty="0" err="1" lang="ru-RU" smtClean="0" sz="2000"/>
              <a:t>наче</a:t>
            </a:r>
            <a:r>
              <a:rPr dirty="0" lang="ru-RU" smtClean="0" sz="2000"/>
              <a:t> </a:t>
            </a:r>
            <a:r>
              <a:rPr dirty="0" err="1" lang="ru-RU" smtClean="0" sz="2000"/>
              <a:t>сніжною</a:t>
            </a:r>
            <a:r>
              <a:rPr dirty="0" lang="ru-RU" smtClean="0" sz="2000"/>
              <a:t> </a:t>
            </a:r>
            <a:r>
              <a:rPr dirty="0" err="1" lang="ru-RU" smtClean="0" sz="2000"/>
              <a:t>ковдрою</a:t>
            </a:r>
            <a:r>
              <a:rPr dirty="0" lang="ru-RU" smtClean="0" sz="2000"/>
              <a:t>.</a:t>
            </a:r>
          </a:p>
          <a:p>
            <a:r>
              <a:rPr dirty="0" err="1" lang="ru-RU" smtClean="0" sz="2000"/>
              <a:t>Це</a:t>
            </a:r>
            <a:r>
              <a:rPr dirty="0" lang="ru-RU" smtClean="0" sz="2000"/>
              <a:t> наше </a:t>
            </a:r>
            <a:r>
              <a:rPr dirty="0" err="1" lang="ru-RU" smtClean="0" sz="2000"/>
              <a:t>і</a:t>
            </a:r>
            <a:r>
              <a:rPr dirty="0" lang="ru-RU" smtClean="0" sz="2000"/>
              <a:t> </a:t>
            </a:r>
            <a:r>
              <a:rPr dirty="0" err="1" lang="ru-RU" smtClean="0" sz="2000"/>
              <a:t>це</a:t>
            </a:r>
            <a:r>
              <a:rPr dirty="0" lang="ru-RU" smtClean="0" sz="2000"/>
              <a:t> </a:t>
            </a:r>
            <a:r>
              <a:rPr dirty="0" err="1" lang="ru-RU" smtClean="0" sz="2000"/>
              <a:t>твоє</a:t>
            </a:r>
            <a:r>
              <a:rPr dirty="0" lang="ru-RU" smtClean="0" sz="2000"/>
              <a:t>.</a:t>
            </a:r>
          </a:p>
          <a:p>
            <a:endParaRPr dirty="0" lang="ru-RU" sz="2000"/>
          </a:p>
        </p:txBody>
      </p:sp>
      <p:grpSp>
        <p:nvGrpSpPr>
          <p:cNvPr id="5" name="Группа 4"/>
          <p:cNvGrpSpPr/>
          <p:nvPr/>
        </p:nvGrpSpPr>
        <p:grpSpPr>
          <a:xfrm>
            <a:off x="0" y="1738"/>
            <a:ext cx="720080" cy="3498700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0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1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2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descr="http://img.vestnik.in.ua/mod?src=http://vestnik.in.ua/uploads/posts/2014-06/1403719625_1-sol1.jpg&amp;w=610" id="13" name="Содержимое 12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594225" y="2376826"/>
            <a:ext cx="4016375" cy="3015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321">
    <p:newsflash/>
  </p:transition>
  <p:timing>
    <p:tnLst>
      <p:par>
        <p:cTn dur="indefinite" id="1" nodeType="tmRoot" restart="never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428605"/>
            <a:ext cx="7858180" cy="857255"/>
          </a:xfrm>
        </p:spPr>
        <p:txBody>
          <a:bodyPr/>
          <a:lstStyle/>
          <a:p>
            <a:pPr algn="ctr">
              <a:buNone/>
            </a:pPr>
            <a:r>
              <a:rPr dirty="0" lang="uk-UA" smtClean="0" sz="4000"/>
              <a:t>Гасова лампа</a:t>
            </a:r>
            <a:endParaRPr dirty="0" lang="ru-RU" sz="4000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785786" y="1357298"/>
            <a:ext cx="4000527" cy="5000660"/>
          </a:xfrm>
        </p:spPr>
        <p:txBody>
          <a:bodyPr>
            <a:normAutofit/>
          </a:bodyPr>
          <a:lstStyle/>
          <a:p>
            <a:r>
              <a:rPr dirty="0" lang="ru-RU" smtClean="0" sz="2000"/>
              <a:t>Перша у </a:t>
            </a:r>
            <a:r>
              <a:rPr dirty="0" err="1" lang="ru-RU" smtClean="0" sz="2000"/>
              <a:t>світі</a:t>
            </a:r>
            <a:r>
              <a:rPr dirty="0" lang="ru-RU" smtClean="0" sz="2000"/>
              <a:t> </a:t>
            </a:r>
            <a:r>
              <a:rPr dirty="0" err="1" lang="ru-RU" smtClean="0" sz="2000"/>
              <a:t>гасова</a:t>
            </a:r>
            <a:r>
              <a:rPr dirty="0" lang="ru-RU" smtClean="0" sz="2000"/>
              <a:t> лампа – наша.</a:t>
            </a:r>
          </a:p>
          <a:p>
            <a:r>
              <a:rPr dirty="0" lang="ru-RU" smtClean="0" sz="2000"/>
              <a:t>Коли </a:t>
            </a:r>
            <a:r>
              <a:rPr dirty="0" err="1" lang="ru-RU" smtClean="0" sz="2000"/>
              <a:t>ще</a:t>
            </a:r>
            <a:r>
              <a:rPr dirty="0" lang="ru-RU" smtClean="0" sz="2000"/>
              <a:t> не </a:t>
            </a:r>
            <a:r>
              <a:rPr dirty="0" err="1" lang="ru-RU" smtClean="0" sz="2000"/>
              <a:t>було</a:t>
            </a:r>
            <a:r>
              <a:rPr dirty="0" lang="ru-RU" smtClean="0" sz="2000"/>
              <a:t> </a:t>
            </a:r>
            <a:r>
              <a:rPr dirty="0" err="1" lang="ru-RU" smtClean="0" sz="2000"/>
              <a:t>електричних</a:t>
            </a:r>
            <a:r>
              <a:rPr dirty="0" lang="ru-RU" smtClean="0" sz="2000"/>
              <a:t> ламп, люди </a:t>
            </a:r>
            <a:r>
              <a:rPr dirty="0" err="1" lang="ru-RU" smtClean="0" sz="2000"/>
              <a:t>користувалися</a:t>
            </a:r>
            <a:r>
              <a:rPr dirty="0" lang="ru-RU" smtClean="0" sz="2000"/>
              <a:t> </a:t>
            </a:r>
            <a:r>
              <a:rPr dirty="0" err="1" lang="ru-RU" smtClean="0" sz="2000"/>
              <a:t>свічками</a:t>
            </a:r>
            <a:r>
              <a:rPr dirty="0" lang="ru-RU" smtClean="0" sz="2000"/>
              <a:t>. </a:t>
            </a:r>
            <a:r>
              <a:rPr dirty="0" err="1" lang="ru-RU" smtClean="0" sz="2000"/>
              <a:t>Їхнього</a:t>
            </a:r>
            <a:r>
              <a:rPr dirty="0" lang="ru-RU" smtClean="0" sz="2000"/>
              <a:t> </a:t>
            </a:r>
            <a:r>
              <a:rPr lang="ru-RU" smtClean="0" sz="2000"/>
              <a:t>світла </a:t>
            </a:r>
            <a:r>
              <a:rPr dirty="0" err="1" lang="ru-RU" smtClean="0" sz="2000"/>
              <a:t>було</a:t>
            </a:r>
            <a:r>
              <a:rPr dirty="0" lang="ru-RU" smtClean="0" sz="2000"/>
              <a:t> </a:t>
            </a:r>
            <a:r>
              <a:rPr dirty="0" err="1" lang="ru-RU" smtClean="0" sz="2000"/>
              <a:t>замало</a:t>
            </a:r>
            <a:r>
              <a:rPr dirty="0" lang="ru-RU" smtClean="0" sz="2000"/>
              <a:t> </a:t>
            </a:r>
            <a:r>
              <a:rPr dirty="0" err="1" lang="ru-RU" smtClean="0" sz="2000"/>
              <a:t>аби</a:t>
            </a:r>
            <a:r>
              <a:rPr dirty="0" lang="ru-RU" smtClean="0" sz="2000"/>
              <a:t> </a:t>
            </a:r>
            <a:r>
              <a:rPr dirty="0" err="1" lang="ru-RU" smtClean="0" sz="2000"/>
              <a:t>ввечері</a:t>
            </a:r>
            <a:r>
              <a:rPr dirty="0" lang="ru-RU" smtClean="0" sz="2000"/>
              <a:t> </a:t>
            </a:r>
            <a:r>
              <a:rPr dirty="0" err="1" lang="ru-RU" smtClean="0" sz="2000"/>
              <a:t>гратися</a:t>
            </a:r>
            <a:r>
              <a:rPr dirty="0" lang="ru-RU" smtClean="0" sz="2000"/>
              <a:t>, </a:t>
            </a:r>
            <a:r>
              <a:rPr dirty="0" err="1" lang="ru-RU" smtClean="0" sz="2000"/>
              <a:t>малювати</a:t>
            </a:r>
            <a:r>
              <a:rPr dirty="0" lang="ru-RU" smtClean="0" sz="2000"/>
              <a:t>, </a:t>
            </a:r>
            <a:r>
              <a:rPr dirty="0" err="1" lang="ru-RU" smtClean="0" sz="2000"/>
              <a:t>читати</a:t>
            </a:r>
            <a:r>
              <a:rPr dirty="0" lang="ru-RU" smtClean="0" sz="2000"/>
              <a:t>. Наш </a:t>
            </a:r>
            <a:r>
              <a:rPr dirty="0" err="1" lang="ru-RU" smtClean="0" sz="2000"/>
              <a:t>винахідник</a:t>
            </a:r>
            <a:r>
              <a:rPr dirty="0" lang="ru-RU" smtClean="0" sz="2000"/>
              <a:t> придумав лампу, у яку заливалась </a:t>
            </a:r>
            <a:r>
              <a:rPr dirty="0" err="1" lang="ru-RU" smtClean="0" sz="2000"/>
              <a:t>рідина</a:t>
            </a:r>
            <a:r>
              <a:rPr dirty="0" lang="ru-RU" smtClean="0" sz="2000"/>
              <a:t> – гас. Вона </a:t>
            </a:r>
            <a:r>
              <a:rPr dirty="0" err="1" lang="ru-RU" smtClean="0" sz="2000"/>
              <a:t>була</a:t>
            </a:r>
            <a:r>
              <a:rPr dirty="0" lang="ru-RU" smtClean="0" sz="2000"/>
              <a:t> </a:t>
            </a:r>
            <a:r>
              <a:rPr dirty="0" err="1" lang="ru-RU" smtClean="0" sz="2000"/>
              <a:t>яскравою</a:t>
            </a:r>
            <a:r>
              <a:rPr dirty="0" lang="ru-RU" smtClean="0" sz="2000"/>
              <a:t> </a:t>
            </a:r>
            <a:r>
              <a:rPr dirty="0" err="1" lang="ru-RU" smtClean="0" sz="2000"/>
              <a:t>і</a:t>
            </a:r>
            <a:r>
              <a:rPr dirty="0" lang="ru-RU" smtClean="0" sz="2000"/>
              <a:t> </a:t>
            </a:r>
            <a:r>
              <a:rPr dirty="0" err="1" lang="ru-RU" smtClean="0" sz="2000"/>
              <a:t>швидко</a:t>
            </a:r>
            <a:r>
              <a:rPr dirty="0" lang="ru-RU" smtClean="0" sz="2000"/>
              <a:t> стала популярною у </a:t>
            </a:r>
            <a:r>
              <a:rPr dirty="0" err="1" lang="ru-RU" smtClean="0" sz="2000"/>
              <a:t>світі</a:t>
            </a:r>
            <a:r>
              <a:rPr dirty="0" lang="ru-RU" smtClean="0" sz="2000"/>
              <a:t>.</a:t>
            </a:r>
          </a:p>
          <a:p>
            <a:r>
              <a:rPr dirty="0" err="1" lang="ru-RU" smtClean="0" sz="2000"/>
              <a:t>Це</a:t>
            </a:r>
            <a:r>
              <a:rPr dirty="0" lang="ru-RU" smtClean="0" sz="2000"/>
              <a:t> наше </a:t>
            </a:r>
            <a:r>
              <a:rPr dirty="0" err="1" lang="ru-RU" smtClean="0" sz="2000"/>
              <a:t>і</a:t>
            </a:r>
            <a:r>
              <a:rPr dirty="0" lang="ru-RU" smtClean="0" sz="2000"/>
              <a:t> </a:t>
            </a:r>
            <a:r>
              <a:rPr dirty="0" err="1" lang="ru-RU" smtClean="0" sz="2000"/>
              <a:t>це</a:t>
            </a:r>
            <a:r>
              <a:rPr dirty="0" lang="ru-RU" smtClean="0" sz="2000"/>
              <a:t> </a:t>
            </a:r>
            <a:r>
              <a:rPr dirty="0" err="1" lang="ru-RU" smtClean="0" sz="2000"/>
              <a:t>твоє</a:t>
            </a:r>
            <a:r>
              <a:rPr dirty="0" lang="ru-RU" smtClean="0" sz="2000"/>
              <a:t>.</a:t>
            </a:r>
          </a:p>
          <a:p>
            <a:endParaRPr dirty="0" lang="ru-RU" sz="2000"/>
          </a:p>
        </p:txBody>
      </p:sp>
      <p:grpSp>
        <p:nvGrpSpPr>
          <p:cNvPr id="5" name="Группа 4"/>
          <p:cNvGrpSpPr/>
          <p:nvPr/>
        </p:nvGrpSpPr>
        <p:grpSpPr>
          <a:xfrm>
            <a:off x="0" y="1738"/>
            <a:ext cx="720080" cy="3498700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0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1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2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descr="Результат пошуку зображень за запитом &quot;гасова лампа&quot;" id="13" name="Содержимое 12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202237" y="3065462"/>
            <a:ext cx="304800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180">
    <p:zoom dir="in"/>
  </p:transition>
  <p:timing>
    <p:tnLst>
      <p:par>
        <p:cTn dur="indefinite" id="1" nodeType="tmRoot" restart="never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500043"/>
            <a:ext cx="7358114" cy="714379"/>
          </a:xfrm>
        </p:spPr>
        <p:txBody>
          <a:bodyPr/>
          <a:lstStyle/>
          <a:p>
            <a:pPr algn="ctr">
              <a:buNone/>
            </a:pPr>
            <a:r>
              <a:rPr dirty="0" lang="uk-UA" smtClean="0" sz="4000"/>
              <a:t>Чорнозем</a:t>
            </a:r>
            <a:endParaRPr dirty="0" lang="ru-RU" sz="4000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714349" y="1357298"/>
            <a:ext cx="4429156" cy="4280022"/>
          </a:xfrm>
        </p:spPr>
        <p:txBody>
          <a:bodyPr/>
          <a:lstStyle/>
          <a:p>
            <a:r>
              <a:rPr dirty="0" err="1" lang="ru-RU" smtClean="0" sz="2000"/>
              <a:t>Українська</a:t>
            </a:r>
            <a:r>
              <a:rPr dirty="0" lang="ru-RU" smtClean="0" sz="2000"/>
              <a:t> земля - </a:t>
            </a:r>
            <a:r>
              <a:rPr dirty="0" err="1" lang="ru-RU" smtClean="0" sz="2000"/>
              <a:t>найродючіша</a:t>
            </a:r>
            <a:r>
              <a:rPr dirty="0" lang="ru-RU" smtClean="0" sz="2000"/>
              <a:t>  в </a:t>
            </a:r>
            <a:r>
              <a:rPr dirty="0" err="1" lang="ru-RU" smtClean="0" sz="2000"/>
              <a:t>світі</a:t>
            </a:r>
            <a:r>
              <a:rPr dirty="0" lang="ru-RU" smtClean="0" sz="2000"/>
              <a:t>, </a:t>
            </a:r>
            <a:r>
              <a:rPr dirty="0" err="1" lang="ru-RU" smtClean="0" sz="2000"/>
              <a:t>бо</a:t>
            </a:r>
            <a:r>
              <a:rPr dirty="0" lang="ru-RU" smtClean="0" sz="2000"/>
              <a:t> </a:t>
            </a:r>
            <a:r>
              <a:rPr dirty="0" err="1" lang="ru-RU" smtClean="0" sz="2000"/>
              <a:t>в</a:t>
            </a:r>
            <a:r>
              <a:rPr dirty="0" lang="ru-RU" smtClean="0" sz="2000"/>
              <a:t> нас </a:t>
            </a:r>
            <a:r>
              <a:rPr dirty="0" err="1" lang="ru-RU" smtClean="0" sz="2000"/>
              <a:t>знаходиться</a:t>
            </a:r>
            <a:r>
              <a:rPr dirty="0" lang="ru-RU" smtClean="0" sz="2000"/>
              <a:t> </a:t>
            </a:r>
            <a:r>
              <a:rPr dirty="0" err="1" lang="ru-RU" smtClean="0" sz="2000"/>
              <a:t>чверть</a:t>
            </a:r>
            <a:r>
              <a:rPr dirty="0" lang="ru-RU" smtClean="0" sz="2000"/>
              <a:t> </a:t>
            </a:r>
            <a:r>
              <a:rPr dirty="0" err="1" lang="ru-RU" smtClean="0" sz="2000"/>
              <a:t>всіх</a:t>
            </a:r>
            <a:r>
              <a:rPr dirty="0" lang="ru-RU" smtClean="0" sz="2000"/>
              <a:t> </a:t>
            </a:r>
            <a:r>
              <a:rPr dirty="0" err="1" lang="ru-RU" smtClean="0" sz="2000"/>
              <a:t>запасів</a:t>
            </a:r>
            <a:r>
              <a:rPr dirty="0" lang="ru-RU" smtClean="0" sz="2000"/>
              <a:t> </a:t>
            </a:r>
            <a:r>
              <a:rPr dirty="0" err="1" lang="ru-RU" smtClean="0" sz="2000"/>
              <a:t>чорнозему</a:t>
            </a:r>
            <a:r>
              <a:rPr dirty="0" lang="ru-RU" smtClean="0" sz="2000"/>
              <a:t> </a:t>
            </a:r>
            <a:r>
              <a:rPr dirty="0" err="1" lang="ru-RU" smtClean="0" sz="2000"/>
              <a:t>планети</a:t>
            </a:r>
            <a:r>
              <a:rPr dirty="0" lang="ru-RU" smtClean="0" sz="2000"/>
              <a:t>.</a:t>
            </a:r>
          </a:p>
          <a:p>
            <a:r>
              <a:rPr dirty="0" err="1" lang="ru-RU" smtClean="0" sz="2000"/>
              <a:t>Якщо</a:t>
            </a:r>
            <a:r>
              <a:rPr dirty="0" lang="ru-RU" smtClean="0" sz="2000"/>
              <a:t> правильно </a:t>
            </a:r>
            <a:r>
              <a:rPr dirty="0" err="1" lang="ru-RU" smtClean="0" sz="2000"/>
              <a:t>обробляти</a:t>
            </a:r>
            <a:r>
              <a:rPr dirty="0" lang="ru-RU" smtClean="0" sz="2000"/>
              <a:t> </a:t>
            </a:r>
            <a:r>
              <a:rPr dirty="0" err="1" lang="ru-RU" smtClean="0" sz="2000"/>
              <a:t>чорнозем</a:t>
            </a:r>
            <a:r>
              <a:rPr dirty="0" lang="ru-RU" smtClean="0" sz="2000"/>
              <a:t>, то на </a:t>
            </a:r>
            <a:r>
              <a:rPr dirty="0" err="1" lang="ru-RU" smtClean="0" sz="2000"/>
              <a:t>ньому</a:t>
            </a:r>
            <a:r>
              <a:rPr dirty="0" lang="ru-RU" smtClean="0" sz="2000"/>
              <a:t> </a:t>
            </a:r>
            <a:r>
              <a:rPr dirty="0" err="1" lang="ru-RU" smtClean="0" sz="2000"/>
              <a:t>виростає</a:t>
            </a:r>
            <a:r>
              <a:rPr dirty="0" lang="ru-RU" smtClean="0" sz="2000"/>
              <a:t> </a:t>
            </a:r>
            <a:r>
              <a:rPr dirty="0" err="1" lang="ru-RU" smtClean="0" sz="2000"/>
              <a:t>найбільша</a:t>
            </a:r>
            <a:r>
              <a:rPr dirty="0" lang="ru-RU" smtClean="0" sz="2000"/>
              <a:t> </a:t>
            </a:r>
            <a:r>
              <a:rPr dirty="0" err="1" lang="ru-RU" smtClean="0" sz="2000"/>
              <a:t>кількість</a:t>
            </a:r>
            <a:r>
              <a:rPr dirty="0" lang="ru-RU" smtClean="0" sz="2000"/>
              <a:t> </a:t>
            </a:r>
            <a:r>
              <a:rPr dirty="0" err="1" lang="ru-RU" smtClean="0" sz="2000"/>
              <a:t>врожаю</a:t>
            </a:r>
            <a:r>
              <a:rPr dirty="0" lang="ru-RU" smtClean="0" sz="2000"/>
              <a:t>.</a:t>
            </a:r>
          </a:p>
          <a:p>
            <a:r>
              <a:rPr dirty="0" lang="ru-RU" smtClean="0" sz="2000"/>
              <a:t>У </a:t>
            </a:r>
            <a:r>
              <a:rPr dirty="0" err="1" lang="ru-RU" smtClean="0" sz="2000"/>
              <a:t>давні</a:t>
            </a:r>
            <a:r>
              <a:rPr dirty="0" lang="ru-RU" smtClean="0" sz="2000"/>
              <a:t> </a:t>
            </a:r>
            <a:r>
              <a:rPr dirty="0" err="1" lang="ru-RU" smtClean="0" sz="2000"/>
              <a:t>часи</a:t>
            </a:r>
            <a:r>
              <a:rPr dirty="0" lang="ru-RU" smtClean="0" sz="2000"/>
              <a:t>, коли </a:t>
            </a:r>
            <a:r>
              <a:rPr dirty="0" err="1" lang="ru-RU" smtClean="0" sz="2000"/>
              <a:t>землі</a:t>
            </a:r>
            <a:r>
              <a:rPr dirty="0" lang="ru-RU" smtClean="0" sz="2000"/>
              <a:t> не </a:t>
            </a:r>
            <a:r>
              <a:rPr dirty="0" err="1" lang="ru-RU" smtClean="0" sz="2000"/>
              <a:t>обробляли</a:t>
            </a:r>
            <a:r>
              <a:rPr dirty="0" lang="ru-RU" smtClean="0" sz="2000"/>
              <a:t>, </a:t>
            </a:r>
            <a:r>
              <a:rPr dirty="0" err="1" lang="ru-RU" smtClean="0" sz="2000"/>
              <a:t>висота</a:t>
            </a:r>
            <a:r>
              <a:rPr dirty="0" lang="ru-RU" smtClean="0" sz="2000"/>
              <a:t> </a:t>
            </a:r>
            <a:r>
              <a:rPr dirty="0" err="1" lang="ru-RU" smtClean="0" sz="2000"/>
              <a:t>рослин</a:t>
            </a:r>
            <a:r>
              <a:rPr dirty="0" lang="ru-RU" smtClean="0" sz="2000"/>
              <a:t> </a:t>
            </a:r>
            <a:r>
              <a:rPr dirty="0" err="1" lang="ru-RU" smtClean="0" sz="2000"/>
              <a:t>була</a:t>
            </a:r>
            <a:r>
              <a:rPr dirty="0" lang="ru-RU" smtClean="0" sz="2000"/>
              <a:t> </a:t>
            </a:r>
            <a:r>
              <a:rPr dirty="0" err="1" lang="ru-RU" smtClean="0" sz="2000"/>
              <a:t>така</a:t>
            </a:r>
            <a:r>
              <a:rPr dirty="0" lang="ru-RU" smtClean="0" sz="2000"/>
              <a:t> </a:t>
            </a:r>
            <a:r>
              <a:rPr dirty="0" err="1" lang="ru-RU" smtClean="0" sz="2000"/>
              <a:t>висока</a:t>
            </a:r>
            <a:r>
              <a:rPr dirty="0" lang="ru-RU" smtClean="0" sz="2000"/>
              <a:t>, </a:t>
            </a:r>
            <a:r>
              <a:rPr dirty="0" err="1" lang="ru-RU" smtClean="0" sz="2000"/>
              <a:t>що</a:t>
            </a:r>
            <a:r>
              <a:rPr dirty="0" lang="ru-RU" smtClean="0" sz="2000"/>
              <a:t> </a:t>
            </a:r>
            <a:r>
              <a:rPr dirty="0" err="1" lang="ru-RU" smtClean="0" sz="2000"/>
              <a:t>не</a:t>
            </a:r>
            <a:r>
              <a:rPr dirty="0" lang="ru-RU" smtClean="0" sz="2000"/>
              <a:t> </a:t>
            </a:r>
            <a:r>
              <a:rPr dirty="0" err="1" lang="ru-RU" smtClean="0" sz="2000"/>
              <a:t>можна</a:t>
            </a:r>
            <a:r>
              <a:rPr dirty="0" lang="ru-RU" smtClean="0" sz="2000"/>
              <a:t> </a:t>
            </a:r>
            <a:r>
              <a:rPr dirty="0" err="1" lang="ru-RU" smtClean="0" sz="2000"/>
              <a:t>було</a:t>
            </a:r>
            <a:r>
              <a:rPr dirty="0" lang="ru-RU" smtClean="0" sz="2000"/>
              <a:t> </a:t>
            </a:r>
            <a:r>
              <a:rPr dirty="0" err="1" lang="ru-RU" smtClean="0" sz="2000"/>
              <a:t>побачити</a:t>
            </a:r>
            <a:r>
              <a:rPr dirty="0" lang="ru-RU" smtClean="0" sz="2000"/>
              <a:t> вершника на </a:t>
            </a:r>
            <a:r>
              <a:rPr dirty="0" err="1" lang="ru-RU" smtClean="0" sz="2000"/>
              <a:t>коні</a:t>
            </a:r>
            <a:r>
              <a:rPr dirty="0" lang="ru-RU" smtClean="0" sz="2000"/>
              <a:t>.</a:t>
            </a:r>
          </a:p>
          <a:p>
            <a:r>
              <a:rPr dirty="0" err="1" lang="ru-RU" smtClean="0" sz="2000"/>
              <a:t>Це</a:t>
            </a:r>
            <a:r>
              <a:rPr dirty="0" lang="ru-RU" smtClean="0" sz="2000"/>
              <a:t> наше </a:t>
            </a:r>
            <a:r>
              <a:rPr dirty="0" err="1" lang="ru-RU" smtClean="0" sz="2000"/>
              <a:t>і</a:t>
            </a:r>
            <a:r>
              <a:rPr dirty="0" lang="ru-RU" smtClean="0" sz="2000"/>
              <a:t> </a:t>
            </a:r>
            <a:r>
              <a:rPr dirty="0" err="1" lang="ru-RU" smtClean="0" sz="2000"/>
              <a:t>це</a:t>
            </a:r>
            <a:r>
              <a:rPr dirty="0" lang="ru-RU" smtClean="0" sz="2000"/>
              <a:t> </a:t>
            </a:r>
            <a:r>
              <a:rPr dirty="0" err="1" lang="ru-RU" smtClean="0" sz="2000"/>
              <a:t>твоє</a:t>
            </a:r>
            <a:r>
              <a:rPr dirty="0" lang="ru-RU" smtClean="0" sz="2000"/>
              <a:t>.</a:t>
            </a:r>
          </a:p>
          <a:p>
            <a:endParaRPr dirty="0"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0" y="1738"/>
            <a:ext cx="720080" cy="3498700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0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1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2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descr="http://www.promobud.ua/uimages/chernozem-.-verhnij-plodorodnij-chistij-sloj-pochvi-.-28576b.jpg" id="13" name="Содержимое 12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286375" y="2570548"/>
            <a:ext cx="3324225" cy="2485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118">
    <p:strips/>
  </p:transition>
  <p:timing>
    <p:tnLst>
      <p:par>
        <p:cTn dur="indefinite" id="1" nodeType="tmRoot" restart="never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428605"/>
            <a:ext cx="7929618" cy="714379"/>
          </a:xfrm>
        </p:spPr>
        <p:txBody>
          <a:bodyPr/>
          <a:lstStyle/>
          <a:p>
            <a:pPr algn="ctr">
              <a:buNone/>
            </a:pPr>
            <a:r>
              <a:rPr dirty="0" lang="uk-UA" smtClean="0" sz="4000"/>
              <a:t>Заповідник </a:t>
            </a:r>
            <a:r>
              <a:rPr dirty="0" lang="en-US" smtClean="0" sz="4000"/>
              <a:t>“</a:t>
            </a:r>
            <a:r>
              <a:rPr dirty="0" err="1" lang="uk-UA" smtClean="0" sz="4000"/>
              <a:t>Асканія-Новий</a:t>
            </a:r>
            <a:r>
              <a:rPr dirty="0" lang="en-US" smtClean="0" sz="4000"/>
              <a:t>”</a:t>
            </a:r>
            <a:endParaRPr dirty="0" lang="ru-RU" sz="4000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785786" y="1357298"/>
            <a:ext cx="4643469" cy="5000660"/>
          </a:xfrm>
        </p:spPr>
        <p:txBody>
          <a:bodyPr>
            <a:normAutofit/>
          </a:bodyPr>
          <a:lstStyle/>
          <a:p>
            <a:r>
              <a:rPr dirty="0" lang="ru-RU" smtClean="0" sz="2000"/>
              <a:t>В </a:t>
            </a:r>
            <a:r>
              <a:rPr dirty="0" err="1" lang="ru-RU" smtClean="0" sz="2000"/>
              <a:t>Україні</a:t>
            </a:r>
            <a:r>
              <a:rPr dirty="0" lang="ru-RU" smtClean="0" sz="2000"/>
              <a:t> </a:t>
            </a:r>
            <a:r>
              <a:rPr dirty="0" err="1" lang="ru-RU" smtClean="0" sz="2000"/>
              <a:t>існує</a:t>
            </a:r>
            <a:r>
              <a:rPr dirty="0" lang="ru-RU" smtClean="0" sz="2000"/>
              <a:t> </a:t>
            </a:r>
            <a:r>
              <a:rPr dirty="0" err="1" lang="ru-RU" smtClean="0" sz="2000"/>
              <a:t>дивний</a:t>
            </a:r>
            <a:r>
              <a:rPr dirty="0" lang="ru-RU" smtClean="0" sz="2000"/>
              <a:t> степ, </a:t>
            </a:r>
            <a:r>
              <a:rPr dirty="0" err="1" lang="ru-RU" smtClean="0" sz="2000"/>
              <a:t>жодного</a:t>
            </a:r>
            <a:r>
              <a:rPr dirty="0" lang="ru-RU" smtClean="0" sz="2000"/>
              <a:t> разу не ораний, дикий. </a:t>
            </a:r>
            <a:r>
              <a:rPr dirty="0" err="1" lang="ru-RU" smtClean="0" sz="2000"/>
              <a:t>Хазяйнують</a:t>
            </a:r>
            <a:r>
              <a:rPr dirty="0" lang="ru-RU" smtClean="0" sz="2000"/>
              <a:t> там не люди, а </a:t>
            </a:r>
            <a:r>
              <a:rPr dirty="0" err="1" lang="ru-RU" smtClean="0" sz="2000"/>
              <a:t>тварини</a:t>
            </a:r>
            <a:r>
              <a:rPr dirty="0" lang="ru-RU" smtClean="0" sz="2000"/>
              <a:t>. І </a:t>
            </a:r>
            <a:r>
              <a:rPr dirty="0" err="1" lang="ru-RU" smtClean="0" sz="2000"/>
              <a:t>називається</a:t>
            </a:r>
            <a:r>
              <a:rPr dirty="0" lang="ru-RU" smtClean="0" sz="2000"/>
              <a:t> </a:t>
            </a:r>
            <a:r>
              <a:rPr dirty="0" err="1" lang="ru-RU" smtClean="0" sz="2000"/>
              <a:t>він</a:t>
            </a:r>
            <a:r>
              <a:rPr dirty="0" lang="ru-RU" smtClean="0" sz="2000"/>
              <a:t> –  </a:t>
            </a:r>
            <a:r>
              <a:rPr dirty="0" err="1" lang="ru-RU" smtClean="0" sz="2000"/>
              <a:t>заповідник</a:t>
            </a:r>
            <a:r>
              <a:rPr dirty="0" lang="ru-RU" smtClean="0" sz="2000"/>
              <a:t> «</a:t>
            </a:r>
            <a:r>
              <a:rPr dirty="0" err="1" lang="ru-RU" smtClean="0" sz="2000"/>
              <a:t>Асканія</a:t>
            </a:r>
            <a:r>
              <a:rPr dirty="0" lang="ru-RU" smtClean="0" sz="2000"/>
              <a:t>–Нова». Там </a:t>
            </a:r>
            <a:r>
              <a:rPr dirty="0" err="1" lang="ru-RU" smtClean="0" sz="2000"/>
              <a:t>вільно</a:t>
            </a:r>
            <a:r>
              <a:rPr dirty="0" lang="ru-RU" smtClean="0" sz="2000"/>
              <a:t> </a:t>
            </a:r>
            <a:r>
              <a:rPr dirty="0" err="1" lang="ru-RU" smtClean="0" sz="2000"/>
              <a:t>живуть</a:t>
            </a:r>
            <a:r>
              <a:rPr dirty="0" lang="ru-RU" smtClean="0" sz="2000"/>
              <a:t> </a:t>
            </a:r>
            <a:r>
              <a:rPr dirty="0" err="1" lang="ru-RU" smtClean="0" sz="2000"/>
              <a:t>тварини</a:t>
            </a:r>
            <a:r>
              <a:rPr dirty="0" lang="ru-RU" smtClean="0" sz="2000"/>
              <a:t> </a:t>
            </a:r>
            <a:r>
              <a:rPr dirty="0" err="1" lang="ru-RU" smtClean="0" sz="2000"/>
              <a:t>з</a:t>
            </a:r>
            <a:r>
              <a:rPr dirty="0" lang="ru-RU" smtClean="0" sz="2000"/>
              <a:t> </a:t>
            </a:r>
            <a:r>
              <a:rPr dirty="0" err="1" lang="ru-RU" smtClean="0" sz="2000"/>
              <a:t>усього</a:t>
            </a:r>
            <a:r>
              <a:rPr dirty="0" lang="ru-RU" smtClean="0" sz="2000"/>
              <a:t> </a:t>
            </a:r>
            <a:r>
              <a:rPr dirty="0" err="1" lang="ru-RU" smtClean="0" sz="2000"/>
              <a:t>світу</a:t>
            </a:r>
            <a:r>
              <a:rPr dirty="0" lang="ru-RU" smtClean="0" sz="2000"/>
              <a:t>.</a:t>
            </a:r>
          </a:p>
          <a:p>
            <a:r>
              <a:rPr dirty="0" err="1" lang="ru-RU" smtClean="0" sz="2000"/>
              <a:t>Зебри</a:t>
            </a:r>
            <a:r>
              <a:rPr dirty="0" lang="ru-RU" smtClean="0" sz="2000"/>
              <a:t> </a:t>
            </a:r>
            <a:r>
              <a:rPr dirty="0" err="1" lang="ru-RU" smtClean="0" sz="2000"/>
              <a:t>з</a:t>
            </a:r>
            <a:r>
              <a:rPr dirty="0" lang="ru-RU" smtClean="0" sz="2000"/>
              <a:t> зубрами, </a:t>
            </a:r>
            <a:r>
              <a:rPr dirty="0" err="1" lang="ru-RU" smtClean="0" sz="2000"/>
              <a:t>дикі</a:t>
            </a:r>
            <a:r>
              <a:rPr dirty="0" lang="ru-RU" smtClean="0" sz="2000"/>
              <a:t> </a:t>
            </a:r>
            <a:r>
              <a:rPr dirty="0" err="1" lang="ru-RU" smtClean="0" sz="2000"/>
              <a:t>коні</a:t>
            </a:r>
            <a:r>
              <a:rPr dirty="0" lang="ru-RU" smtClean="0" sz="2000"/>
              <a:t> </a:t>
            </a:r>
            <a:r>
              <a:rPr dirty="0" err="1" lang="ru-RU" smtClean="0" sz="2000"/>
              <a:t>Пржевальського</a:t>
            </a:r>
            <a:r>
              <a:rPr dirty="0" lang="ru-RU" smtClean="0" sz="2000"/>
              <a:t>, </a:t>
            </a:r>
            <a:r>
              <a:rPr dirty="0" err="1" lang="ru-RU" smtClean="0" sz="2000"/>
              <a:t>рідкісні</a:t>
            </a:r>
            <a:r>
              <a:rPr dirty="0" lang="ru-RU" smtClean="0" sz="2000"/>
              <a:t> </a:t>
            </a:r>
            <a:r>
              <a:rPr dirty="0" err="1" lang="ru-RU" smtClean="0" sz="2000"/>
              <a:t>рослини</a:t>
            </a:r>
            <a:r>
              <a:rPr dirty="0" lang="ru-RU" smtClean="0" sz="2000"/>
              <a:t>, птахи та </a:t>
            </a:r>
            <a:r>
              <a:rPr dirty="0" err="1" lang="ru-RU" smtClean="0" sz="2000"/>
              <a:t>комахи</a:t>
            </a:r>
            <a:r>
              <a:rPr dirty="0" lang="ru-RU" smtClean="0" sz="2000"/>
              <a:t>. «</a:t>
            </a:r>
            <a:r>
              <a:rPr dirty="0" err="1" lang="ru-RU" smtClean="0" sz="2000"/>
              <a:t>Асканія</a:t>
            </a:r>
            <a:r>
              <a:rPr dirty="0" lang="ru-RU" smtClean="0" sz="2000"/>
              <a:t>–Нова» – один </a:t>
            </a:r>
            <a:r>
              <a:rPr dirty="0" err="1" lang="ru-RU" smtClean="0" sz="2000"/>
              <a:t>з</a:t>
            </a:r>
            <a:r>
              <a:rPr dirty="0" lang="ru-RU" smtClean="0" sz="2000"/>
              <a:t> </a:t>
            </a:r>
            <a:r>
              <a:rPr dirty="0" err="1" lang="ru-RU" smtClean="0" sz="2000"/>
              <a:t>найстаріших</a:t>
            </a:r>
            <a:r>
              <a:rPr dirty="0" lang="ru-RU" smtClean="0" sz="2000"/>
              <a:t> та </a:t>
            </a:r>
            <a:r>
              <a:rPr dirty="0" err="1" lang="ru-RU" smtClean="0" sz="2000"/>
              <a:t>найвідоміших</a:t>
            </a:r>
            <a:r>
              <a:rPr dirty="0" lang="ru-RU" smtClean="0" sz="2000"/>
              <a:t> </a:t>
            </a:r>
            <a:r>
              <a:rPr dirty="0" err="1" lang="ru-RU" smtClean="0" sz="2000"/>
              <a:t>заповідників</a:t>
            </a:r>
            <a:r>
              <a:rPr dirty="0" lang="ru-RU" smtClean="0" sz="2000"/>
              <a:t> у </a:t>
            </a:r>
            <a:r>
              <a:rPr dirty="0" err="1" lang="ru-RU" smtClean="0" sz="2000"/>
              <a:t>світі</a:t>
            </a:r>
            <a:r>
              <a:rPr dirty="0" lang="ru-RU" smtClean="0" sz="2000"/>
              <a:t>, </a:t>
            </a:r>
            <a:r>
              <a:rPr dirty="0" err="1" lang="ru-RU" smtClean="0" sz="2000"/>
              <a:t>з</a:t>
            </a:r>
            <a:r>
              <a:rPr dirty="0" lang="ru-RU" smtClean="0" sz="2000"/>
              <a:t> </a:t>
            </a:r>
            <a:r>
              <a:rPr dirty="0" err="1" lang="ru-RU" smtClean="0" sz="2000"/>
              <a:t>унікальним</a:t>
            </a:r>
            <a:r>
              <a:rPr dirty="0" lang="ru-RU" smtClean="0" sz="2000"/>
              <a:t> та </a:t>
            </a:r>
            <a:r>
              <a:rPr dirty="0" err="1" lang="ru-RU" smtClean="0" sz="2000"/>
              <a:t>чарівним</a:t>
            </a:r>
            <a:r>
              <a:rPr dirty="0" lang="ru-RU" smtClean="0" sz="2000"/>
              <a:t> </a:t>
            </a:r>
            <a:r>
              <a:rPr dirty="0" err="1" lang="ru-RU" smtClean="0" sz="2000"/>
              <a:t>світом</a:t>
            </a:r>
            <a:r>
              <a:rPr dirty="0" lang="ru-RU" smtClean="0" sz="2000"/>
              <a:t>.</a:t>
            </a:r>
          </a:p>
          <a:p>
            <a:r>
              <a:rPr dirty="0" err="1" lang="ru-RU" smtClean="0" sz="2000"/>
              <a:t>Це</a:t>
            </a:r>
            <a:r>
              <a:rPr dirty="0" lang="ru-RU" smtClean="0" sz="2000"/>
              <a:t> наше </a:t>
            </a:r>
            <a:r>
              <a:rPr dirty="0" err="1" lang="ru-RU" smtClean="0" sz="2000"/>
              <a:t>і</a:t>
            </a:r>
            <a:r>
              <a:rPr dirty="0" lang="ru-RU" smtClean="0" sz="2000"/>
              <a:t> </a:t>
            </a:r>
            <a:r>
              <a:rPr dirty="0" err="1" lang="ru-RU" smtClean="0" sz="2000"/>
              <a:t>це</a:t>
            </a:r>
            <a:r>
              <a:rPr dirty="0" lang="ru-RU" smtClean="0" sz="2000"/>
              <a:t> </a:t>
            </a:r>
            <a:r>
              <a:rPr dirty="0" err="1" lang="ru-RU" smtClean="0" sz="2000"/>
              <a:t>твоє</a:t>
            </a:r>
            <a:r>
              <a:rPr dirty="0" lang="ru-RU" smtClean="0" sz="2000"/>
              <a:t>.</a:t>
            </a:r>
          </a:p>
          <a:p>
            <a:endParaRPr dirty="0" lang="ru-RU" sz="2000"/>
          </a:p>
        </p:txBody>
      </p:sp>
      <p:grpSp>
        <p:nvGrpSpPr>
          <p:cNvPr id="5" name="Группа 4"/>
          <p:cNvGrpSpPr/>
          <p:nvPr/>
        </p:nvGrpSpPr>
        <p:grpSpPr>
          <a:xfrm>
            <a:off x="0" y="1738"/>
            <a:ext cx="720080" cy="3498700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0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1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2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descr="http://askania-nova-kanna.com.ua/images/foto/animals/00014.jpg" id="13" name="Содержимое 12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500688" y="1714488"/>
            <a:ext cx="3429030" cy="3157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337">
    <p:checker/>
  </p:transition>
  <p:timing>
    <p:tnLst>
      <p:par>
        <p:cTn dur="indefinite" id="1" nodeType="tmRoot" restart="never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357167"/>
            <a:ext cx="7858180" cy="714379"/>
          </a:xfrm>
        </p:spPr>
        <p:txBody>
          <a:bodyPr/>
          <a:lstStyle/>
          <a:p>
            <a:pPr algn="ctr">
              <a:buNone/>
            </a:pPr>
            <a:r>
              <a:rPr dirty="0" lang="uk-UA" smtClean="0" sz="4000"/>
              <a:t>Щедрик</a:t>
            </a:r>
            <a:endParaRPr dirty="0" lang="ru-RU" sz="4000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1000100" y="1428736"/>
            <a:ext cx="4143403" cy="4714908"/>
          </a:xfrm>
        </p:spPr>
        <p:txBody>
          <a:bodyPr>
            <a:noAutofit/>
          </a:bodyPr>
          <a:lstStyle/>
          <a:p>
            <a:r>
              <a:rPr dirty="0" err="1" lang="ru-RU" smtClean="0" sz="2400"/>
              <a:t>Різдвяний</a:t>
            </a:r>
            <a:r>
              <a:rPr dirty="0" lang="ru-RU" smtClean="0" sz="2400"/>
              <a:t> </a:t>
            </a:r>
            <a:r>
              <a:rPr dirty="0" err="1" lang="ru-RU" smtClean="0" sz="2400"/>
              <a:t>настрій</a:t>
            </a:r>
            <a:r>
              <a:rPr dirty="0" lang="ru-RU" smtClean="0" sz="2400"/>
              <a:t> </a:t>
            </a:r>
            <a:r>
              <a:rPr dirty="0" err="1" lang="ru-RU" smtClean="0" sz="2400"/>
              <a:t>всьому</a:t>
            </a:r>
            <a:r>
              <a:rPr dirty="0" lang="ru-RU" smtClean="0" sz="2400"/>
              <a:t> </a:t>
            </a:r>
            <a:r>
              <a:rPr dirty="0" err="1" lang="ru-RU" smtClean="0" sz="2400"/>
              <a:t>світу</a:t>
            </a:r>
            <a:r>
              <a:rPr dirty="0" lang="ru-RU" smtClean="0" sz="2400"/>
              <a:t> </a:t>
            </a:r>
            <a:r>
              <a:rPr dirty="0" err="1" lang="ru-RU" smtClean="0" sz="2400"/>
              <a:t>дарує</a:t>
            </a:r>
            <a:r>
              <a:rPr dirty="0" lang="ru-RU" smtClean="0" sz="2400"/>
              <a:t> </a:t>
            </a:r>
            <a:r>
              <a:rPr dirty="0" err="1" lang="ru-RU" smtClean="0" sz="2400"/>
              <a:t>українська</a:t>
            </a:r>
            <a:r>
              <a:rPr dirty="0" lang="ru-RU" smtClean="0" sz="2400"/>
              <a:t> </a:t>
            </a:r>
            <a:r>
              <a:rPr dirty="0" err="1" lang="ru-RU" smtClean="0" sz="2400"/>
              <a:t>мелодія</a:t>
            </a:r>
            <a:r>
              <a:rPr dirty="0" lang="ru-RU" smtClean="0" sz="2400"/>
              <a:t> «</a:t>
            </a:r>
            <a:r>
              <a:rPr dirty="0" err="1" lang="ru-RU" smtClean="0" sz="2400"/>
              <a:t>Щедрик</a:t>
            </a:r>
            <a:r>
              <a:rPr dirty="0" lang="ru-RU" smtClean="0" sz="2400"/>
              <a:t>».</a:t>
            </a:r>
          </a:p>
          <a:p>
            <a:r>
              <a:rPr dirty="0" lang="ru-RU" smtClean="0" sz="2400"/>
              <a:t>«</a:t>
            </a:r>
            <a:r>
              <a:rPr dirty="0" err="1" lang="ru-RU" smtClean="0" sz="2400"/>
              <a:t>Щедрик</a:t>
            </a:r>
            <a:r>
              <a:rPr dirty="0" lang="ru-RU" smtClean="0" sz="2400"/>
              <a:t>» </a:t>
            </a:r>
            <a:r>
              <a:rPr dirty="0" err="1" lang="ru-RU" smtClean="0" sz="2400"/>
              <a:t>перекладена</a:t>
            </a:r>
            <a:r>
              <a:rPr dirty="0" lang="ru-RU" smtClean="0" sz="2400"/>
              <a:t> </a:t>
            </a:r>
            <a:r>
              <a:rPr dirty="0" err="1" lang="ru-RU" smtClean="0" sz="2400"/>
              <a:t>різними</a:t>
            </a:r>
            <a:r>
              <a:rPr dirty="0" lang="ru-RU" smtClean="0" sz="2400"/>
              <a:t> </a:t>
            </a:r>
            <a:r>
              <a:rPr dirty="0" err="1" lang="ru-RU" smtClean="0" sz="2400"/>
              <a:t>мовами</a:t>
            </a:r>
            <a:r>
              <a:rPr dirty="0" lang="ru-RU" smtClean="0" sz="2400"/>
              <a:t> </a:t>
            </a:r>
            <a:r>
              <a:rPr dirty="0" err="1" lang="ru-RU" smtClean="0" sz="2400"/>
              <a:t>і</a:t>
            </a:r>
            <a:r>
              <a:rPr dirty="0" lang="ru-RU" smtClean="0" sz="2400"/>
              <a:t> популярна в </a:t>
            </a:r>
            <a:r>
              <a:rPr dirty="0" err="1" lang="ru-RU" smtClean="0" sz="2400"/>
              <a:t>багатьох</a:t>
            </a:r>
            <a:r>
              <a:rPr dirty="0" lang="ru-RU" smtClean="0" sz="2400"/>
              <a:t> </a:t>
            </a:r>
            <a:r>
              <a:rPr dirty="0" err="1" lang="ru-RU" smtClean="0" sz="2400"/>
              <a:t>країнах</a:t>
            </a:r>
            <a:r>
              <a:rPr dirty="0" lang="ru-RU" smtClean="0" sz="2400"/>
              <a:t>.</a:t>
            </a:r>
          </a:p>
          <a:p>
            <a:r>
              <a:rPr dirty="0" err="1" lang="ru-RU" smtClean="0" sz="2400"/>
              <a:t>Це</a:t>
            </a:r>
            <a:r>
              <a:rPr dirty="0" lang="ru-RU" smtClean="0" sz="2400"/>
              <a:t> </a:t>
            </a:r>
            <a:r>
              <a:rPr dirty="0" err="1" lang="ru-RU" smtClean="0" sz="2400"/>
              <a:t>найдавніша</a:t>
            </a:r>
            <a:r>
              <a:rPr dirty="0" lang="ru-RU" smtClean="0" sz="2400"/>
              <a:t> </a:t>
            </a:r>
            <a:r>
              <a:rPr dirty="0" err="1" lang="ru-RU" smtClean="0" sz="2400"/>
              <a:t>з</a:t>
            </a:r>
            <a:r>
              <a:rPr dirty="0" lang="ru-RU" smtClean="0" sz="2400"/>
              <a:t> </a:t>
            </a:r>
            <a:r>
              <a:rPr dirty="0" err="1" lang="ru-RU" smtClean="0" sz="2400"/>
              <a:t>відомих</a:t>
            </a:r>
            <a:r>
              <a:rPr dirty="0" lang="ru-RU" smtClean="0" sz="2400"/>
              <a:t> </a:t>
            </a:r>
            <a:r>
              <a:rPr dirty="0" err="1" lang="ru-RU" smtClean="0" sz="2400"/>
              <a:t>мелодій</a:t>
            </a:r>
            <a:r>
              <a:rPr dirty="0" lang="ru-RU" smtClean="0" sz="2400"/>
              <a:t> у </a:t>
            </a:r>
            <a:r>
              <a:rPr dirty="0" err="1" lang="ru-RU" smtClean="0" sz="2400"/>
              <a:t>світі</a:t>
            </a:r>
            <a:r>
              <a:rPr dirty="0" lang="ru-RU" smtClean="0" sz="2400"/>
              <a:t>. І вона </a:t>
            </a:r>
            <a:r>
              <a:rPr dirty="0" err="1" lang="ru-RU" smtClean="0" sz="2400"/>
              <a:t>звучить</a:t>
            </a:r>
            <a:r>
              <a:rPr dirty="0" lang="ru-RU" smtClean="0" sz="2400"/>
              <a:t> по </a:t>
            </a:r>
            <a:r>
              <a:rPr dirty="0" err="1" lang="ru-RU" smtClean="0" sz="2400"/>
              <a:t>всій</a:t>
            </a:r>
            <a:r>
              <a:rPr dirty="0" lang="ru-RU" smtClean="0" sz="2400"/>
              <a:t> </a:t>
            </a:r>
            <a:r>
              <a:rPr dirty="0" err="1" lang="ru-RU" smtClean="0" sz="2400"/>
              <a:t>планеті</a:t>
            </a:r>
            <a:r>
              <a:rPr dirty="0" lang="ru-RU" smtClean="0" sz="2400"/>
              <a:t> </a:t>
            </a:r>
            <a:r>
              <a:rPr dirty="0" err="1" lang="ru-RU" smtClean="0" sz="2400"/>
              <a:t>вже</a:t>
            </a:r>
            <a:r>
              <a:rPr dirty="0" lang="ru-RU" smtClean="0" sz="2400"/>
              <a:t>  </a:t>
            </a:r>
            <a:r>
              <a:rPr dirty="0" err="1" lang="ru-RU" smtClean="0" sz="2400"/>
              <a:t>більше</a:t>
            </a:r>
            <a:r>
              <a:rPr dirty="0" lang="ru-RU" smtClean="0" sz="2400"/>
              <a:t> ста </a:t>
            </a:r>
            <a:r>
              <a:rPr dirty="0" err="1" lang="ru-RU" smtClean="0" sz="2400"/>
              <a:t>років</a:t>
            </a:r>
            <a:r>
              <a:rPr dirty="0" lang="ru-RU" smtClean="0" sz="2400"/>
              <a:t>.</a:t>
            </a:r>
          </a:p>
          <a:p>
            <a:r>
              <a:rPr dirty="0" err="1" lang="ru-RU" smtClean="0" sz="2400"/>
              <a:t>Це</a:t>
            </a:r>
            <a:r>
              <a:rPr dirty="0" lang="ru-RU" smtClean="0" sz="2400"/>
              <a:t> наше </a:t>
            </a:r>
            <a:r>
              <a:rPr dirty="0" err="1" lang="ru-RU" smtClean="0" sz="2400"/>
              <a:t>і</a:t>
            </a:r>
            <a:r>
              <a:rPr dirty="0" lang="ru-RU" smtClean="0" sz="2400"/>
              <a:t> </a:t>
            </a:r>
            <a:r>
              <a:rPr dirty="0" err="1" lang="ru-RU" smtClean="0" sz="2400"/>
              <a:t>це</a:t>
            </a:r>
            <a:r>
              <a:rPr dirty="0" lang="ru-RU" smtClean="0" sz="2400"/>
              <a:t> </a:t>
            </a:r>
            <a:r>
              <a:rPr dirty="0" err="1" lang="ru-RU" smtClean="0" sz="2400"/>
              <a:t>твоє</a:t>
            </a:r>
            <a:r>
              <a:rPr dirty="0" lang="ru-RU" smtClean="0" sz="2400"/>
              <a:t>.</a:t>
            </a:r>
          </a:p>
          <a:p>
            <a:endParaRPr dirty="0" lang="ru-RU" sz="2400"/>
          </a:p>
        </p:txBody>
      </p:sp>
      <p:grpSp>
        <p:nvGrpSpPr>
          <p:cNvPr id="5" name="Группа 4"/>
          <p:cNvGrpSpPr/>
          <p:nvPr/>
        </p:nvGrpSpPr>
        <p:grpSpPr>
          <a:xfrm>
            <a:off x="0" y="1738"/>
            <a:ext cx="720080" cy="3498700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0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1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2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descr="Результат пошуку зображень за запитом &quot;щедрик&quot;" id="13" name="Содержимое 12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572132" y="1785926"/>
            <a:ext cx="328614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3962">
    <p:wipe dir="r"/>
  </p:transition>
  <p:timing>
    <p:tnLst>
      <p:par>
        <p:cTn dur="indefinite" id="1" nodeType="tmRoot" restart="never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14291"/>
            <a:ext cx="7858180" cy="857256"/>
          </a:xfrm>
        </p:spPr>
        <p:txBody>
          <a:bodyPr/>
          <a:lstStyle/>
          <a:p>
            <a:pPr algn="ctr">
              <a:buNone/>
            </a:pPr>
            <a:r>
              <a:rPr dirty="0" lang="uk-UA" smtClean="0" sz="4000"/>
              <a:t>Мапа</a:t>
            </a:r>
            <a:endParaRPr dirty="0" lang="ru-RU" sz="4000"/>
          </a:p>
        </p:txBody>
      </p:sp>
      <p:sp>
        <p:nvSpPr>
          <p:cNvPr id="4" name="Текст 3"/>
          <p:cNvSpPr>
            <a:spLocks noGrp="1"/>
          </p:cNvSpPr>
          <p:nvPr>
            <p:ph idx="2" sz="half" type="body"/>
          </p:nvPr>
        </p:nvSpPr>
        <p:spPr>
          <a:xfrm>
            <a:off x="785786" y="1500174"/>
            <a:ext cx="4357717" cy="5000660"/>
          </a:xfrm>
        </p:spPr>
        <p:txBody>
          <a:bodyPr/>
          <a:lstStyle/>
          <a:p>
            <a:r>
              <a:rPr dirty="0" lang="ru-RU" smtClean="0" sz="2000"/>
              <a:t>Одна </a:t>
            </a:r>
            <a:r>
              <a:rPr dirty="0" err="1" lang="ru-RU" smtClean="0" sz="2000"/>
              <a:t>з</a:t>
            </a:r>
            <a:r>
              <a:rPr dirty="0" lang="ru-RU" smtClean="0" sz="2000"/>
              <a:t> </a:t>
            </a:r>
            <a:r>
              <a:rPr dirty="0" err="1" lang="ru-RU" smtClean="0" sz="2000"/>
              <a:t>найдавніших</a:t>
            </a:r>
            <a:r>
              <a:rPr dirty="0" lang="ru-RU" smtClean="0" sz="2000"/>
              <a:t> </a:t>
            </a:r>
            <a:r>
              <a:rPr dirty="0" err="1" lang="ru-RU" smtClean="0" sz="2000"/>
              <a:t>мап</a:t>
            </a:r>
            <a:r>
              <a:rPr dirty="0" lang="ru-RU" smtClean="0" sz="2000"/>
              <a:t> у </a:t>
            </a:r>
            <a:r>
              <a:rPr dirty="0" err="1" lang="ru-RU" smtClean="0" sz="2000"/>
              <a:t>світі</a:t>
            </a:r>
            <a:r>
              <a:rPr dirty="0" lang="ru-RU" smtClean="0" sz="2000"/>
              <a:t>, </a:t>
            </a:r>
            <a:r>
              <a:rPr dirty="0" err="1" lang="ru-RU" smtClean="0" sz="2000"/>
              <a:t>знайдених</a:t>
            </a:r>
            <a:r>
              <a:rPr dirty="0" lang="ru-RU" smtClean="0" sz="2000"/>
              <a:t> на </a:t>
            </a:r>
            <a:r>
              <a:rPr dirty="0" err="1" lang="ru-RU" smtClean="0" sz="2000"/>
              <a:t>Землі</a:t>
            </a:r>
            <a:r>
              <a:rPr dirty="0" lang="ru-RU" smtClean="0" sz="2000"/>
              <a:t>, наша!</a:t>
            </a:r>
          </a:p>
          <a:p>
            <a:r>
              <a:rPr dirty="0" err="1" lang="ru-RU" smtClean="0" sz="2000"/>
              <a:t>Це</a:t>
            </a:r>
            <a:r>
              <a:rPr dirty="0" lang="ru-RU" smtClean="0" sz="2000"/>
              <a:t> </a:t>
            </a:r>
            <a:r>
              <a:rPr dirty="0" err="1" lang="ru-RU" smtClean="0" sz="2000"/>
              <a:t>мапа</a:t>
            </a:r>
            <a:r>
              <a:rPr dirty="0" lang="ru-RU" smtClean="0" sz="2000"/>
              <a:t> на </a:t>
            </a:r>
            <a:r>
              <a:rPr dirty="0" err="1" lang="ru-RU" smtClean="0" sz="2000"/>
              <a:t>кістці</a:t>
            </a:r>
            <a:r>
              <a:rPr dirty="0" lang="ru-RU" smtClean="0" sz="2000"/>
              <a:t> мамонта.</a:t>
            </a:r>
          </a:p>
          <a:p>
            <a:r>
              <a:rPr dirty="0" err="1" lang="ru-RU" smtClean="0" sz="2000"/>
              <a:t>Був</a:t>
            </a:r>
            <a:r>
              <a:rPr dirty="0" lang="ru-RU" smtClean="0" sz="2000"/>
              <a:t> час, коли </a:t>
            </a:r>
            <a:r>
              <a:rPr dirty="0" err="1" lang="ru-RU" smtClean="0" sz="2000"/>
              <a:t>зовсім</a:t>
            </a:r>
            <a:r>
              <a:rPr dirty="0" lang="ru-RU" smtClean="0" sz="2000"/>
              <a:t> не </a:t>
            </a:r>
            <a:r>
              <a:rPr dirty="0" err="1" lang="ru-RU" smtClean="0" sz="2000"/>
              <a:t>існувало</a:t>
            </a:r>
            <a:r>
              <a:rPr dirty="0" lang="ru-RU" smtClean="0" sz="2000"/>
              <a:t> </a:t>
            </a:r>
            <a:r>
              <a:rPr dirty="0" err="1" lang="ru-RU" smtClean="0" sz="2000"/>
              <a:t>ні</a:t>
            </a:r>
            <a:r>
              <a:rPr dirty="0" lang="ru-RU" smtClean="0" sz="2000"/>
              <a:t> </a:t>
            </a:r>
            <a:r>
              <a:rPr dirty="0" err="1" lang="ru-RU" smtClean="0" sz="2000"/>
              <a:t>паперу</a:t>
            </a:r>
            <a:r>
              <a:rPr dirty="0" lang="ru-RU" smtClean="0" sz="2000"/>
              <a:t>, </a:t>
            </a:r>
            <a:r>
              <a:rPr dirty="0" err="1" lang="ru-RU" smtClean="0" sz="2000"/>
              <a:t>ні</a:t>
            </a:r>
            <a:r>
              <a:rPr dirty="0" lang="ru-RU" smtClean="0" sz="2000"/>
              <a:t> </a:t>
            </a:r>
            <a:r>
              <a:rPr dirty="0" err="1" lang="ru-RU" smtClean="0" sz="2000"/>
              <a:t>олівців</a:t>
            </a:r>
            <a:r>
              <a:rPr dirty="0" lang="ru-RU" smtClean="0" sz="2000"/>
              <a:t>. І </a:t>
            </a:r>
            <a:r>
              <a:rPr dirty="0" err="1" lang="ru-RU" smtClean="0" sz="2000"/>
              <a:t>щоб</a:t>
            </a:r>
            <a:r>
              <a:rPr dirty="0" lang="ru-RU" smtClean="0" sz="2000"/>
              <a:t> </a:t>
            </a:r>
            <a:r>
              <a:rPr dirty="0" err="1" lang="ru-RU" smtClean="0" sz="2000"/>
              <a:t>намалювати</a:t>
            </a:r>
            <a:r>
              <a:rPr dirty="0" lang="ru-RU" smtClean="0" sz="2000"/>
              <a:t>, </a:t>
            </a:r>
            <a:r>
              <a:rPr dirty="0" err="1" lang="ru-RU" smtClean="0" sz="2000"/>
              <a:t>наприклад</a:t>
            </a:r>
            <a:r>
              <a:rPr dirty="0" lang="ru-RU" smtClean="0" sz="2000"/>
              <a:t> </a:t>
            </a:r>
            <a:r>
              <a:rPr dirty="0" err="1" lang="ru-RU" smtClean="0" sz="2000"/>
              <a:t>мапу</a:t>
            </a:r>
            <a:r>
              <a:rPr dirty="0" lang="ru-RU" smtClean="0" sz="2000"/>
              <a:t>, </a:t>
            </a:r>
            <a:r>
              <a:rPr dirty="0" err="1" lang="ru-RU" smtClean="0" sz="2000"/>
              <a:t>потрібні</a:t>
            </a:r>
            <a:r>
              <a:rPr dirty="0" lang="ru-RU" smtClean="0" sz="2000"/>
              <a:t> </a:t>
            </a:r>
            <a:r>
              <a:rPr dirty="0" err="1" lang="ru-RU" smtClean="0" sz="2000"/>
              <a:t>були</a:t>
            </a:r>
            <a:r>
              <a:rPr dirty="0" lang="ru-RU" smtClean="0" sz="2000"/>
              <a:t> </a:t>
            </a:r>
            <a:r>
              <a:rPr dirty="0" err="1" lang="ru-RU" smtClean="0" sz="2000"/>
              <a:t>кістка</a:t>
            </a:r>
            <a:r>
              <a:rPr dirty="0" lang="ru-RU" smtClean="0" sz="2000"/>
              <a:t> </a:t>
            </a:r>
            <a:r>
              <a:rPr dirty="0" err="1" lang="ru-RU" smtClean="0" sz="2000"/>
              <a:t>великої</a:t>
            </a:r>
            <a:r>
              <a:rPr dirty="0" lang="ru-RU" smtClean="0" sz="2000"/>
              <a:t> </a:t>
            </a:r>
            <a:r>
              <a:rPr dirty="0" err="1" lang="ru-RU" smtClean="0" sz="2000"/>
              <a:t>тварини</a:t>
            </a:r>
            <a:r>
              <a:rPr dirty="0" lang="ru-RU" smtClean="0" sz="2000"/>
              <a:t> та </a:t>
            </a:r>
            <a:r>
              <a:rPr dirty="0" err="1" lang="ru-RU" smtClean="0" sz="2000"/>
              <a:t>камінь</a:t>
            </a:r>
            <a:r>
              <a:rPr dirty="0" lang="ru-RU" smtClean="0" sz="2000"/>
              <a:t>. </a:t>
            </a:r>
            <a:r>
              <a:rPr dirty="0" err="1" lang="ru-RU" smtClean="0" sz="2000"/>
              <a:t>Отаку</a:t>
            </a:r>
            <a:r>
              <a:rPr dirty="0" lang="ru-RU" smtClean="0" sz="2000"/>
              <a:t> </a:t>
            </a:r>
            <a:r>
              <a:rPr dirty="0" err="1" lang="ru-RU" smtClean="0" sz="2000"/>
              <a:t>мапу</a:t>
            </a:r>
            <a:r>
              <a:rPr dirty="0" lang="ru-RU" smtClean="0" sz="2000"/>
              <a:t> </a:t>
            </a:r>
            <a:r>
              <a:rPr dirty="0" err="1" lang="ru-RU" smtClean="0" sz="2000"/>
              <a:t>і</a:t>
            </a:r>
            <a:r>
              <a:rPr dirty="0" lang="ru-RU" smtClean="0" sz="2000"/>
              <a:t> </a:t>
            </a:r>
            <a:r>
              <a:rPr dirty="0" err="1" lang="ru-RU" smtClean="0" sz="2000"/>
              <a:t>знайшли</a:t>
            </a:r>
            <a:r>
              <a:rPr dirty="0" lang="ru-RU" smtClean="0" sz="2000"/>
              <a:t> в </a:t>
            </a:r>
            <a:r>
              <a:rPr dirty="0" err="1" lang="ru-RU" smtClean="0" sz="2000"/>
              <a:t>Україні</a:t>
            </a:r>
            <a:r>
              <a:rPr dirty="0" lang="ru-RU" smtClean="0" sz="2000"/>
              <a:t>, у </a:t>
            </a:r>
            <a:r>
              <a:rPr dirty="0" err="1" lang="ru-RU" smtClean="0" sz="2000"/>
              <a:t>поселенні</a:t>
            </a:r>
            <a:r>
              <a:rPr dirty="0" lang="ru-RU" smtClean="0" sz="2000"/>
              <a:t> </a:t>
            </a:r>
            <a:r>
              <a:rPr dirty="0" err="1" lang="ru-RU" smtClean="0" sz="2000"/>
              <a:t>древніх</a:t>
            </a:r>
            <a:r>
              <a:rPr dirty="0" lang="ru-RU" smtClean="0" sz="2000"/>
              <a:t> </a:t>
            </a:r>
            <a:r>
              <a:rPr dirty="0" err="1" lang="ru-RU" smtClean="0" sz="2000"/>
              <a:t>мисливців</a:t>
            </a:r>
            <a:r>
              <a:rPr dirty="0" lang="ru-RU" smtClean="0" sz="2000"/>
              <a:t>. На </a:t>
            </a:r>
            <a:r>
              <a:rPr dirty="0" err="1" lang="ru-RU" smtClean="0" sz="2000"/>
              <a:t>ній</a:t>
            </a:r>
            <a:r>
              <a:rPr dirty="0" lang="ru-RU" smtClean="0" sz="2000"/>
              <a:t> </a:t>
            </a:r>
            <a:r>
              <a:rPr dirty="0" err="1" lang="ru-RU" smtClean="0" sz="2000"/>
              <a:t>було</a:t>
            </a:r>
            <a:r>
              <a:rPr dirty="0" lang="ru-RU" smtClean="0" sz="2000"/>
              <a:t> </a:t>
            </a:r>
            <a:r>
              <a:rPr dirty="0" err="1" lang="ru-RU" smtClean="0" sz="2000"/>
              <a:t>зображено</a:t>
            </a:r>
            <a:r>
              <a:rPr dirty="0" lang="ru-RU" smtClean="0" sz="2000"/>
              <a:t> </a:t>
            </a:r>
            <a:r>
              <a:rPr dirty="0" err="1" lang="ru-RU" smtClean="0" sz="2000"/>
              <a:t>річку</a:t>
            </a:r>
            <a:r>
              <a:rPr dirty="0" lang="ru-RU" smtClean="0" sz="2000"/>
              <a:t>, дерево та </a:t>
            </a:r>
            <a:r>
              <a:rPr dirty="0" err="1" lang="ru-RU" smtClean="0" sz="2000"/>
              <a:t>курінь</a:t>
            </a:r>
            <a:r>
              <a:rPr dirty="0" lang="ru-RU" smtClean="0" sz="2000"/>
              <a:t>.</a:t>
            </a:r>
          </a:p>
          <a:p>
            <a:r>
              <a:rPr dirty="0" err="1" lang="ru-RU" smtClean="0" sz="2000"/>
              <a:t>Це</a:t>
            </a:r>
            <a:r>
              <a:rPr dirty="0" lang="ru-RU" smtClean="0" sz="2000"/>
              <a:t> наше </a:t>
            </a:r>
            <a:r>
              <a:rPr dirty="0" err="1" lang="ru-RU" smtClean="0" sz="2000"/>
              <a:t>і</a:t>
            </a:r>
            <a:r>
              <a:rPr dirty="0" lang="ru-RU" smtClean="0" sz="2000"/>
              <a:t> </a:t>
            </a:r>
            <a:r>
              <a:rPr dirty="0" err="1" lang="ru-RU" smtClean="0" sz="2000"/>
              <a:t>це</a:t>
            </a:r>
            <a:r>
              <a:rPr dirty="0" lang="ru-RU" smtClean="0" sz="2000"/>
              <a:t> </a:t>
            </a:r>
            <a:r>
              <a:rPr dirty="0" err="1" lang="ru-RU" smtClean="0" sz="2000"/>
              <a:t>твоє</a:t>
            </a:r>
            <a:r>
              <a:rPr dirty="0" lang="ru-RU" smtClean="0" sz="2000"/>
              <a:t>.</a:t>
            </a:r>
          </a:p>
          <a:p>
            <a:endParaRPr dirty="0"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0" y="1738"/>
            <a:ext cx="720080" cy="3498700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6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7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8" name="Picture 2"/>
            <p:cNvPicPr>
              <a:picLocks noChangeArrowheads="1" noChangeAspect="1"/>
            </p:cNvPicPr>
            <p:nvPr/>
          </p:nvPicPr>
          <p:blipFill rotWithShape="1">
            <a:blip cstate="print"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3311" y="3501008"/>
            <a:ext cx="720080" cy="3356992"/>
            <a:chOff x="-31259" y="0"/>
            <a:chExt cx="1722939" cy="6830624"/>
          </a:xfrm>
        </p:grpSpPr>
        <p:pic>
          <p:nvPicPr>
            <p:cNvPr descr="C:\Users\ТОЛЯ\Desktop\5555555555\stock-vector-vector-illustration-of-ukrainian-national-pattern-ornament-eps-105031679.jpg" id="10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5" y="27696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1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6" y="2553843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descr="C:\Users\ТОЛЯ\Desktop\5555555555\stock-vector-vector-illustration-of-ukrainian-national-pattern-ornament-eps-105031679.jpg" id="12" name="Picture 2"/>
            <p:cNvPicPr>
              <a:picLocks noChangeArrowheads="1" noChangeAspect="1"/>
            </p:cNvPicPr>
            <p:nvPr/>
          </p:nvPicPr>
          <p:blipFill rotWithShape="1">
            <a:blip cstate="print"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2"/>
            <a:stretch/>
          </p:blipFill>
          <p:spPr bwMode="auto">
            <a:xfrm rot="5400000">
              <a:off x="-308227" y="4830718"/>
              <a:ext cx="2276874" cy="1722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descr="https://pp.vk.me/c619421/v619421267/1c462/TJJarbeIxpI.jpg" id="13" name="Содержимое 12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382607" y="1643063"/>
            <a:ext cx="2439610" cy="398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181">
    <p:newsflash/>
  </p:transition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Презентация-укр-9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Презентация-укр-9</Template>
  <TotalTime>199</TotalTime>
  <Words>699</Words>
  <Application>Microsoft Office PowerPoint</Application>
  <PresentationFormat>Экран (4:3)</PresentationFormat>
  <Paragraphs>65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Презентация-укр-9</vt:lpstr>
      <vt:lpstr>Це Наше і це Твоє</vt:lpstr>
      <vt:lpstr>                  Трембіта</vt:lpstr>
      <vt:lpstr>Літак “ Мрія”</vt:lpstr>
      <vt:lpstr>Сіль</vt:lpstr>
      <vt:lpstr>Гасова лампа</vt:lpstr>
      <vt:lpstr>Чорнозем</vt:lpstr>
      <vt:lpstr>Заповідник “Асканія-Новий”</vt:lpstr>
      <vt:lpstr>Щедрик</vt:lpstr>
      <vt:lpstr>Мапа</vt:lpstr>
      <vt:lpstr>Рамковий вулик</vt:lpstr>
      <vt:lpstr>Співочі тераси</vt:lpstr>
      <vt:lpstr>Шлях із варягів у греки</vt:lpstr>
      <vt:lpstr>Гіпсова печера</vt:lpstr>
      <vt:lpstr>Розповідай друзям та пишайся Україною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Алла</dc:creator>
  <cp:lastModifiedBy>Алла</cp:lastModifiedBy>
  <cp:revision>20</cp:revision>
  <dcterms:created xsi:type="dcterms:W3CDTF">2015-08-22T11:32:24Z</dcterms:created>
  <dcterms:modified xsi:type="dcterms:W3CDTF">2015-08-22T14:52:05Z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424559</vt:lpwstr>
  </property>
  <property fmtid="{D5CDD505-2E9C-101B-9397-08002B2CF9AE}" name="NXPowerLiteVersion" pid="3">
    <vt:lpwstr>D4.1.4</vt:lpwstr>
  </property>
</Properties>
</file>